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ink/ink1.xml" ContentType="application/inkml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ink/ink2.xml" ContentType="application/inkml+xml"/>
  <Override PartName="/ppt/ink/ink3.xml" ContentType="application/inkml+xml"/>
  <Override PartName="/ppt/ink/ink4.xml" ContentType="application/inkml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ink/ink5.xml" ContentType="application/inkml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ink/ink6.xml" ContentType="application/inkml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ink/ink7.xml" ContentType="application/inkml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ink/ink8.xml" ContentType="application/inkml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ink/ink33.xml" ContentType="application/inkml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handoutMasterIdLst>
    <p:handoutMasterId r:id="rId27"/>
  </p:handoutMasterIdLst>
  <p:sldIdLst>
    <p:sldId id="256" r:id="rId2"/>
    <p:sldId id="477" r:id="rId3"/>
    <p:sldId id="682" r:id="rId4"/>
    <p:sldId id="684" r:id="rId5"/>
    <p:sldId id="681" r:id="rId6"/>
    <p:sldId id="667" r:id="rId7"/>
    <p:sldId id="671" r:id="rId8"/>
    <p:sldId id="669" r:id="rId9"/>
    <p:sldId id="670" r:id="rId10"/>
    <p:sldId id="677" r:id="rId11"/>
    <p:sldId id="675" r:id="rId12"/>
    <p:sldId id="676" r:id="rId13"/>
    <p:sldId id="672" r:id="rId14"/>
    <p:sldId id="679" r:id="rId15"/>
    <p:sldId id="674" r:id="rId16"/>
    <p:sldId id="678" r:id="rId17"/>
    <p:sldId id="658" r:id="rId18"/>
    <p:sldId id="685" r:id="rId19"/>
    <p:sldId id="680" r:id="rId20"/>
    <p:sldId id="660" r:id="rId21"/>
    <p:sldId id="661" r:id="rId22"/>
    <p:sldId id="662" r:id="rId23"/>
    <p:sldId id="664" r:id="rId24"/>
    <p:sldId id="665" r:id="rId25"/>
  </p:sldIdLst>
  <p:sldSz cx="9144000" cy="6858000" type="screen4x3"/>
  <p:notesSz cx="6881813" cy="92964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1059" autoAdjust="0"/>
  </p:normalViewPr>
  <p:slideViewPr>
    <p:cSldViewPr>
      <p:cViewPr varScale="1">
        <p:scale>
          <a:sx n="64" d="100"/>
          <a:sy n="64" d="100"/>
        </p:scale>
        <p:origin x="672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1632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8DC2F32-5CDD-42F9-8B95-B0470A6CF10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046431D-3365-4887-942D-4308469BE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79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57.93103" units="1/cm"/>
          <inkml:channelProperty channel="Y" name="resolution" value="61.76471" units="1/cm"/>
          <inkml:channelProperty channel="T" name="resolution" value="1" units="1/dev"/>
        </inkml:channelProperties>
      </inkml:inkSource>
      <inkml:timestamp xml:id="ts0" timeString="2014-03-03T21:27:53.2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1328 16632 0,'0'29'141,"0"30"-125,0-29-16,0-1 15,0 1-15,0-1 16,29-29 124,1 0-108,29 0-32,-30-59 15,1 30-15,-1 29 16,30-30-16,0-29 16,-29 59-1,-1-59-15,30 59 16,-29 0-16,-1-29 15,1-1-15,-1 30 16,1 0 31,-30-29-31</inkml:trace>
  <inkml:trace contextRef="#ctx0" brushRef="#br0" timeOffset="868.0482">413 15541 0,'59'59'94,"-29"0"-79,29-1-15,0 1 16,0 0-16,0 30 16,0-30-16,-59-30 15,29 1-15,1-1 16,-30 1-16,29-30 15,-29 29 48,0 1-16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30.796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13FCBBE-9980-478B-A0E2-42D41BCE7588}" emma:medium="tactile" emma:mode="ink">
          <msink:context xmlns:msink="http://schemas.microsoft.com/ink/2010/main" type="inkDrawing" rotatedBoundingBox="18033,7033 21220,7014 21221,7079 18033,7098" semanticType="underline" shapeName="Other">
            <msink:sourceLink direction="with" ref="{3A86B58F-C563-40AF-8A99-304FB005065D}"/>
          </msink:context>
        </emma:interpretation>
      </emma:emma>
    </inkml:annotationXML>
    <inkml:trace contextRef="#ctx0" brushRef="#br0">0-5 8 0,'9'4'4'0,"29"15"5"15,-33-15-5-15,5 0 0 16,-1 0 1-16,1-4 0 16,-1 4 0-16,6-4-3 15,-1 0 1-15,0 0-1 16,1 4 0-16,4-4-1 15,5 4 0-15,4-4 3 16,6 8 1-16,9-8-5 16,5 0 1-16,14 0 3 15,14 0 0-15,15 0-4 0,24-8 0 16,4 0 0-16,15-4 1 16,19 8-1-16,10-8 0 15,4 5-1-15,0 3 1 16,-4 8 0-16,4-4 1 15,-9 4-1-15,-15-1 1 16,1 5-2-16,-11-4 1 16,-8-4 0-16,-6 0 1 15,-23-4-1-15,-15 0 0 16,-14 0 0-16,-15 4 1 16,-9 0-3-16,-9 0 1 15,-15 0-2-15,-5 0 1 16,1 4 2-16,-6 0 0 0,1 0 0 15,-5-4 1-15,-5 0-2 16,0 0 1-16,0 0-1 16,0 0 0-16,-5 0-10 15,0 4 1-15,-5 0-7 16,-4 0 0-16,-5 0 12 16,0 4 0-16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31.652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5E6CECC-DF07-4DF5-B9A9-7D89471294B6}" emma:medium="tactile" emma:mode="ink">
          <msink:context xmlns:msink="http://schemas.microsoft.com/ink/2010/main" type="inkDrawing" rotatedBoundingBox="19829,8764 19863,7139 19899,7140 19866,8765" semanticType="verticalRange" shapeName="Line">
            <msink:sourceLink direction="with" ref="{32A1F3AA-1144-45CF-AEBF-7F693D0699BD}"/>
          </msink:context>
        </emma:interpretation>
      </emma:emma>
    </inkml:annotationXML>
    <inkml:trace contextRef="#ctx0" brushRef="#br0">13 0 20 0,'0'4'10'0,"5"8"5"0,0-4-9 16,0 0-3-16,-1 8 0 15,1-4 0-15,0 0 1 16,-5-4-2-16,5 0 1 0,-5 0 0 16,0 4 1-16,0 8-2 15,0-5 0-15,-5 17 0 16,0 12 1-16,5 8-1 16,0 16 0-16,0 11 1 15,-5 17 1-15,5 19-4 16,0-3 1-16,0 3-2 15,-4 5 0-15,-1-5 1 16,0-3 1-16,0-1-3 16,0-23 1-16,1-12-2 15,-1-20 0-15,5-13-11 16,0-11 1-16,0-16-11 16,0-20 1-16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09.007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9376085-2E0F-422A-9A21-052E35298EA0}" emma:medium="tactile" emma:mode="ink">
          <msink:context xmlns:msink="http://schemas.microsoft.com/ink/2010/main" type="inkDrawing" rotatedBoundingBox="17212,10330 17737,15105 13694,15549 13169,10773" hotPoints="17153,10816 17045,14655 13206,14546 13314,10708" semanticType="enclosure" shapeName="Square">
            <msink:sourceLink direction="with" ref="{B377E529-1DB6-4545-B604-B5B016D226B5}"/>
          </msink:context>
        </emma:interpretation>
      </emma:emma>
    </inkml:annotationXML>
    <inkml:trace contextRef="#ctx0" brushRef="#br0">61-1 13 0,'-5'-16'6'0,"10"20"2"0,-5-4-7 0,0 0 2 16,5 8 0-16,-5 4 0 15,0 0 1-15,0 4-1 16,0 3 0-16,0 1 1 16,0 8 1-16,-5 8-2 15,5 12 1-15,0 16-1 16,0 15 0-16,0 25 1 16,0 35 0-16,5 17-6 15,-1 3 1-15,6 20 1 16,4 16 1-16,1 16-2 15,-1-3 1-15,0 7 2 16,1 4 1-16,-6-12-2 16,-4 12 0-16,-5-4 0 15,0-12 0-15,-5-12 0 0,-4-23 1 16,-11 3-1-16,6-16 0 16,0-23 0-16,-1-13 1 15,1-23-2-15,0-17 0 16,9-19 0-16,0-12 0 15,0-16-3-15,1-4 1 16,-1-4-9-16,-5-9 1 16,1-7-9-16,-1-16 1 15,5-4 4-15,1-11 1 16</inkml:trace>
    <inkml:trace contextRef="#ctx0" brushRef="#br0" timeOffset="1786.1102">-40 102 8 0,'-19'-16'4'0,"24"20"4"0,5 0-5 16,-1-4 0-16,10 4 1 0,5 0-4 15,5-4 1-15,4 0-1 16,10 4 1-16,5 0-2 16,5 4 1-16,14 0 3 15,14 0 1-15,5 0-4 16,5-12 1-16,4 4 2 16,6-8 1-16,13 4-3 15,11 4 1-15,8-12-2 16,-13 4 0-16,-1 4 2 15,6 4 0-15,4 4-4 16,5-8 1-16,-15 0 1 16,1-4 1-16,4 4 0 15,5-4 1-15,0 0-4 16,-5-4 1-16,-9 1 1 16,-5-1 1-16,0 4-2 0,-5-4 0 15,0 4 0-15,-14 0 1 16,-10 0 1-16,-14 4 0 15,-10 0 0-15,-9 0 1 16,-5 4-1-16,-9 0 0 16,-6 0 0-16,-4-4 1 15,0 4-2-15,-5 0 0 16,0-4 0-16,1 4 0 16,-6 0 1-16,0 0 0 15,-4 0 0-15,-5 0 0 16,-5 0 0-16,0 0 1 15,0 0-1-15,0 4 0 0,0 4 0 16,0 0 0-16,0 0 0 16,0 4 1-16,0 12-2 15,0-8 0-15,0 7 1 16,0 21 0-16,0 4-1 16,0 12 1-16,0 7-1 15,-5 13 0-15,0 4-1 16,0 11 1-16,0 21 0 15,1 3 1-15,-6 5-2 16,1 3 1-16,4 1 0 16,0 7 1-16,0 13-2 15,-4-1 1-15,-1-8 1 16,1 1 0-16,-1 23-2 0,-4-8 0 16,-1 1 0-16,-4 3 0 15,5-4 1-15,-1 13 0 16,1-17 0-16,0 0 0 15,-1-15 0-15,1-1 0 16,5-3 0-16,-6-9 1 16,1 1-2-16,-5-21 1 15,4-7 0-15,1-5 1 16,0-11-2-16,4-12 1 16,-4-9 0-16,4-15 0 15,6-4 1-15,-1-8 0 0,0-8-1 16,5-4 0-16,-5-8 1 15,0-4 1-15,1-4 0 16,-1 0 1-16,5-4-4 16,-5 0 1-16,0 0 1 15,5 0 0-15,0 0-2 16,-4-4 0-16,4 4 1 16,0 0 1-16,0 0-1 15,-5-4 0-15,5 4 0 16,0-4 0-16,0 0 0 15,-5-4 0-15,5 4 0 16,0 0 1-16,0 0-1 16,0 0 1-16,0 0-1 15,0-4 1-15,0 8-2 16,-5 0 0-16,0-4 2 16,5 4 0-16,-4-8-1 0,-1 0 0 15,5 4 0-15,0 0 0 16,-5-4-1-16,0 0 1 15,0 0 1-15,-4-4 0 16,4 8-1-16,-4 0 1 16,-6 0-1-16,1 4 0 15,0-4 0-15,-6 0 0 16,-3 0 0-16,-6 0 0 16,-9-12 0-16,-1 4 0 15,-13 8 0-15,-15 0 0 16,-14-4-2-16,-20-4 1 15,-9 1 1-15,-9 11 1 0,-20-4-1 16,-4-4 0-16,4 8 2 16,1 0 1-16,4 8-3 15,-5-12 1-15,5 4-2 16,1-4 1-16,4 4-1 16,-5-4 0-16,-5 0 2 15,10 0 0-15,14 8 1 16,10 0 1-16,19 8-3 15,14-1 0-15,10 1 0 16,10-4 0-16,14 0-2 16,9-4 1-16,5 0-2 15,0-4 0-15,10 0-8 16,4-4 1-16,1-4-10 16,4 0 0-16,5-8 7 15,9 1 1-15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31.947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95E23764-3323-4649-9FEC-C9D562BAA236}" emma:medium="tactile" emma:mode="ink">
          <msink:context xmlns:msink="http://schemas.microsoft.com/ink/2010/main" type="inkDrawing" rotatedBoundingBox="18198,15561 19180,9949 23740,10747 22757,16360" semanticType="enclosure" shapeName="Other">
            <msink:sourceLink direction="with" ref="{C0A71A3B-3D18-4580-987C-85EB34A856AD}"/>
          </msink:context>
        </emma:interpretation>
      </emma:emma>
    </inkml:annotationXML>
    <inkml:trace contextRef="#ctx0" brushRef="#br0">172 22 13 0,'-5'-20'6'0,"10"8"7"0,-5 12-7 15,4 0-3-15,-4 0 1 16,0 0 1-16,0 12 0 16,0 4-3-16,0 8 1 15,-4 12 1-15,-1 12 0 16,0 4-1-16,0 15 0 16,5 17 0-16,0 12 0 15,0 15-2-15,0 21 1 16,0 15-1-16,0 16 0 0,0 12 1 15,-5 29 1-15,1 15-1 16,-1-8 1-16,0 8-2 16,0-16 0-16,5-4 2 15,0-4 1-15,0-4-7 16,0-7 1-16,0-25 3 16,0 16 0-16,-4-7-1 15,-1 3 1-15,0-4-1 16,0 4 0-16,-4-15 0 15,-1-5 0-15,1-12 1 16,4-3 1-16,-5-25-4 16,1-7 0-16,-1-16 0 15,5-17 1-15,1-15 0 16,-1-12 0-16,0-12-4 0,0-8 1 16,-4-12-6-16,4-12 1 15,-5-16-7-15,6-12 0 16,4-12-2-16,0-28 1 15</inkml:trace>
    <inkml:trace contextRef="#ctx0" brushRef="#br0" timeOffset="2161.781">262 102 12 0,'-4'-12'6'0,"8"16"6"0,-4-4-6 16,5 0-1-16,5 0 0 15,-1-4-3-15,6 0 0 0,-1 0-1 16,5 4 1-16,0 0-1 16,0 0 0-16,5 8 2 15,10-4 1-15,9 4-4 16,0 0 1-16,14 4 1 16,0-4 1-16,10 0-2 15,10 0 1-15,4-4-1 16,10 8 1-16,9 0-2 15,15 0 1-15,-5-12-2 16,5 0 0-16,4 4 2 16,1 0 0-16,4-4-1 15,5 0 1-15,-10-4 0 16,6 4 1-16,4 0-2 0,0 0 1 16,0-12-2-16,-15 8 1 15,-4-4 1-15,-14 0 0 16,0 0-2-16,-10 4 1 15,-10 0 1-15,-4 0 0 16,-10 0-2-16,-9 8 0 16,-10-8 2-16,0 0 1 15,-10 4-2-15,-4 0 0 16,-1 0 0-16,-4 0 0 16,-5 0 2-16,-4 0 1 15,-6 0-1-15,1 0 0 16,-10 0-2-16,9 4 1 15,-9-4-1-15,0 0 1 16,0 0-2-16,0 0 0 16,0 0 2-16,0 0 0 0,0 0-2 15,10 0 1-15,-5 4 1 16,0-4 0-16,-1-4-2 16,1 4 1-16,-5 0 0 15,5-4 1-15,4 4-2 16,1 0 0-16,0 0 1 15,4-4 0-15,5 0-1 16,0 0 1-16,5-4 1 16,0 4 0-16,0 0-3 15,0 0 1-15,0-4 2 16,4 4 0-16,1-4-1 16,-5 0 0-16,-5 4 0 0,0 0 0 15,0 0 0-15,-4 0 0 16,4 0-1-16,0 0 1 15,0 0-1-15,-5 0 1 16,1 4 2-16,-6-4 0 16,1 4-4-16,-1 0 0 15,-4 0 3-15,0 4 1 16,-5-4-3-16,0 0 0 16,5 4 2-16,-5-4 1 15,0 0-2-15,4 8 0 16,6-4 0-16,-5 0 0 15,-1 0 0-15,1 0 1 0,0 4-1 16,0 0 0-16,0 0 0 16,-1 4 0-16,-4 4 2 15,0 4 0-15,5 8-2 16,-5 8 1-16,5 7 0 16,-5 9 1-16,5 4-3 15,-5 8 0-15,0 11 2 16,0 9 1-16,0 8-5 15,0 11 1-15,0 29 4 16,-5 3 0-16,0 20-2 16,0 9 1-16,-4 31-1 15,-1-8 1-15,-4 16-3 16,-5 4 1-16,0 0 2 16,0 4 0-16,4-11-1 0,6-1 0 15,-6-20 0-15,1-8 0 16,4-11 0-16,1-9 1 15,-1-16-1-15,6-3 0 16,-1-13 1-16,0-3 0 16,0-5-2-16,0-7 0 15,5-9 1-15,5-11 1 16,-5-12 0-16,5-16 1 16,-5-13-2-16,0-3 1 15,0-8-2-15,5 4 0 16,0-4 1-16,-1 4 0 15,1-13 1-15,0 9 0 16,4-8 0-16,-4-8 1 16,0 4-2-16,0-4 1 0,0-4 0 15,-5-12 0-15,0 0 0 16,0 0 1-16,4 8-3 16,-4-8 1-16,5 4 0 15,0-4 0-15,-5 0-1 16,0 0 1-16,5-4 0 15,-5 4 0-15,0 0 0 16,0 0 1-16,0 0-2 16,0 8 1-16,0-8 1 15,0 0 0-15,0 0-1 16,-5 4 1-16,0-4-2 16,-4 4 1-16,-6-4-1 15,-9-12 1-15,-4 8-1 0,-6 0 0 31,-52-12 1-31,0 4 0 16,-5-4 0-16,-4 0 0 16,-6 0-1-16,-4 0 1 15,-10 0 0-15,-4 4 0 16,-1 4-2-16,-4-11 0 16,-5 11 2-16,-5-12 0 15,-9 20-1-15,-10-4 1 16,5 4 0-16,0-4 1 15,0-4 1-15,-1 8 0 16,16 0-3-16,3-12 0 16,16 4 1-16,-1 0 0 0,5 8 1 15,5-4 1-15,5 4-3 16,4-4 0-16,10 16 1 16,10-4 0-16,13 0-2 15,11-4 1-15,14 0-3 16,4 4 0-16,15-4-4 15,9 0 0-15,10-12-9 16,10-4 0-16,9 0-10 16,19-16 1-16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49.511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537ED6F1-9B0A-4288-B734-46A0BED2368B}" emma:medium="tactile" emma:mode="ink">
          <msink:context xmlns:msink="http://schemas.microsoft.com/ink/2010/main" type="inkDrawing" rotatedBoundingBox="19665,13752 22307,13341 22557,14945 19914,15355" hotPoints="22391,13751 22332,14916 19881,14791 19941,13626" semanticType="enclosure" shapeName="Rectangle">
            <msink:sourceLink direction="with" ref="{136DEE5F-06D3-4C7D-AC33-41CF72F9D2E1}"/>
          </msink:context>
        </emma:interpretation>
      </emma:emma>
    </inkml:annotationXML>
    <inkml:trace contextRef="#ctx0" brushRef="#br0">0 82 28 0,'9'-8'14'0,"44"4"5"0,-29 0-13 15,14 0-6-15,14 0 1 16,15 4 0-16,10 0 1 16,9-8-1-16,5 0 0 15,4 4-1-15,15 4 0 16,10-4 0-16,4 0 0 16,-5 0 1-16,1 4 0 15,-1-4-2-15,6 4 1 16,-1-4-3-16,-9 0 1 15,-5-4 4-15,-10 4 0 0,0 0-3 16,-14 4 1-16,-4 4-1 16,-15 0 0-16,-5-4 1 15,-15 4 1-15,-3 0 0 16,-16-4 0-16,1 4-1 16,-10-4 1-16,0 0 1 15,-5 0 1-15,1 0-1 16,-6 4 0-16,1-8-2 15,-1 0 1-15,1 4 0 16,0 0 1-16,-6-4-1 16,1 4 1-16,-5 0-2 15,0 0 1-15,0 0-1 16,0 0 1-16,0 0 0 16,0 12 1-16,0-4-3 0,0 8 0 15,0-4 2-15,5 8 0 16,0 4-1-16,-5 24 0 15,0 7 0-15,0 9 1 16,-5 0-1-16,0 19 1 16,-4 9-2-16,4 0 1 15,0 3 0-15,0 1 1 16,5-13-2-16,-5 5 1 16,5-12 0-16,0-16 0 15,0-5 0-15,0-7 0 16,0-20 1-16,5 0 0 15,-5-4-3-15,0-4 1 16,5-12 1-16,-5 0 1 0,0 0-1 16,0-8 1-16,-5 0-1 15,0 0 1-15,1-8-1 16,-1 4 1-16,-9 0-2 16,-1 0 1-16,-4 0 0 15,-10 0 0 1,-42-12 1-1,-6 4 0-15,-14-4-3 16,-4 0 1-16,-10 0 1 16,-10-8 0-16,-4 12-1 15,-11 4 1-15,-13-4 1 16,4 0 1-16,10 8 0 16,10 0 0-16,-1 4-4 0,6 0 0 15,9-4 3-15,9 8 1 16,15-8-2-16,4 4 0 15,15-4-1-15,10 4 1 16,9 0 0-16,9 4 1 16,5-8-1-16,10 4 0 15,0 0-2-15,5 0 0 16,-1-4 5-16,6 8 1 16,-5 0-7-16,4-4 0 15,-4-4 5-15,-1 8 0 16,1 0-1-16,-5-4 0 15,5 0-1-15,-1 0 0 0,1-4 0 16,0 4 1-16,-1 0-1 16,1 0 1-16,4-4 1 15,1 0 0-15,4-4-5 16,5 4 1-16,0-8-1 16,5-3 0-16,0-1 2 15,-1-8 0-15,1 0-1 16,0 4 1-16,0 4-1 15,-1 0 0-15,1 4-1 16,-5 4 0-16,0-4-1 16,0 4 0-16,-5 0-7 15,1 0 0-15,-1 0-16 16,5-4 0-16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6:13.655"/>
    </inkml:context>
    <inkml:brush xml:id="br0">
      <inkml:brushProperty name="width" value="0.16667" units="cm"/>
      <inkml:brushProperty name="height" value="0.16667" units="cm"/>
      <inkml:brushProperty name="color" value="#FFA6CC"/>
      <inkml:brushProperty name="fitToCurve" value="1"/>
    </inkml:brush>
  </inkml:definitions>
  <inkml:traceGroup>
    <inkml:annotationXML>
      <emma:emma xmlns:emma="http://www.w3.org/2003/04/emma" version="1.0">
        <emma:interpretation id="{5F9066B2-0C8E-4CBA-9F4E-45488F28C8B8}" emma:medium="tactile" emma:mode="ink">
          <msink:context xmlns:msink="http://schemas.microsoft.com/ink/2010/main" type="inkDrawing" rotatedBoundingBox="15163,7279 17079,8618 16630,9261 14714,7922" semanticType="callout" shapeName="Other">
            <msink:sourceLink direction="from" ref="{71852FDC-1BDE-4229-ABC3-A8C60819D326}"/>
          </msink:context>
        </emma:interpretation>
      </emma:emma>
    </inkml:annotationXML>
    <inkml:trace contextRef="#ctx0" brushRef="#br0">-4 0 16 0,'-9'-16'8'0,"18"28"0"16,-9-12-8-16,10 8 4 15,-1-4 1-15,1-4-5 16,4 4 1-16,1-4 1 15,-1 4 0-15,0 0 0 0,1 0 1 16,-1 4-2-16,5 0 1 16,5 4 1-16,5 7 0 15,4 1 1-15,5 4 0 16,5 12-2-16,15 8 0 16,9 8-1-16,4-9 1 15,-4 9-3-15,5-8 1 16,-5 16 0-16,5-12 0 15,-1-1-1-15,1-3 1 16,9 4 0-16,10 0 1 16,-5 8-1-16,0-9 1 15,0 5-2-15,-9 0 1 0,-6 0 0 16,-9-12 0-16,-9 3 2 16,-5-7 0-16,0 0-4 15,-1-16 1-15,-13-4 1 16,-6-4 1-16,-8 0-2 15,-1-4 1-15,-5 0 0 16,-4-4 1-16,-10 8-1 16,-5-4 1-16,-10-8-2 15,1 8 1-15,-5-4 1 16,-10 0 1-16,1 4-2 16,-11-4 1-16,1-4-2 15,-5 3 1-15,-5 9 0 16,1-12 0-16,-1 4 1 0,0 0 0 15,5-4 0-15,5-4 0 16,4 4-1-16,6-4 1 16,8 4-1-16,1 0 1 15,10 0-1-15,4 0 0 16,10 8 0-16,4-4 1 16,10 0-1-16,10 4 0 15,5 8-1-15,4-4 1 16,5 0 0-16,0 8 1 15,0-8-2-15,5 0 1 16,-5 0 1-16,0-4 0 16,0-8-1-16,0 0 1 15,-10-4-2-15,-4 0 1 16,-5 0 4-16,0 0 0 0,-5-4-4 16,0-4 1-16,-5 0 1 15,1-4 1-15,-1-4-4 16,0 0 1-16,-4-8 1 15,-1 5 1-15,1-13-1 16,-5-4 1-16,0-4-5 16,-5-12 0-16,0 9-2 15,-5-5 0-15,-5 0-7 16,1 4 0-16,-1 8-21 16,-4 4 1-16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6:18.909"/>
    </inkml:context>
    <inkml:brush xml:id="br0">
      <inkml:brushProperty name="width" value="0.16667" units="cm"/>
      <inkml:brushProperty name="height" value="0.16667" units="cm"/>
      <inkml:brushProperty name="color" value="#FFA6CC"/>
      <inkml:brushProperty name="fitToCurve" value="1"/>
    </inkml:brush>
  </inkml:definitions>
  <inkml:traceGroup>
    <inkml:annotationXML>
      <emma:emma xmlns:emma="http://www.w3.org/2003/04/emma" version="1.0">
        <emma:interpretation id="{B5FD1B3E-96C5-49A0-B24E-317D10F6B083}" emma:medium="tactile" emma:mode="ink">
          <msink:context xmlns:msink="http://schemas.microsoft.com/ink/2010/main" type="writingRegion" rotatedBoundingBox="9734,7502 17110,4466 18079,6820 10703,9857"/>
        </emma:interpretation>
      </emma:emma>
    </inkml:annotationXML>
    <inkml:traceGroup>
      <inkml:annotationXML>
        <emma:emma xmlns:emma="http://www.w3.org/2003/04/emma" version="1.0">
          <emma:interpretation id="{35ABE27D-B374-44A2-96E3-C49F7F98F51A}" emma:medium="tactile" emma:mode="ink">
            <msink:context xmlns:msink="http://schemas.microsoft.com/ink/2010/main" type="paragraph" rotatedBoundingBox="10600,7110 15681,5236 15949,5964 10869,783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742B889-ACA0-4C68-BA77-2B0A66081639}" emma:medium="tactile" emma:mode="ink">
              <msink:context xmlns:msink="http://schemas.microsoft.com/ink/2010/main" type="line" rotatedBoundingBox="10600,7110 15681,5236 15949,5964 10869,7838"/>
            </emma:interpretation>
          </emma:emma>
        </inkml:annotationXML>
        <inkml:traceGroup>
          <inkml:annotationXML>
            <emma:emma xmlns:emma="http://www.w3.org/2003/04/emma" version="1.0">
              <emma:interpretation id="{370F3BFC-8036-47A6-8BF5-7D730F2E65DD}" emma:medium="tactile" emma:mode="ink">
                <msink:context xmlns:msink="http://schemas.microsoft.com/ink/2010/main" type="inkWord" rotatedBoundingBox="10600,7110 13311,6110 13580,6838 10869,7838"/>
              </emma:interpretation>
              <emma:one-of disjunction-type="recognition" id="oneOf0">
                <emma:interpretation id="interp0" emma:lang="en-US" emma:confidence="1">
                  <emma:literal>these</emma:literal>
                </emma:interpretation>
                <emma:interpretation id="interp1" emma:lang="en-US" emma:confidence="0">
                  <emma:literal>cheese</emma:literal>
                </emma:interpretation>
                <emma:interpretation id="interp2" emma:lang="en-US" emma:confidence="0">
                  <emma:literal>These</emma:literal>
                </emma:interpretation>
                <emma:interpretation id="interp3" emma:lang="en-US" emma:confidence="0">
                  <emma:literal>Cheese</emma:literal>
                </emma:interpretation>
                <emma:interpretation id="interp4" emma:lang="en-US" emma:confidence="0">
                  <emma:literal>those</emma:literal>
                </emma:interpretation>
              </emma:one-of>
            </emma:emma>
          </inkml:annotationXML>
          <inkml:trace contextRef="#ctx0" brushRef="#br0">-2 294 7 0,'-9'-4'3'0,"38"-12"8"0,-20 12-3 16,10 0-2-16,-4-4 0 15,13 0-1-15,6-11 0 16,9 3-4-16,0-12 1 15,5 12-3-15,-1-4 0 16,1-4 0-16,-5 0 1 16,-5 8-5-16,1 0 0 15,-1 0-2-15,-5 4 0 16,-4 0-3-16,4 4 1 0,-4-3 5 16,-5-1 1-16</inkml:trace>
          <inkml:trace contextRef="#ctx0" brushRef="#br0" timeOffset="-331.2645">271-188 18 0,'5'-35'9'0,"9"19"3"0,-4 12-10 16,-1 0 0-16,1 0 0 16,-6 0-2-16,6-4 1 15,0 4 0-15,-6-4 1 16,1 4 0-16,0 0 0 16,0 0 1-16,-5 4 0 15,0 0 1-15,0 0 1 16,4 8-3-16,1 8 0 15,0 4-1-15,0 7 1 16,4 5-3-16,1 24 1 16,-1-8 0-16,1 8 1 0,0 3 0 15,4 1 0-15,-4-4-3 16,-1 0 1-16,5-9-5 16,-4-7 1-16,0-4-1 15,-1-8 0-15,-4-4-4 16,0-4 0-16,-1-8-5 15,-4-4 0-15</inkml:trace>
          <inkml:trace contextRef="#ctx0" brushRef="#br0" timeOffset="526.234">668-451 9 0,'-5'-7'4'0,"5"7"6"15,0 0-6-15,0 0-2 16,0 0 0-16,5 7-2 15,-1 5 0-15,6 4 6 0,4 8 0 16,1 4-3-16,4 12 0 16,0 4-2-16,0 12 0 15,0-5-1-15,0 1 0 16,0-4 1-16,0-8 0 16,1 4 0-16,-6-13 0 15,-5 1 1-15,1-12 0 16,-5-4 1-16,0-8 0 15,4-12-3-15,-4-4 1 16,0-4 0-16,4-12 0 16,6-12-1-16,-1 1 1 15,0-1 0-15,1 0 0 16,-1 0-2-16,0 4 0 0,5 0 2 16,1 8 0-16,-6 5-1 15,0 7 1-15,1 8-2 16,-1 8 0-16,0 8 2 15,5 7 1-15,-4 5-2 16,-1 16 0-16,-4-8 0 16,4 4 1-16,0-4-2 15,1-12 1-15,-1-8-6 16,0-4 1-16,1-4-7 16,-1-12 0-16,0-4-5 15,1-8 1-15,-1-8 14 16,0-8 0-16</inkml:trace>
          <inkml:trace contextRef="#ctx0" brushRef="#br0" timeOffset="976.3332">1380-331 11 0,'9'4'5'0,"6"0"7"0,-6 0-5 16,6 0-6-16,-1-4 0 15,5-4 2-15,0 0 0 16,0-8-2-16,0 0 1 15,0-4-2-15,1 4 1 16,-1-4 2-16,0 0 0 16,0-4-2-16,-5 0 0 15,1 1 1-15,-6-1 0 0,-4 4 0 16,-5 0 1-16,0 4-4 16,-5 8 1-16,-4 0 0 15,-6 4 0-15,1 8-1 16,-5 4 1-16,-5 0 0 15,0 4 0-15,0 0 0 16,5 4 0-16,5 3 2 16,4 5 0-16,1 4-2 15,9 0 1-15,4 0 0 16,6-4 1-16,4-4-2 16,5-4 0-16,5-4 1 15,0-9 1-15,5-3-3 16,0-4 1-16,-6-4-5 15,1-3 1-15,0 3-2 16,0-4 1-16,-5 0-3 16,0 0 0-16,-4 0-7 0,-1-4 1 15,0 0 11-15,5-4 0 16</inkml:trace>
          <inkml:trace contextRef="#ctx0" brushRef="#br0" timeOffset="1409.9438">2140-837 6 0,'-10'-16'3'0,"-23"8"9"0,28 16-4 0,-5 4-4 15,1 0 0-15,-6 4-4 16,1-8 1-16,5 4 1 16,-1 4 0-16,5-8 2 15,0 4 1-15,5 0-3 16,0-12 0-16,5 12-1 16,10 4 0-16,-1 4 0 15,5-1 0-15,0 1-2 16,0 4 0-16,0-4 1 15,0 8 0-15,-4-12 0 16,-1 4 0-16,-4 0 1 0,-6 8 0 16,-4-4-1-16,-4-8 1 15,-6-5-4-15,1 1 1 16,-11 0 0-16,1 0 0 16,-5-4-2-16,1-8 1 15,-1 0-7-15,5-4 0 16,4 0-2-16,1-4 1 15</inkml:trace>
          <inkml:trace contextRef="#ctx0" brushRef="#br0" timeOffset="1967.5428">2436-705 11 0,'-5'0'5'0,"10"12"5"16,0-12-5-16,4 0-5 15,6 0 1-15,-1 4-1 16,5-4 0-16,-4 0 1 16,-1-4 1-16,0 0-3 0,5-4 1 15,0-8 1-15,1 4 1 16,-6 0-2-16,-5 0 0 16,1 0 0-16,-10-4 0 15,0 0 0-15,-10-4 0 16,1 4 0-16,-5 0 0 15,-6 8-2-15,1 4 0 16,-5 4 2-16,-4 4 0 16,-6 4 2-16,10 24 0 15,0-4 0-15,5 8 1 16,5 8-3-16,4-1 0 16,6 1 0-16,4 4 1 15,4-8 1-15,6 0 0 16,4-8 2-16,10-9 0 0,5-7-4 15,9-8 0-15,5-12 0 16,10 0 0-16,-1-4-14 16,-4-8 0-16,-5-11 1 15,-5-1 0-15</inkml:trace>
        </inkml:traceGroup>
        <inkml:traceGroup>
          <inkml:annotationXML>
            <emma:emma xmlns:emma="http://www.w3.org/2003/04/emma" version="1.0">
              <emma:interpretation id="{C6A66BE3-AEDE-45E3-9480-59AE3C5EC2FF}" emma:medium="tactile" emma:mode="ink">
                <msink:context xmlns:msink="http://schemas.microsoft.com/ink/2010/main" type="inkWord" rotatedBoundingBox="14204,5974 15744,5406 15886,5793 14347,6361"/>
              </emma:interpretation>
              <emma:one-of disjunction-type="recognition" id="oneOf1">
                <emma:interpretation id="interp5" emma:lang="en-US" emma:confidence="0">
                  <emma:literal>are</emma:literal>
                </emma:interpretation>
                <emma:interpretation id="interp6" emma:lang="en-US" emma:confidence="0">
                  <emma:literal>or</emma:literal>
                </emma:interpretation>
                <emma:interpretation id="interp7" emma:lang="en-US" emma:confidence="0">
                  <emma:literal>on</emma:literal>
                </emma:interpretation>
                <emma:interpretation id="interp8" emma:lang="en-US" emma:confidence="0">
                  <emma:literal>one</emma:literal>
                </emma:interpretation>
                <emma:interpretation id="interp9" emma:lang="en-US" emma:confidence="0">
                  <emma:literal>o</emma:literal>
                </emma:interpretation>
              </emma:one-of>
            </emma:emma>
          </inkml:annotationXML>
          <inkml:trace contextRef="#ctx0" brushRef="#br0" timeOffset="3557.0661">3827-1279 6 0,'5'-12'3'0,"-1"12"4"16,-4-4-3-16,0-4-1 15,0 0 1-15,-4 0-1 16,-1 4 1-16,0 4-5 0,-4-4 1 16,-6 8 0-16,1 4 0 15,-5 0 0-15,0 8 1 16,-5-4 3-16,0 0 0 15,0 4-2-15,-5 4 0 16,5 8-1-16,0 4 0 16,5 3-2-16,5 5 1 15,4 0-1-15,6 0 1 16,4-8 1-16,4 0 1 16,6-12-1-16,4-5 1 15,5-11-2-15,1-8 1 0,-1-3 0 16,0-9 0-1,0 0-3-15,0-8 0 0,0-4 2 16,0 0 0-16,-4-4-1 16,-1-4 1-16,0 8 0 15,-4 1 1-15,-1 11 0 16,1 0 0-16,0 8 2 16,-1 16 0-16,1 8-3 15,4 0 1-15,0 3-2 16,1 1 1-16,-1 0-3 15,0-4 1-15,10-4-3 16,0-4 1-16,0-8-3 16,0-4 1-16,0-8-2 15,0-4 1-15,0-4 0 16,-5-4 0-16,-10 1 7 0,1-13 1 16,-5 4 3-16,-1 0 1 15,-4 4 2-15,0-4 0 16,0 8-5-16,0 16 0 15,5 0 1-15,0 12 0 16,5 8-1-16,-1 8 0 16,5 12 0-16,1-12 0 15,-6 0-2-15,1 0 1 16,4 0-1-16,-4-4 1 16,-1-8 2-16,1 0 1 15,-1 0-2-15,-4-16 0 16,0 0-1-16,0-4 1 15,0-4-1-15,-5-4 1 0,0-16 0 16,4 0 0-16,1 0-2 16,0 4 0-16,5-11 0 15,-1 3 1-15,5 4-1 16,6 0 0-16,-1 8 0 16,0 4 0-16,0 8-3 15,0 0 0-15,0 9-3 16,0-1 1-16,0 4-2 15,0 0 1-15,5 0-3 16,5 4 1-16,0 4 2 16,-10 0 0-16,5 0 6 15,-5 0 0-15,0 0 3 16,-5 3 0-16,1 1 3 16,-1 0 0-16,0 0-1 0,1 0 1 15,4 0-4-15,0 4 0 16,0-12 0-16,0 0 0 15,0-4 0-15,5-4 0 16,0-4-1-16,0-8 1 16,0-3-1-16,-5-1 1 15,0 0-3-15,-5-4 1 16,1 0 0-16,-6 4 0 16,-9 0 3-16,0 4 0 15,-9 0-5-15,-6 8 1 16,1 8 1-16,-10 8 1 15,-4 12 0-15,-6 12 1 0,1 12-1 16,-1 12 0-16,10 0-1 16,5 3 1-16,10-3 1 15,9 0 1-15,4-12-2 16,11-8 1-16,9-12-1 16,4-5 1-16,6-11-8 15,-1-8 1-15,1-7-3 16,-1-9 0-16,1-8-8 15,-6 0 1-15,1 4 6 16,-5-4 0-16</inkml:trace>
        </inkml:traceGroup>
      </inkml:traceGroup>
    </inkml:traceGroup>
    <inkml:traceGroup>
      <inkml:annotationXML>
        <emma:emma xmlns:emma="http://www.w3.org/2003/04/emma" version="1.0">
          <emma:interpretation id="{4B91CC76-A885-42F1-9D3B-DFFD9BDB4387}" emma:medium="tactile" emma:mode="ink">
            <msink:context xmlns:msink="http://schemas.microsoft.com/ink/2010/main" type="paragraph" rotatedBoundingBox="10101,8394 17477,5358 18079,6820 10703,98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4F0130-1E0B-4BB3-97FB-4279531A1DEA}" emma:medium="tactile" emma:mode="ink">
              <msink:context xmlns:msink="http://schemas.microsoft.com/ink/2010/main" type="line" rotatedBoundingBox="10101,8394 17477,5358 18079,6820 10703,9857"/>
            </emma:interpretation>
          </emma:emma>
        </inkml:annotationXML>
        <inkml:traceGroup>
          <inkml:annotationXML>
            <emma:emma xmlns:emma="http://www.w3.org/2003/04/emma" version="1.0">
              <emma:interpretation id="{71852FDC-1BDE-4229-ABC3-A8C60819D326}" emma:medium="tactile" emma:mode="ink">
                <msink:context xmlns:msink="http://schemas.microsoft.com/ink/2010/main" type="inkWord" rotatedBoundingBox="13047,7181 17477,5358 17930,6459 13501,8283">
                  <msink:destinationLink direction="with" ref="{6885CC22-490A-41E8-B1E1-B7500795ECA0}"/>
                  <msink:destinationLink direction="from" ref="{5F9066B2-0C8E-4CBA-9F4E-45488F28C8B8}"/>
                </msink:context>
              </emma:interpretation>
              <emma:one-of disjunction-type="recognition" id="oneOf2">
                <emma:interpretation id="interp10" emma:lang="en-US" emma:confidence="0">
                  <emma:literal>immensity</emma:literal>
                </emma:interpretation>
                <emma:interpretation id="interp11" emma:lang="en-US" emma:confidence="0">
                  <emma:literal>impenitent</emma:literal>
                </emma:interpretation>
                <emma:interpretation id="interp12" emma:lang="en-US" emma:confidence="0">
                  <emma:literal>Immensity</emma:literal>
                </emma:interpretation>
                <emma:interpretation id="interp13" emma:lang="en-US" emma:confidence="0">
                  <emma:literal>Impenitent</emma:literal>
                </emma:interpretation>
                <emma:interpretation id="interp14" emma:lang="en-US" emma:confidence="0">
                  <emma:literal>type-site</emma:literal>
                </emma:interpretation>
              </emma:one-of>
            </emma:emma>
          </inkml:annotationXML>
          <inkml:trace contextRef="#ctx0" brushRef="#br0" timeOffset="9592.4219">2422 282 14 0,'4'0'7'0,"25"-28"5"0,-19 24-8 0,4-3-1 16,10 3 0-16,-5-4-2 16,10 0 0-16,4 0-1 15,1 0 1-15,-1 0-3 16,1 0 1-16,-6 4 1 15,-4-4 0-15,-5 4 1 16,0 0 1-16,1 0-1 16,-1 4 1-16,-5-12-1 15,5 0 0-15,-5 12-1 16,-4-4 0-16,0 0 0 16,-1-8 0-16,-4 12 2 0,0-4 0 15,-5 4-1-15,4-4 1 16,1 0-2-16,-5 0 0 15,5 0 0-15,-5 4 1 16,5 0 2-16,4 0 0 16,1 0-3-16,4 4 1 15,1 0 0-15,-1 4 0 16,5 0-1-16,5 4 1 16,0 0-1-16,4 8 1 15,1 4-2-15,5-8 0 16,-1 8-3-16,1-12 0 15,-6-1-1-15,-4 1 1 16,-5 0-3-16,0-4 0 0,-4-4-6 16,-1 0 0-16,-4-4 8 15,-6 0 0-15</inkml:trace>
          <inkml:trace contextRef="#ctx0" brushRef="#br0" timeOffset="9038.612">2379 8 23 0,'0'-4'11'0,"19"-24"5"16,-10 16-11-16,6-4-3 16,4-4 0-16,9-4-1 15,11-8 1-15,4-4-2 16,5-4 1-16,-1 13-10 16,1 7 0-16,-10 4 5 0,-4 4 0 15,-5 0-5-15,-6 8 1 16,-3 4-2-16,-6 0 1 15</inkml:trace>
          <inkml:trace contextRef="#ctx0" brushRef="#br0" timeOffset="8723.0732">2493 123 15 0,'-9'-12'7'0,"18"-4"5"0,-9 16-7 0,0 0-5 16,0 0 1-16,5 4 0 16,0-4 1-16,0 4 2 15,4 8 0-15,-4-4-3 16,0 0 1-16,0 4-1 16,-5 16 0-16,0 0 0 15,4 4 0-15,1 3 0 16,0 5 0-16,0 0-1 15,0 0 1-15,4 0-2 16,1 0 0-16,-1-5 1 16,6 1 0-16,-1-12 1 15,0-4 1-15,1-4 0 16,4-8 1-16,0-4-4 16,0-4 1-16,5-8 0 0,4-4 1 15,1-8-3-15,5 0 1 16,-1-4 1-16,5-4 1 15,-4 1-9-15,-1 3 1 16,-4 4-3-16,0 0 1 16,-10 4-2-16,0-4 0 15,-5 0 7-15,-4 0 0 16</inkml:trace>
          <inkml:trace contextRef="#ctx0" brushRef="#br0" timeOffset="9849.3617">3191-120 13 0,'-9'8'6'0,"4"36"6"16,5-24-7-16,0 4-1 15,-5 12 0-15,-4 11-2 0,4 1 0 16,0 8-2-16,0-8 0 15,0-1-1-15,1-3 0 16,-1-8-5-16,0-4 1 16,5-8-6-16,0-4 1 15,0-12 3-15,0-8 1 16</inkml:trace>
          <inkml:trace contextRef="#ctx0" brushRef="#br0" timeOffset="10089.6922">3392 4 13 0,'-14'8'6'0,"14"51"8"16,4-43-6-16,6 12-6 15,4 8 1-15,1 16-2 16,9 3 0-16,-1 1-4 15,1 4 0-15,0 0-5 16,5-9 0-16,-5 5-3 16,0-4 0-16,-5-16 9 15,-5-12 1-15</inkml:trace>
          <inkml:trace contextRef="#ctx0" brushRef="#br0" timeOffset="10584.0258">3516-68 7 0,'5'-28'3'0,"14"32"1"0,-14-4-4 16,4 4 0-16,1-4 1 15,0-4-1-15,-1 4 0 0,1 0-2 16,4-8 0-16,0 0 4 16,-4 0 0-16,-1 4-1 15,1-4 0-15,0 0 3 16,-1 4 1-16,1 0-2 15,4 0 1-15,0 0-3 16,1 0 0-16,-1-4-2 16,0 4 1-16,1 0 1 15,-1 8 1-15,-4 4 0 16,-1 8 1-16,-4 8-4 16,-5 4 1-16,-5 8 0 15,-4 4 1-15,-6 7-2 16,-4 5 0-16,0-8 1 15,-5 4 1-15,0-12-6 0,5-4 0 16,-5-9-6-16,5-3 0 16,0-8 7-16,5-4 0 15</inkml:trace>
          <inkml:trace contextRef="#ctx0" brushRef="#br0" timeOffset="11065.6294">3894-239 12 0,'-5'-8'6'0,"5"12"2"16,0-4-5-16,5 8-3 15,0 4 0-15,4-1 1 16,1 9 1-16,4 4-2 16,0 4 1-16,5-4-2 15,-4 4 1-15,-1 0 0 16,1-8 1-16,-6 0 5 16,-4-4 1-16,0-12-4 15,-5-4 1-15,0 0-3 16,0-8 1-16,0 0 0 15,0-8 0-15,-5-8-1 16,0-4 0-16,5 0-1 0,0-4 0 16,0-4-1-16,5 8 1 15,4 5 0-15,6-1 0 16,-1 4 0-16,5 4 0 16,0 0-1-16,0 0 1 15,1 4-4-15,-1 4 0 16,0 0-2-16,-5 4 1 15,0 0-8-15,1 4 1 16,-6 4 4-16,1-4 1 16</inkml:trace>
          <inkml:trace contextRef="#ctx0" brushRef="#br0" timeOffset="11455.6757">4276-279 8 0,'-5'4'4'0,"29"-12"4"16,-14 8-4-16,-1 0-3 16,6-4 1-16,-1-4 0 15,0-4 0-15,1 0 0 16,-1 0 0-16,0 0-1 16,1 0 0-16,-6 0 1 15,-4 0 0-15,0 0-1 16,-5-4 0-16,-5 0-2 15,0 16 0-15,-4-4 0 16,-6 8 0-16,1 0 2 16,-5 0 0-16,0 8-1 0,0 8 1 15,0 4 0-15,4 8 1 16,1 4-2-16,4-8 1 16,6 4 0-16,4-5 0 15,9-7 1-15,6 0 1 16,4-12-4-16,5 0 0 15,-1-8-8-15,6 0 0 16,0-4-4-16,-1-4 0 16,1-4 10-16,0-4 0 15</inkml:trace>
          <inkml:trace contextRef="#ctx0" brushRef="#br0" timeOffset="11920.3918">4826-709 11 0,'-15'0'5'0,"6"23"1"16,4-15-5-16,-4 0-1 15,-1 0 1-15,0 4 0 16,-4 0 0-16,0-4 3 15,-1 4 0-15,-4 0-3 16,5 8 1-16,0-4 0 0,4-4 0 16,5-4 2-16,5 8 0 15,5-8-4-15,5 4 0 16,4 4 2-16,5-8 0 16,5 4-3-16,0 0 0 15,0-4 3-15,4-1 0 16,6 1-3-16,-5 4 1 15,-1 0 0-15,-9 4 0 16,-4-4-2-16,-6 0 1 16,-9 8 1-16,-9-4 0 15,-6 8-1-15,-4-4 0 0,-5-4 1 16,0 4 0 0,-4-8-6-16,-1-4 1 0,0 0-1 15,1-4 1-15,4-4-2 16,5-8 0-16,14-4 1 15,0-4 0-15</inkml:trace>
          <inkml:trace contextRef="#ctx0" brushRef="#br0" timeOffset="12400.4584">5203-857 5 0,'-19'-4'2'0,"-5"16"4"0,20-4-3 16,-6 4-2-16,0 0 1 15,-4 0-1-15,0 8 1 16,-1-4 0-16,1 0 1 16,0 0-3-16,4-4 1 15,1 0 0-15,4 0 1 16,0 0 0-16,10-5 1 0,0 1-2 16,4 0 1-16,6 4 0 15,4-4 1-15,5 8-3 16,-1-4 1-16,1 0-1 15,0 4 1-15,10 4-1 16,-10 4 0-16,-10-4 0 16,-4 0 0-16,-6 0-3 15,-4 0 1-15,-4 3-3 16,-6 1 1-16,-4-4-1 16,-5 0 0-16,-1-4 1 15,-3-8 1-15,8-4-4 16,1-4 0-16</inkml:trace>
          <inkml:trace contextRef="#ctx0" brushRef="#br0" timeOffset="12730.6923">5184-1092 0 0,'-4'4'0'0</inkml:trace>
          <inkml:trace contextRef="#ctx0" brushRef="#br0" timeOffset="12595.5968">5371-817 11 0,'0'16'5'0,"19"36"6"0,-10-32-5 15,6 8-6-15,4-5 1 16,0 5-3-16,0 4 1 16,-5-4-7-16,1 4 0 15,-1-12 1-15,-4-4 0 16</inkml:trace>
          <inkml:trace contextRef="#ctx0" brushRef="#br0" timeOffset="13135.5772">5619-865 6 0,'-9'12'3'0,"9"48"5"0,0-48-4 16,4 12-5-16,-4 4 1 16,5 4-1-16,0-9 0 15,5 5-1-15,-1-4 1 16,1-4 2-16,4-12 0 16,0-8-1-16,1 0 0 15,-1-12 0-15,-4-4 0 0,-1 0 2 16,-4-4 1-16,-5-11-4 15,0 3 0-15,-5 4 1 16,-4 0 0-16,-6 8 0 16,-4 8 1-16,0 8-2 15,0 4 0-15,5-4-3 16,-1 4 0-16,1-8-1 16,0 12 0-16,4-4 5 15,5-12 1-15</inkml:trace>
          <inkml:trace contextRef="#ctx0" brushRef="#br0" timeOffset="13497.1582">5772-913 11 0,'15'28'5'0,"8"16"3"0,-13-24-5 15,4 0-3-15,-4 0 0 16,4 0 2-16,1-4 1 15,-6-8 0-15,-4 4 1 16,0 0-1-16,-5-12 0 31,9-12-1-31,1-16 1 16,-1-4-1-16,1 0 0 16,-1-8 0-16,6 4 0 15,-1 5 0-15,0 7 1 0,1 8-4 16,-1 4 1-16,5 8 2 15,5 12 0-15,-5 8-1 16,5 4 0-16,0 3-3 16,0 5 0-16,-5 4-3 15,0-4 0-15,0-4-5 16,-4-4 1-16,-1-8-8 16,0 0 0-16</inkml:trace>
          <inkml:trace contextRef="#ctx0" brushRef="#br0" timeOffset="14667.0882">6384-1108 15 0,'-14'0'7'0,"4"12"6"0,10-12-9 15,0 0 0-15,0 0 1 16,10 0-4-16,-1-4 1 15,6-4 0-15,4-4 1 0,5 0 2 16,4-4 1-16,10-7-6 16,15-1 1-16,0 0-1 15,-1 4 0-15,-4 8-1 16,0-4 0-16,-10 4 0 16,0 4 0-16,-9-4-6 15,-5 12 0-15,-5-4-13 16,0 0 0-16,-5-4 15 15,-9 4 1-15</inkml:trace>
          <inkml:trace contextRef="#ctx0" brushRef="#br0" timeOffset="14083.2355">6384-1351 20 0,'-10'12'10'0,"15"-32"3"15,-5 20-10-15,5 0-1 16,5 4 1-16,-1 8-1 16,5-12 1-16,6 4-2 15,-1 4 1-15,5-4 2 16,4 0 0-16,15 4-7 16,0 4 1-16,0 0 2 0,0 4 0 15,0 0 0-15,0-4 0 16,-9-4-1-16,-1-4 0 15,-9 0-9-15,0 0 0 16,-10 4-4-16,1-12 1 16,-6-4 7-16,-4-4 0 15</inkml:trace>
          <inkml:trace contextRef="#ctx0" brushRef="#br0" timeOffset="14382.8985">6628-1717 15 0,'-29'-16'7'0,"24"28"2"16,5-8-8-16,0 8 2 16,0 4 0-16,0 4 0 15,5 12 1-15,0 11-1 16,4 9 0-16,1 8-1 15,4 0 0-15,1-1-2 16,-1 1 0-16,-4 0 0 16,-1 0 1-16,1-5-4 15,-1-7 1-15,1-4-1 16,-5-16 1-16,-1 0-5 16,1-8 0-16,-5-12-9 0,0-8 1 15</inkml:trace>
          <inkml:trace contextRef="#ctx0" brushRef="#br0" timeOffset="4564.5282">-303 1063 16 0,'0'-8'8'0,"10"8"1"16,-10 0-7-16,9 4-1 0,1 4 0 15,0 0 0-15,-1 0 1 16,1 4 0-16,-1 4 0 16,1 8 2-16,-1 12 0 15,10-1-4-15,-4 21 0 16,-1 0 0-16,-4 4 0 16,4-5-1-16,-4 9 1 15,-1-16-1-15,6-4 1 16,-1-4-7-16,0-9 1 15,-4-3-5-15,-1-8 1 16,-4-4 2-16,-5-4 1 16</inkml:trace>
          <inkml:trace contextRef="#ctx0" brushRef="#br0" timeOffset="4895.0614">-513 1521 11 0,'5'-16'5'0,"43"0"8"15,-29 12-6-15,9-16-4 16,6-4 0-16,9 1-2 15,5-5 1-15,4-4-3 0,10 4 1 16,1 4-1-16,-6 0 0 16,-5 4-1-16,-4-4 1 15,-10 4-5-15,-4 4 0 16,-5 4 1-16,-5 1 1 16,-5 3-3-16,0 4 0 15,-5 0 5-15,-4 4 1 16</inkml:trace>
          <inkml:trace contextRef="#ctx0" brushRef="#br0" timeOffset="5778.6305">366 1015 15 0,'-9'4'7'0,"9"-12"4"15,0 8-8-15,0 0-2 16,5 12 1-16,-1 0-3 15,1 4 1-15,0 4 2 0,0 8 1 16,0 4-5-16,4 8 1 16,1-5 1-16,-1-3 0 15,1 0 2-15,4-8 0 16,1-4 3-16,4-8 0 16,-5-8-5-16,0-8 1 15,1-4-2-15,4-8 0 16,0-8 0-16,5-8 1 15,-5-8-2-15,-5 5 1 16,1 3 0-16,-1 0 1 16,-5-4 1-16,-4 0 0 15,0 4-1-15,0 0 1 0,-5 16-1 16,5 5 0-16,-5 11 2 16,9 0 0-16,1 11-1 15,-1 9 0-15,1 4-1 16,-1 8 1-16,6 4-1 15,-1 0 1-15,5 0-1 16,0 0 0-16,0-13 0 16,5-3 0-16,0-12 1 15,0-8 0-15,0-8-1 16,0-8 1-16,0-3-2 16,-5-1 0-16,0-20 0 15,-5 0 0-15,-4 0 1 16,0-4 0-16,-1 0 1 0,1 9 0 15,-6 3-2-15,1 12 0 16,0 0 1-16,0 4 1 16,0 4-2-16,-1 8 0 15,1 4 2-15,0 4 0 16,0 12-1-16,-1 0 0 16,1-4 0-16,0 4 0 15,0-4 0-15,0 0 1 16,-5-4-1-16,0 4 1 15,0-4-1-15,0 0 0 16,0 0 2-16,0-8 1 16,0 0-4-16,0 3 1 15,-5-6-3-15,0-1 1 0,5-4-3 16,-5-4 1-16,0 4-4 16,5-4 0-16,-4 4-3 15,-1-4 0-15,0 8 5 16,0-4 0-16</inkml:trace>
          <inkml:trace contextRef="#ctx0" brushRef="#br0" timeOffset="6771.1688">677 944 17 0,'10'4'8'0,"9"7"2"0,-14-3-9 15,9 0 0-15,0 8 1 16,5 4 1-16,1 12 1 16,3 8-3-16,1 12 0 15,10 3 2-15,-6 13 0 16,1 8-4-16,0 4 0 15,-1 3 1-15,-4-3 1 16,-4-1-1-16,-6-3 0 16,-5 0 0-16,1-4 1 15,-5-13-1-15,-5 1 0 0,0-4-1 16,0-20 1-16,-5-8 0 16,0-9 1-16,0-19-1 15,-4-8 0-15,-1-7-2 16,1-9 1-16,-6-16 2 15,1-4 1-15,0-12-2 16,-1 0 1-16,6-3-2 16,9-9 0-16,0 4 0 15,9-3 1-15,1 3-3 16,9 8 1-16,0-4-4 16,5 5 1-16,0-1 2 15,5 4 0-15,-5 0 1 16,-1-4 1-16,1 5 2 15,-5 3 1-15,-4 16 2 16,-6 0 1-16,1 0-2 0,-1 8 0 16,-4 8 0-16,0 9 0 15,0-1-3-15,0 0 0 16,-1 8 1-16,6 12 0 16,4 7 1-16,1 5 0 15,-1 12 0-15,5 16 0 16,0 12-2-16,5 7 1 15,0 5-1-15,0 0 0 16,0-9 2-16,0 5 1 16,-10-16-3-16,0-12 0 15,-4-8-2-15,-5-13 1 16,-5-7 1-16,0-8 1 16,-10-16 0-16,-4-8 1 0,-5-15-3 15,-5-17 1-15,0-20 0 16,-5-16 0-16,1-3 1 15,-1-1 0-15,10 1-4 16,0-1 1-16,9 12 4 16,5 5 1-16,10 15-4 15,5 12 0-15,9 8 3 16,0 12 0-16,5 12-3 16,0 12 1-16,0 12 0 15,-1 4 1-15,-3 8 0 16,-6 8 0-16,0-4-3 15,-4 12 1-15,-10-12 1 16,-5-1 0-16,-9-3-2 16,-5 0 1-16,-5-4 0 0,-5-4 0 15,0-4-4-15,5-4 0 16,5-4-3-16,5-4 1 16,4-4-3-16,10-12 0 15,0-4 0-15,15 4 1 16</inkml:trace>
          <inkml:trace contextRef="#ctx0" brushRef="#br0" timeOffset="7252.2152">1595 752 15 0,'9'0'7'0,"25"-4"3"16,-25 4-8-16,6-4-1 15,-1 0 1-15,5-8 0 16,0 1 1-16,0-5-1 16,1 0 0-16,-1 0 0 15,0-4 0-15,-5 0 0 16,5-4 0-16,-9 4-2 15,-5 0 1-15,-5 4-1 16,0 0 1-16,-5 0-3 16,-10 4 0-16,-4 4 1 15,0 12 0-15,0 4 3 0,0 8 0 16,-5 12-2-16,0 8 1 16,5 16 0-16,0 12 1 15,9-1-2-15,6 1 0 16,4-8 4-16,9-8 0 15,6-13 0-15,8-7 0 16,6-8-5-16,5-12 1 16,-1-12-4-16,5-4 0 15,-4-4-4-15,-1-8 1 32,5-27-18-32,1-9 1 0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24.055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  <inkml:context xml:id="ctx1">
      <inkml:inkSource xml:id="inkSrc5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57.93103" units="1/cm"/>
          <inkml:channelProperty channel="Y" name="resolution" value="61.76471" units="1/cm"/>
          <inkml:channelProperty channel="T" name="resolution" value="1" units="1/dev"/>
        </inkml:channelProperties>
      </inkml:inkSource>
      <inkml:timestamp xml:id="ts1" timeString="2014-03-03T08:12:05.151"/>
    </inkml:context>
    <inkml:brush xml:id="br1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55221399-7482-4551-8B1B-A3954F2D9C3A}" emma:medium="tactile" emma:mode="ink">
          <msink:context xmlns:msink="http://schemas.microsoft.com/ink/2010/main" type="writingRegion" rotatedBoundingBox="16479,4367 21213,4334 21256,10473 16522,10506"/>
        </emma:interpretation>
      </emma:emma>
    </inkml:annotationXML>
    <inkml:traceGroup>
      <inkml:annotationXML>
        <emma:emma xmlns:emma="http://www.w3.org/2003/04/emma" version="1.0">
          <emma:interpretation id="{150074C7-1A8B-41CA-9210-C2D01B4CBB87}" emma:medium="tactile" emma:mode="ink">
            <msink:context xmlns:msink="http://schemas.microsoft.com/ink/2010/main" type="paragraph" rotatedBoundingBox="18195,4331 21087,4336 21086,5402 18194,539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B113789-8A21-4DE0-805C-866E1134637D}" emma:medium="tactile" emma:mode="ink">
              <msink:context xmlns:msink="http://schemas.microsoft.com/ink/2010/main" type="line" rotatedBoundingBox="18195,4331 21087,4336 21086,5402 18194,5397">
                <msink:destinationLink direction="with" ref="{6885CC22-490A-41E8-B1E1-B7500795ECA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CE3F1EB0-8E58-49BB-98B5-32FD954BB09F}" emma:medium="tactile" emma:mode="ink">
                <msink:context xmlns:msink="http://schemas.microsoft.com/ink/2010/main" type="inkWord" rotatedBoundingBox="18195,4331 21087,4336 21086,5402 18194,5397"/>
              </emma:interpretation>
              <emma:one-of disjunction-type="recognition" id="oneOf0">
                <emma:interpretation id="interp0" emma:lang="en-US" emma:confidence="1">
                  <emma:literal>Compound</emma:literal>
                </emma:interpretation>
                <emma:interpretation id="interp1" emma:lang="en-US" emma:confidence="1">
                  <emma:literal>Com pound</emma:literal>
                </emma:interpretation>
                <emma:interpretation id="interp2" emma:lang="en-US" emma:confidence="0">
                  <emma:literal>Compo and</emma:literal>
                </emma:interpretation>
                <emma:interpretation id="interp3" emma:lang="en-US" emma:confidence="0">
                  <emma:literal>Com poun d</emma:literal>
                </emma:interpretation>
                <emma:interpretation id="interp4" emma:lang="en-US" emma:confidence="0">
                  <emma:literal>Compo und</emma:literal>
                </emma:interpretation>
              </emma:one-of>
            </emma:emma>
          </inkml:annotationXML>
          <inkml:trace contextRef="#ctx0" brushRef="#br0">3 120 13 0,'0'-20'6'0,"0"20"8"0,0 0-7 16,0 0-6-16,5-4 1 0,-5 4 0 16,4 8 1-16,1 0-1 15,0 4 0-15,5 4-2 16,-1 12 1-16,1-1-1 15,4 9 1-15,0-8-1 16,1 4 1-16,4-8 2 16,0-4 1-16,0-12-4 15,0-12 1-15,0-12 0 16,0 0 0-16,1-8-3 16,-6-4 1-16,0-12 1 15,-4 5 1 1,-10-13 0-1,-5 8 0-15,-5 8-2 16,-9 12 0-16,-5 4 0 16,1 4 0-16,-1 4-2 0,-5 4 0 15,0 4 1-15,1 4 0 16,4 4-2-16,5 4 0 16,4 0-6-16,6 0 1 15,-1-4-3-15,10 0 1 16</inkml:trace>
          <inkml:trace contextRef="#ctx0" brushRef="#br0" timeOffset="-374.623">-126-215 10 0,'5'4'5'0,"4"-4"3"0,-9 0-4 16,5 0-2-16,-5 0 1 16,0 0-1-16,5-4 1 15,0 0 1-15,-1-4 1 16,1 0-4-16,-5 8 1 0,0-16 1 16,0 4 1-16,0 0-2 15,-5-3 0-15,1 7 0 16,-6-4 1-16,-4 0-3 15,-1 8 0-15,-4-4-1 16,0 16 0-16,0 0 3 16,-5 8 1-16,0 3-1 15,0 5 0-15,0 8-2 16,0 16 1-16,5 8-1 16,5 8 0-16,0 7-1 15,9-11 1-15,0 0 1 16,10-9 0-16,0-11 0 15,9 0 0-15,0-8-1 16,5-8 0-16,10-4-4 0,0-12 0 16,0-8 0-1,-1-4 0-15,-4-4-4 0,0-8 0 16,-5 8-1-16,0 0 1 16,0 0-2-16,-4 0 0 15,-1 0 7-15,0 0 0 16</inkml:trace>
          <inkml:trace contextRef="#ctx0" brushRef="#br0" timeOffset="990.3727">400-28 6 0,'14'0'3'0,"5"-16"4"15,-19 16-4-15,5 0 1 16,4 0 0-16,-4-4-1 16,-5 4 1-16,5-4 0 0,-5 1 1 15,0-1-1-15,0 0 0 16,0 0-2-16,0 4 0 16,0 0-1-16,0 0 0 15,0 0-1-15,0 0 0 16,0 0 0-16,0 0 0 15,0 0 2-15,5 8 0 16,0 7-3-16,-1 9 1 16,-4 8 0-16,0 4 1 15,0-4 0-15,5-4 0 16,-5 8-2-16,5-4 1 16,-5-9 1-16,0-3 1 15,0 0-3-15,0-8 1 0,0-4-1 16,0-8 0-16,0 0 2 15,5-4 0-15,-5-4-1 16,4-4 0-16,1 0 0 16,5-8 1-16,-1-3-1 15,1-1 0-15,-1-8 1 16,1 4 0-16,0 0-3 16,-1 4 1-16,1 4 1 15,-1 4 0-15,1 4 1 16,-5 0 0-16,-1 8-2 15,-4 4 1-15,10 8 0 16,-5 12 0-16,-1 0-1 16,1 8 1-16,0 0 0 15,0 8 0-15,0 0 0 0,4-9 0 16,-4-3 0-16,5-4 0 16,-6-4 1-16,1-12 0 15,0-4-1-15,4-8 0 16,-4-4 0-16,0-4 1 15,0-4-2-15,0-3 1 16,-1-5 0-16,1 0 0 16,0 0 0-16,0 0 1 15,-1 4-3-15,6 4 1 16,-5-4 2-16,0 8 0 16,-1 8-1-16,1 4 0 15,5 0-1-15,-10 4 1 0,9 4 0 16,-4 8 0-16,0 4 0 15,0 8 0-15,-1 0 1 16,1 4 1-16,-5 0-3 16,5 8 1-16,0 0-1 15,-1-9 1-15,6 1-3 16,4-8 0-16,-4-12-6 16,4-4 1-16,1-4-13 15,-1-8 0-15</inkml:trace>
          <inkml:trace contextRef="#ctx0" brushRef="#br0" timeOffset="1516.6534">1016-59 8 0,'19'-12'4'0,"20"-12"4"15,-30 24-5-15,1-4 0 16,4 4 0-16,0 8-1 15,1 0 0-15,-6 8 2 16,1 7 0-16,-1 5-3 16,-4 4 0-16,-5 0 0 15,0 0 0-15,-5-4-1 16,-4-4 1-16,-1 0-4 0,-4 0 1 16,-5-9-5-16,4-3 1 15,1 0-4-15,-5-8 0 16,5-4 6-16,-1 0 1 15</inkml:trace>
          <inkml:trace contextRef="#ctx0" brushRef="#br0" timeOffset="1245.9792">1016 24 8 0,'-5'16'4'0,"10"4"1"0,0-8-3 16,0 8 2-16,0 12 0 15,4 8-1-15,-4 7 1 16,4 5-4-16,1 4 1 16,-5 4-1-16,0-9 0 15,-1-7-2-15,1 0 1 16,-5-4 2-16,0-8 0 16,0-4-9-16,0-12 0 15,0-4-1-15,-5-12 1 16</inkml:trace>
          <inkml:trace contextRef="#ctx0" brushRef="#br0" timeOffset="1921.9925">1332 12 10 0,'-15'8'5'16,"1"4"1"-16,14-8-5 0,-5 8 1 16,0 0 1-16,1 4-4 15,4 0 0-15,0 0 1 16,4 12 0-16,6-4 0 15,0-4 0-15,4-1-1 16,0-3 1-16,5-8 1 16,0-12 1-16,1 0-2 15,-6-8 0-15,0 0 1 16,-4-7 0-16,4-5 2 16,-9 0 0-16,-10-4-4 0,-4 0 1 15,-1 4-1 1,-4 4 0-16,-5 4-3 0,-1 4 0 15,1 4-1-15,0 8 1 16,0 8-3-16,5-4 0 16</inkml:trace>
          <inkml:trace contextRef="#ctx0" brushRef="#br0" timeOffset="2416.4749">1618-99 10 0,'0'-4'5'0,"0"8"4"15,0-4-5-15,0 12-2 16,0 8 1-16,0 3-2 15,0 5 0-15,0 12-2 16,0 0 0-16,0 0 0 16,5-4 1-16,5-8 0 15,-5-5 1-15,4-3 1 16,1-8 1-16,4-8-4 16,-4-12 1-16,4 0 0 0,0-8 0 15,1-7-1-15,-6-5 0 16,-4-4 2-16,0 0 0 15,-1 8 0-15,1 4 0 16,0 8 0-16,-5 8 0 16,0 12 1-16,0 8 0 15,0 8 1-15,0 0 0 16,5 12-4-16,0 0 1 16,4 3-2-16,1-3 1 15,-1-12-2-15,6-4 0 16,-6-4-3-16,1-16 0 15,4 0-8-15,0-12 1 16,1-12 12-16,-1-8 1 0</inkml:trace>
          <inkml:trace contextRef="#ctx0" brushRef="#br0" timeOffset="2746.2093">1910 0 10 0,'10'52'5'0,"-6"0"1"16,1-36-5-16,0 8 0 15,0 0 0-15,4-5 4 16,-4-3 0-16,0 0-3 16,0-8 1-16,-1 0 0 15,1-20 0-15,0 0-4 16,0-4 1-16,-1-7 3 16,1-5 0-16,5 0-4 15,-1 0 1-15,1 0 1 0,-1 8 0 16,1 4-2-16,0 4 1 15,-6 12 0-15,1 8 0 16,0 8 0-16,0 4 1 16,-5 4-1-16,4 0 1 15,1 8-2-15,0-4 0 16,0-1-1-16,0-3 0 16,4-8-9-16,1-8 1 15,18-8-2-15,-4-4 0 16</inkml:trace>
          <inkml:trace contextRef="#ctx0" brushRef="#br0" timeOffset="3242.2124">2479 32 11 0,'5'-4'5'16,"-5"-4"6"-16,0 4-6 0,0 4-3 15,-5-4 1-15,0 0-3 16,-5 0 1-16,-4 4 0 15,0 4 1-15,-5 4 0 16,-1 8 1 0,-3 28-2-1,-1-4 1-15,9-4-2 16,11-5 1-16,4 5-3 16,4-12 1-16,6-4 0 15,-1-4 0-15,6-12-1 0,-1-8 1 16,0-16-1-16,6 0 1 15,-1-8 0-15,-5-7 0 16,-4-13 0-16,-1-8 1 16,-9-8-2-16,5-15 0 15,-5-5 4-15,-5 0 0 16,0 17 2-16,5 11 1 16,-4 28-4-16,4 4 1 15,-5 20-1-15,0 12 1 16,0 20-1-16,5 8 0 15,0 8 1-15,0-1 1 16,0 13-3-16,5 0 1 0,0 0-3 16,4-9 1-16,1 5-4 15,0-8 0-15,-1-8-2 16,1-8 1-16,-6-4-6 16,1-12 0-16,0-4 8 15,0 0 0-15</inkml:trace>
        </inkml:traceGroup>
      </inkml:traceGroup>
    </inkml:traceGroup>
    <inkml:traceGroup>
      <inkml:annotationXML>
        <emma:emma xmlns:emma="http://www.w3.org/2003/04/emma" version="1.0">
          <emma:interpretation id="{E33734FB-C5C9-4362-88C0-EC2A9240E5B8}" emma:medium="tactile" emma:mode="ink">
            <msink:context xmlns:msink="http://schemas.microsoft.com/ink/2010/main" type="paragraph" rotatedBoundingBox="18142,5925 20261,4979 20807,6201 18688,714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A86B58F-C563-40AF-8A99-304FB005065D}" emma:medium="tactile" emma:mode="ink">
              <msink:context xmlns:msink="http://schemas.microsoft.com/ink/2010/main" type="line" rotatedBoundingBox="18142,5925 20261,4979 20807,6201 18688,7147">
                <msink:destinationLink direction="with" ref="{6885CC22-490A-41E8-B1E1-B7500795ECA0}"/>
                <msink:destinationLink direction="with" ref="{F13FCBBE-9980-478B-A0E2-42D41BCE7588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51264B02-ED8A-44A1-BE5B-DDE92F693126}" emma:medium="tactile" emma:mode="ink">
                <msink:context xmlns:msink="http://schemas.microsoft.com/ink/2010/main" type="inkWord" rotatedBoundingBox="18142,5925 20261,4979 20807,6201 18688,7147"/>
              </emma:interpretation>
              <emma:one-of disjunction-type="recognition" id="oneOf1">
                <emma:interpretation id="interp5" emma:lang="en-US" emma:confidence="0">
                  <emma:literal>Tiptop</emma:literal>
                </emma:interpretation>
                <emma:interpretation id="interp6" emma:lang="en-US" emma:confidence="0">
                  <emma:literal>top Exp</emma:literal>
                </emma:interpretation>
                <emma:interpretation id="interp7" emma:lang="en-US" emma:confidence="0">
                  <emma:literal>Atop Exp</emma:literal>
                </emma:interpretation>
                <emma:interpretation id="interp8" emma:lang="en-US" emma:confidence="0">
                  <emma:literal>pop-top</emma:literal>
                </emma:interpretation>
                <emma:interpretation id="interp9" emma:lang="en-US" emma:confidence="0">
                  <emma:literal>Top Exp</emma:literal>
                </emma:interpretation>
              </emma:one-of>
            </emma:emma>
          </inkml:annotationXML>
          <inkml:trace contextRef="#ctx0" brushRef="#br0" timeOffset="3948.7765">811 650 18 0,'0'-16'9'0,"14"0"8"16,-4 8-10-16,-1 4-5 16,1 0 0-16,-1 4-2 15,1 4 1-15,-5 16 1 16,-1 11 1-16,-4 25 0 0,0 0 0 15,0 12-2-15,-4 3 0 16,-6 1-4-16,5 0 1 16,-4-8 2-16,4-13 1 15,5-7-1-15,5-8 1 16,4-12-1-16,6-8 1 16,4 0-1-16,9-8 0 15,1-4-2-15,5-8 0 16,-1-4-1-16,0-8 0 15,1 4-4-15,-5 0 0 16,-6-4-1-16,1 0 0 16,-9 0-4-16,-1 0 0 15,-4-8 11-15,-6 8 0 16</inkml:trace>
          <inkml:trace contextRef="#ctx0" brushRef="#br0" timeOffset="4250.6304">749 669 16 0,'-5'-12'8'0,"19"20"6"0,-9-4-7 16,9-4-6-16,5-4 1 16,5-4 2-16,10 4 0 15,4 4-2-15,0-3 1 16,0-1-6-16,1 0 0 16,-6 0-9-16,1-4 1 15,-6 0-5-15,-4 4 1 16</inkml:trace>
          <inkml:trace contextRef="#ctx0" brushRef="#br0" timeOffset="4519.4646">811 881 18 0,'9'-12'9'0,"34"31"1"15,-33-11-9-15,4 0 0 16,0 4 0-16,1 0-3 16,-1 0 1-16,1 0 1 15,4-4 0-15,-5 0-11 16,0-12 1-16,5 0 2 15,1-4 1-15</inkml:trace>
          <inkml:trace contextRef="#ctx0" brushRef="#br0" timeOffset="4742.9369">1169 853 9 0,'5'-4'4'0,"4"0"8"0,-4 8-4 15,0 4-6-15,5-4 0 16,-1 8 0-16,6 15 0 15,-1 5 0-15,5 8 1 16,5 4-3-16,0 0 0 16,0 0 0-16,0-9 1 15,-5 5-2-15,0-8 1 16,-5-12-3-16,0 0 1 0,-4-12-10 16,0-4 1-16,-1-8 2 15,-4-8 1-15</inkml:trace>
          <inkml:trace contextRef="#ctx0" brushRef="#br0" timeOffset="4998.9036">1470 777 16 0,'0'0'8'0,"0"4"6"15,0-4-9-15,0 8-1 16,-5 4 1-16,1 4-1 15,-6 8 0-15,-9 16-2 16,5 7 1-16,-5-3-1 0,-1 8 0 16,1 0-5-16,0-5 1 15,0 5-1-15,5-8 0 16,-1-12-3-16,6-4 0 16,4-8-7-16,0-8 0 15,10-16 3-15,5-8 1 16</inkml:trace>
          <inkml:trace contextRef="#ctx1" brushRef="#br0">-308 1222 0,'0'30'172,"0"0"-172,0 0 16,30-30-16,-30 30 15,0 0-15,0 0 16,30-1 0,0 1-1,-30 0-15,30 0 16,-30 0-1,0 0 1,30-30-16,-30 30 16,30-30-1,-30 30 1,0 0 0,0-1 15,30 1-16,-30 0 17,0 0-17,0 0 1,30-30 0,-30 30-1,0 0 16,29-30 48,-29 30-79,0-1 15,0 1 1,0 0 31,0 0-32</inkml:trace>
          <inkml:trace contextRef="#ctx0" brushRef="#br0" timeOffset="5493.7575">1676 952 13 0,'-5'56'6'0,"0"20"5"15,5-48-7-15,0 15-3 16,-5 5 1-16,1 0-2 16,4 4 0-16,0 3-6 15,-5-7 1-15,5 0 4 16,0-8 1-16,0-8-2 16,0-12 1-16,0-12 1 15,0-16 0-15,0-4 0 16,0-16 1-16,5-8-2 15,-5-12 0-15,0-4 0 0,0-19 1 16,0-1-1-16,0-4 1 16,4 1 3-16,6 7 0 15,4 4 2-15,1 12 0 16,4 9 0-16,9 7 0 16,1 8-1-16,5 12 0 15,-1 8-2-15,1 12 1 16,-1 12-1-16,-4 8 1 15,-5 0 0-15,-5 12 1 16,-5 3-2-16,-9 1 0 16,-10-4-1-16,-5 8 0 15,-9-8-4-15,-5-8 0 16,-4-12-6-16,-6-4 1 16,6-12-6-16,-1-4 1 0,10-8 0 15,9-4 1-15</inkml:trace>
          <inkml:trace contextRef="#ctx1" brushRef="#br0" timeOffset="11159.8404">440 1551 0,'0'60'125,"0"-30"-110,0 0 1,0-1-16,0 1 16,0 0-16,29 0 15,-29 0 1,0 0-1,0 0 1,0 0-16,0-1 16,0 1-1,0 0 17,0 0-32,30 0 15,-30 0 32,0 0-31,0-90 93</inkml:trace>
          <inkml:trace contextRef="#ctx1" brushRef="#br0" timeOffset="13123.3838">469 1581 0,'0'-30'94,"0"0"-63,0 0-15,30 30-16,-30-30 15,30 0 16,-30 1-15,30 29-16,0 0 156,0 0-124,0 0-1,-30 29-31,0 1 47,30 0-32,-30 0 1,29-30 0,-29 30 62,0 0-47,0 0 63,0 0-16,-29-30 31,-1 0-78,0 0-15,0 0 0,0 0 62,0 0-31</inkml:trace>
          <inkml:trace contextRef="#ctx1" brushRef="#br0" timeOffset="34242.4555">111 1402 0,'-30'0'62,"30"29"-46,0 1-1,-30-30 48,30 30-63,-30-30 0,0 0 31,30 30-15,0 0-1,0 0 32,0 0-47,0 0 16,0 0 15,0-1-15,30-29 109,0 30-110,0-30 48,0 0-1,0 0-15,0 0-15,-1 0-1,1 0 31,0 0-30,-30-30 61,0 1-77,0-1 0,0 0-1,0 0 1,0 0-1,0 0 64,0 0-48,0 0-31,0 0 15,0 1 17,-30 29 140,0 0-79,1 0-61,-1 0 14</inkml:trace>
          <inkml:trace contextRef="#ctx1" brushRef="#br0" timeOffset="37134.6202">-397 1192 0,'30'0'47,"29"0"0,-29 0-47,0 0 16,30 0-1,-30 0-15,30 0 16,-30 0-16,29 0 16,1 0-16,-30 0 15,0 0-15,59 0 32,210 0 46,-269 0-63,0 0-15,0 0 16,0 0 0,0 0-16,0 0 31,-1 0 16,1 0 31,0 0-63,0 0-15,0 0 16,0 0 0,-30 30 171,0 0-171,30 30-16,-30 0 15,0-30-15,30 29 16,-30-29-16,0 30 16,30 0-16,-30-30 15,0 29-15,0-29 16,29-30-16,-29 30 31,0 0-15,0 0-1,0 0 1,0 0 0,0 0 15,0-1-15,0 1 46,30-30 16,-30 30-62,-30-30 187,1 0-203,-1 0 31,-30 0-31,30 0 16,0-30-1,0 30-15,0 0 16,0 0 0,30-30-16,-29 30 15,-1 0 1,0 0 0,0-29-1,0 29-15,0 0 31,0 0-31,0 0 32,1 0-32,-1 0 15,0 0 1,0 0-16,0 0 16,0 0-16,0 0 15,0 0 16,0 0-31,1 0 16,-1 0 15,0 0-31,0 0 16,0-30-16,0 30 31,0 0 32,0 0-48</inkml:trace>
        </inkml:traceGroup>
      </inkml:traceGroup>
    </inkml:traceGroup>
    <inkml:traceGroup>
      <inkml:annotationXML>
        <emma:emma xmlns:emma="http://www.w3.org/2003/04/emma" version="1.0">
          <emma:interpretation id="{198006E3-EA6A-4C56-8060-873931058494}" emma:medium="tactile" emma:mode="ink">
            <msink:context xmlns:msink="http://schemas.microsoft.com/ink/2010/main" type="paragraph" rotatedBoundingBox="18299,7615 21236,7594 21241,8237 18304,825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2410505-F58F-44EA-8911-B0DD341657F2}" emma:medium="tactile" emma:mode="ink">
              <msink:context xmlns:msink="http://schemas.microsoft.com/ink/2010/main" type="inkBullet" rotatedBoundingBox="18299,7634 18707,7631 18711,8177 18303,8180"/>
            </emma:interpretation>
            <emma:one-of disjunction-type="recognition" id="oneOf2">
              <emma:interpretation id="interp10" emma:lang="en-US" emma:confidence="0">
                <emma:literal>↳</emma:literal>
              </emma:interpretation>
            </emma:one-of>
          </emma:emma>
        </inkml:annotationXML>
        <inkml:trace contextRef="#ctx0" brushRef="#br0" timeOffset="8423">-265 2900 15 0,'10'-8'7'0,"-5"-4"6"0,-5 12-8 15,9 0 1-15,1 0 1 16,-5 0-4-16,-1 0 1 16,6 4-2-16,-5 8 0 0,-1 4 0 15,-4 11 1-15,0 5-3 16,-4 15 0-16,-1-3 0 16,-5 19 0-16,1 0 1 15,-1-7 0-15,5-9-1 16,1 1 1-16,-1-13 2 15,5-11 0-15,5-8-2 16,4-8 0-16,6-4 0 16,8-4 1-16,1-4-4 15,5-8 0-15,0 8 3 16,4 4 1-16,-4 4-3 16,-5-4 0-16,0 0-1 0,-1 4 1 15,-3-4-3-15,-1 0 0 16,-5 4-3-16,0-4 0 15,1 0-7-15,4-8 1 16,-5 0-1-16,5-4 1 16</inkml:trace>
      </inkml:traceGroup>
      <inkml:traceGroup>
        <inkml:annotationXML>
          <emma:emma xmlns:emma="http://www.w3.org/2003/04/emma" version="1.0">
            <emma:interpretation id="{32A1F3AA-1144-45CF-AEBF-7F693D0699BD}" emma:medium="tactile" emma:mode="ink">
              <msink:context xmlns:msink="http://schemas.microsoft.com/ink/2010/main" type="line" rotatedBoundingBox="18713,7612 21236,7594 21241,8237 18718,8255">
                <msink:destinationLink direction="with" ref="{6885CC22-490A-41E8-B1E1-B7500795ECA0}"/>
                <msink:destinationLink direction="with" ref="{E5E6CECC-DF07-4DF5-B9A9-7D89471294B6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66558263-2F1D-404D-9926-4BF7C22EB2A0}" emma:medium="tactile" emma:mode="ink">
                <msink:context xmlns:msink="http://schemas.microsoft.com/ink/2010/main" type="inkWord" rotatedBoundingBox="18713,7620 19477,7614 19481,8217 18717,8222"/>
              </emma:interpretation>
              <emma:one-of disjunction-type="recognition" id="oneOf3">
                <emma:interpretation id="interp11" emma:lang="en-US" emma:confidence="0">
                  <emma:literal>HS</emma:literal>
                </emma:interpretation>
                <emma:interpretation id="interp12" emma:lang="en-US" emma:confidence="0">
                  <emma:literal>His</emma:literal>
                </emma:interpretation>
                <emma:interpretation id="interp13" emma:lang="en-US" emma:confidence="0">
                  <emma:literal>Hs</emma:literal>
                </emma:interpretation>
                <emma:interpretation id="interp14" emma:lang="en-US" emma:confidence="0">
                  <emma:literal>H5</emma:literal>
                </emma:interpretation>
                <emma:interpretation id="interp15" emma:lang="en-US" emma:confidence="0">
                  <emma:literal>tis</emma:literal>
                </emma:interpretation>
              </emma:one-of>
            </emma:emma>
          </inkml:annotationXML>
          <inkml:trace contextRef="#ctx0" brushRef="#br0" timeOffset="9128.6737">151 3200 21 0,'14'-16'10'0,"39"44"7"15,-29-28-11-15,5-4-6 16,4 4 1-16,5-4-7 16,1 8 0-16,-1-4-7 15,-5-4 1-15,-4 8 3 16,-5 0 1-16</inkml:trace>
          <inkml:trace contextRef="#ctx0" brushRef="#br0" timeOffset="8694.909">228 2884 19 0,'0'-8'9'0,"9"12"5"0,-9-4-10 0,0 12 0 16,0 4 0-16,5 11 0 16,-5 13 0-16,5 11-3 15,-1 1 1-15,1-1-3 16,0 4 1-16,0-11-3 15,0 3 0-15,-1-7-3 16,1-4 0-16,-5-13-7 16,0-3 0-16,0-12 3 15,0-12 1-15</inkml:trace>
          <inkml:trace contextRef="#ctx0" brushRef="#br0" timeOffset="8933.3048">476 2868 14 0,'0'-4'7'0,"5"8"7"0,-5 4-8 16,0 4-4-16,0 8 0 16,0 7 0-16,0 9 1 15,0 7-3-15,5 5 1 16,-5-1-2-16,4 1 1 15,1-1-6-15,0-3 1 16,-5-5-6-16,0-3 0 16,0-1 3-16,-5-7 0 15</inkml:trace>
          <inkml:trace contextRef="#ctx0" brushRef="#br0" timeOffset="9549.3764">887 2964 15 0,'0'-12'7'0,"-14"-8"8"0,9 20-8 16,-5-4-4-16,1 0 0 0,-5 0-3 15,-1 0 0-15,1 4 0 16,-5 0 1-16,-5 4 0 16,5 4 0-16,4 4-1 15,6 4 1-15,-1 4-1 16,6 11 1-16,4-3 0 15,4 0 1-15,6 4-1 16,4 8 0-16,1-4 0 16,13 0 1-16,1-5-2 15,0-3 1-15,-1 0-2 16,-4-4 1-16,-10 0 1 16,-4-8 0-16,-5-4-2 15,-10 4 0-15,-9-4 2 16,-5 4 1-16,-1-8-9 0,-3 4 0 15,-6-4-12-15,0 0 0 16,-4-1 12-16,14 1 1 16</inkml:trace>
        </inkml:traceGroup>
        <inkml:traceGroup>
          <inkml:annotationXML>
            <emma:emma xmlns:emma="http://www.w3.org/2003/04/emma" version="1.0">
              <emma:interpretation id="{11EA27FA-27AF-41F3-A586-65ABA2E953EF}" emma:medium="tactile" emma:mode="ink">
                <msink:context xmlns:msink="http://schemas.microsoft.com/ink/2010/main" type="inkWord" rotatedBoundingBox="20215,7601 21236,7594 21241,8237 20220,8244"/>
              </emma:interpretation>
              <emma:one-of disjunction-type="recognition" id="oneOf4">
                <emma:interpretation id="interp16" emma:lang="en-US" emma:confidence="0">
                  <emma:literal>ahs</emma:literal>
                </emma:interpretation>
                <emma:interpretation id="interp17" emma:lang="en-US" emma:confidence="0">
                  <emma:literal>axis</emma:literal>
                </emma:interpretation>
                <emma:interpretation id="interp18" emma:lang="en-US" emma:confidence="0">
                  <emma:literal>RAs</emma:literal>
                </emma:interpretation>
                <emma:interpretation id="interp19" emma:lang="en-US" emma:confidence="0">
                  <emma:literal>RAS</emma:literal>
                </emma:interpretation>
                <emma:interpretation id="interp20" emma:lang="en-US" emma:confidence="0">
                  <emma:literal>anis</emma:literal>
                </emma:interpretation>
              </emma:one-of>
            </emma:emma>
          </inkml:annotationXML>
          <inkml:trace contextRef="#ctx0" brushRef="#br0" timeOffset="10314.6773">1704 3003 13 0,'0'-15'6'0,"5"30"5"16,-5-15-7-16,0 8 0 16,0 0 0-16,-5 0 0 15,1 8 1-15,-1 8-2 16,0 8 1-16,0 4-3 16,1 4 0-16,-1 8-1 15,0-5 1-15,5 5-2 16,-5-4 1-16,0-8-6 15,5-4 1-15,0-8-3 16,0-13 0-16,0-11-5 0,0 8 0 16,5-20 10-16,0-3 0 15</inkml:trace>
          <inkml:trace contextRef="#ctx0" brushRef="#br0" timeOffset="10703.3964">1652 3007 10 0,'0'-4'5'0,"5"-11"5"0,4 11-6 16,6 0 0-16,4 0 1 16,5-4-2-16,-1 4 1 15,6 0-2-15,5 0 1 16,-6 4-3-16,-4 8 1 16,-5 4-1-16,0 0 0 0,-9 11 1 15,-5-3 1-15,-10 4-4 16,-9 4 1-16,-5 4 1 15,-5-8 1-15,-5 4-1 16,0-8 0-16,1-8 1 16,4-4 1-16,5 0 0 15,4 3 1-15,6 1-2 16,4 4 1-16,5 0-2 16,9-4 0-16,6 4 0 15,4 0 0-15,5-4-1 16,0 16 1-16,4-12 0 15,1 8 0-15,-5-4-2 16,-5-8 1-16,0 0-5 16,-4-4 0-16,-6-4-11 0,1-4 1 15,-10 0 9-15,0 0 1 16</inkml:trace>
          <inkml:trace contextRef="#ctx0" brushRef="#br0" timeOffset="11439.2983">2015 3211 14 0,'5'-4'7'0,"28"31"6"15,-23-27-8-15,4 4-4 16,5 4 1-16,10-12 1 15,0 4 0-15,4-4-9 16,-4 4 1-16,-5-4-10 0,0 4 1 16,-5-4 10-16,-5 4 1 15</inkml:trace>
          <inkml:trace contextRef="#ctx0" brushRef="#br0" timeOffset="10990.3722">2068 2976 16 0,'-5'0'8'0,"-5"12"6"0,10-12-8 0,0 11-5 15,0 5 0-15,0 0 0 16,0 8 0-16,0 8 0 16,0 8 0-16,0 0-2 15,5 0 0-15,0-5-5 16,0-3 1-16,-1 0-1 16,1 0 0-16,-5-16-6 15,0-4 0-15</inkml:trace>
          <inkml:trace contextRef="#ctx0" brushRef="#br0" timeOffset="11245.7354">2202 2844 13 0,'-5'0'6'0,"14"4"7"0,-4 4-6 16,0 4-5-16,0 8 1 15,4 4-3-15,-4 16 1 16,5 7 0-16,-6 1 1 16,1 8-2-16,5 4 1 15,-6-4-5-15,1-13 1 16,0-3-4-16,-5 8 0 16,-5-12-6-16,5-4 0 0,-5-8 12 15,-4-12 1-15</inkml:trace>
          <inkml:trace contextRef="#ctx0" brushRef="#br0" timeOffset="11876.47">2641 2968 19 0,'-9'-24'9'0,"-6"0"5"0,11 20-10 0,-1 0-5 16,-5 0 1-16,-4 0 0 15,-5 4 1-15,-5 8 0 16,0 4 0-16,-5 0 0 16,1 4 0-16,4 4 1 15,9-1 0-15,6 9-1 16,4-8 1-16,5 0-1 16,10-4 1-16,9 0-2 15,9 0 0-15,1 4 0 16,5-4 0-16,-1 8 0 15,-4-8 1-15,-1 4-1 16,-4 3 0-16,-5 1 1 16,-9 4 1-16,-5 0-1 15,-10 4 1-15,-5-12-5 0,-4 4 1 16,-5 0-4-16,-5-4 1 16,0 0-7-16,0-5 1 15,0 1-3-15,5-8 1 16</inkml:trace>
        </inkml:traceGroup>
      </inkml:traceGroup>
    </inkml:traceGroup>
    <inkml:traceGroup>
      <inkml:annotationXML>
        <emma:emma xmlns:emma="http://www.w3.org/2003/04/emma" version="1.0">
          <emma:interpretation id="{C948905F-FCC8-433B-8B9B-89648E18BA29}" emma:medium="tactile" emma:mode="ink">
            <msink:context xmlns:msink="http://schemas.microsoft.com/ink/2010/main" type="paragraph" rotatedBoundingBox="16522,8387 18644,8387 18644,10506 16522,105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F56DFF-CF4C-4BF8-BF97-1B01BD8D6C2D}" emma:medium="tactile" emma:mode="ink">
              <msink:context xmlns:msink="http://schemas.microsoft.com/ink/2010/main" type="inkBullet" rotatedBoundingBox="16269,10239 18386,8128 18924,8667 16806,10778"/>
            </emma:interpretation>
            <emma:one-of disjunction-type="recognition" id="oneOf5">
              <emma:interpretation id="interp21" emma:lang="en-US" emma:confidence="0">
                <emma:literal>{</emma:literal>
              </emma:interpretation>
              <emma:interpretation id="interp22" emma:lang="en-US" emma:confidence="0">
                <emma:literal>/</emma:literal>
              </emma:interpretation>
              <emma:interpretation id="interp23" emma:lang="en-US" emma:confidence="0">
                <emma:literal>,</emma:literal>
              </emma:interpretation>
              <emma:interpretation id="interp24" emma:lang="en-US" emma:confidence="0">
                <emma:literal>'</emma:literal>
              </emma:interpretation>
              <emma:interpretation id="interp25" emma:lang="en-US" emma:confidence="0">
                <emma:literal>s</emma:literal>
              </emma:interpretation>
            </emma:one-of>
          </emma:emma>
        </inkml:annotationXML>
        <inkml:trace contextRef="#ctx0" brushRef="#br1" timeOffset="28780">75 3633 6 0,'4'8'3'0,"-4"-16"6"15,0 8-4-15,0 0-2 16,0 0 1-16,0 4 0 16,0-4 1-16,0 0-2 15,0 8 1-15,0-4-2 16,0 0 1-16,-4 0-1 15,-1 0 0-15,0 4 0 16,-4 0 1-16,-1 4 0 16,-4-1 1-16,-6 5-2 0,-3 8 1 15,-11 8 0-15,-14 16 0 16,-9 8-3 0,-10 3 1-16,-9 17-1 0,-6-4 0 15,1 4 2-15,0 3 0 16,-10 1-2-16,5 11 0 15,-5-3 2-15,0 8 1 16,1-1-4-16,8-3 1 16,6-5 1-16,4-11 0 15,-4 4 0-15,9-5 0 16,5-7-1-16,9-4 0 16,0-8 0-16,1-5 0 0,4-7 0 15,5-8 0-15,5-12 2 16,9-4 0-16,0-4-2 15,6 4 1-15,3-4 0 16,6-8 0-16,0 0-2 16,4 0 1-16,5-4-1 15,1 0 1-15,-1-4 2 16,0-4 0-16,5 4-2 16,0-4 0-16,0 0 0 15,0-4 0-15,5 0 0 16,0-12 0-16,9 0 0 15,-4-8 0-15,4-4 0 16,0-4 0-16,-4-8-1 16,4-7 1-16,-4 7-1 15,4 4 0-15,-4 4 2 0,-6 4 1 16,6 0-3-16,-5 9 1 16,0-1 0-16,-1 4 0 15,-4 4-1-15,0 0 0 16,0-4 2-16,-4 8 1 15,-1 0-3-15,0 4 1 16,0 4 0-16,0 0 1 16,1 4-2-16,-1 4 1 15,0-4 0-15,-5 20 1 16,1-4-1-16,-5 16 0 16,-1-4 2-16,1 12 0 15,-5 11-3-15,0 1 1 0,0 4 1 16,-1 4 0-16,1 3-1 15,-9-7 0-15,4 4 0 16,5-8 1-16,0-9-2 16,4-3 1-16,6 0 1 15,-1-12 0-15,5-4 2 16,5-4 0-16,5-4-3 16,5-12 1-16,4 0 0 15,5-8 0-15,5 0-1 16,5 4 0-16,14-4 0 15,0-4 0-15,4 4-1 16,-4-4 1-16,1 4-1 16,3 0 1-16,1 0 0 15,-5 4 0-15,-5-8-3 0,-9 4 1 16,-5 0-1-16,-5 4 1 16,-5 0-5-16,1 0 1 15,-6-8-6-15,1 8 1 16,-1-4-17-16,1-4 1 15,4-4 21-15,5-8 1 16</inkml:trace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12.354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377E529-1DB6-4545-B604-B5B016D226B5}" emma:medium="tactile" emma:mode="ink">
          <msink:context xmlns:msink="http://schemas.microsoft.com/ink/2010/main" type="writingRegion" rotatedBoundingBox="13951,10922 16586,11103 16329,14837 13694,14655">
            <msink:destinationLink direction="with" ref="{59376085-2E0F-422A-9A21-052E35298EA0}"/>
          </msink:context>
        </emma:interpretation>
      </emma:emma>
    </inkml:annotationXML>
    <inkml:traceGroup>
      <inkml:annotationXML>
        <emma:emma xmlns:emma="http://www.w3.org/2003/04/emma" version="1.0">
          <emma:interpretation id="{7B770452-3927-4F2B-9559-3769C0538715}" emma:medium="tactile" emma:mode="ink">
            <msink:context xmlns:msink="http://schemas.microsoft.com/ink/2010/main" type="paragraph" rotatedBoundingBox="13951,10922 16461,11095 16332,12971 13822,1279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BEEDFE0-8B64-4030-A17C-F09E05B3175F}" emma:medium="tactile" emma:mode="ink">
              <msink:context xmlns:msink="http://schemas.microsoft.com/ink/2010/main" type="line" rotatedBoundingBox="13951,10922 16461,11095 16398,12015 13888,11842"/>
            </emma:interpretation>
          </emma:emma>
        </inkml:annotationXML>
        <inkml:traceGroup>
          <inkml:annotationXML>
            <emma:emma xmlns:emma="http://www.w3.org/2003/04/emma" version="1.0">
              <emma:interpretation id="{8E2A0924-9279-4797-B947-D31315DFC892}" emma:medium="tactile" emma:mode="ink">
                <msink:context xmlns:msink="http://schemas.microsoft.com/ink/2010/main" type="inkWord" rotatedBoundingBox="13951,10922 16461,11095 16398,12015 13888,11842"/>
              </emma:interpretation>
              <emma:one-of disjunction-type="recognition" id="oneOf0">
                <emma:interpretation id="interp0" emma:lang="en-US" emma:confidence="1">
                  <emma:literal>Double</emma:literal>
                </emma:interpretation>
                <emma:interpretation id="interp1" emma:lang="en-US" emma:confidence="1">
                  <emma:literal>Doubt e</emma:literal>
                </emma:interpretation>
                <emma:interpretation id="interp2" emma:lang="en-US" emma:confidence="0">
                  <emma:literal>Doubt le</emma:literal>
                </emma:interpretation>
                <emma:interpretation id="interp3" emma:lang="en-US" emma:confidence="0">
                  <emma:literal>Doub le</emma:literal>
                </emma:interpretation>
                <emma:interpretation id="interp4" emma:lang="en-US" emma:confidence="0">
                  <emma:literal>Doula le</emma:literal>
                </emma:interpretation>
              </emma:one-of>
            </emma:emma>
          </inkml:annotationXML>
          <inkml:trace contextRef="#ctx0" brushRef="#br0">0 52 15 0,'28'-12'7'0,"49"8"5"0,-53-4-8 0,14 4-5 16,5 0 0-16,9 0 1 15,6-4 1-15,-6 0-1 16,1 20 0-16,-5-12-1 15,-10 8 0-15,-5 8 3 16,-4 8 1-16,-10 12-1 16,-9 0 1-16,-10 0-2 15,-5 7 0-15,-9 5 0 16,-5 4 1-16,-15 8-4 16,-9 7 0-16,0-7-1 15,-14-4 1-15,-5-4 1 16,4-5 0-16,6-7-2 15,4-12 0-15,5-4-4 0,5-12 0 16,9-4-2-16,5-8 0 16</inkml:trace>
          <inkml:trace contextRef="#ctx0" brushRef="#br0" timeOffset="-376.6133">186 132 11 0,'-14'-20'5'0,"14"24"4"0,0-4-6 0,0 0-4 15,0 0 1-15,9 8 0 16,1-8 0-16,-1 4 2 15,-4-8 0-15,0 0 2 16,0 0 0-16,-1 0-2 16,-4 4 1-16,0 16 0 15,0 0 1-15,-4 4-2 16,-1 7 1-16,5 21-1 16,0 8 1-16,0 12-4 15,0-1 0-15,0-3-2 16,5 0 1-16,-5-12-3 0,0-1 0 15,0-11-4-15,0-8 0 16,0-12-4-16,-5-16 1 16</inkml:trace>
          <inkml:trace contextRef="#ctx0" brushRef="#br0" timeOffset="526.3135">716 355 11 0,'0'-8'5'0,"5"8"6"0,-5 0-6 0,0 0-5 16,0 0 0-16,5 4-1 15,-5-4 1-15,5 8 0 16,-5 0 0-16,0 4 3 16,0 0 0-16,0 3-1 15,0 1 1-15,5 4-3 16,-1 0 1-16,6 16-1 16,9 0 0-16,0-4 0 15,5-8 0-15,5 0-1 16,-1-8 1-16,1-8 1 15,0-12 1-15,-5-8-1 0,0 0 1 16,-5-8-3-16,-5-4 1 16,0-8 2-16,-9 0 0 15,-5-4-2-15,0 4 0 16,-5 8 1-16,-4 1 0 16,-6 7-3-16,1 0 1 15,-5 8 1-15,-5 4 1 16,-9 4-4-16,4 4 0 15,0 4-1-15,5 0 1 16,5 0-4-16,0 4 1 16,5-4-3-16,4 0 1 15,5-4 4-15,5-4 1 16</inkml:trace>
          <inkml:trace contextRef="#ctx0" brushRef="#br0" timeOffset="1170.4107">1252 287 0 0,'0'-4'0'0,"5"4"2"0,-5 0-1 16,0 0 4-16,0 0 1 16,0 0-2-16,0 0 0 15,0 0-1-15,0 0 0 16,0 0 1-16,0 0 0 15,0 0-3-15,0 0 1 16,0 0-1-16,0 8 1 16,0 0-1-16,0 4 1 15,0 4-2-15,0 12 1 16,0 4-2-16,0 3 1 0,0 5 0 16,4 0 1-16,1-8-1 15,5-4 0-15,-1 0 2 16,1-12 1-16,-1-12-3 15,1-16 0-15,-1-4 0 16,1-4 1-16,0-12-2 16,-6-4 1-16,6 0 1 15,-5 0 0-15,-1 5-2 16,1 7 1-16,0 8 0 16,0 0 1-16,0 12-1 15,-1 16 0-15,1 0-1 16,0 8 0-16,0 4 2 15,0-1 1-15,-1 1-1 0,1-4 0 16,0-4-5-16,0 0 1 16,4-4 0-16,1-4 1 15,4 0-6-15,0-8 0 16,1-4-6-16,-1-8 1 16</inkml:trace>
          <inkml:trace contextRef="#ctx0" brushRef="#br0" timeOffset="1682.6172">1653-48 11 0,'-5'8'5'0,"10"16"3"0,-5-16-5 0,5 16-5 16,0 0 1-16,0 8 1 16,4 4 1-16,1 0-2 15,-1-5 1-15,-4 5 1 16,0-4 0-16,0-4 0 16,-5-4 0-16,0-4 5 15,4-4 0-15,-4 0-6 16,5-8 1-16,5-8-1 15,-1 0 1-15,6-8 0 16,-1-4 1-16,5 4-5 16,-5 0 0-16,1 0 4 15,-1 4 0-15,0-4-1 0,-4 8 0 16,0 4 1-16,-6 8 0 16,1 0-1-16,-5 12 0 15,0-4-1-15,0 4 1 16,0-1 1-16,-5 5 0 15,-4-4-2-15,-6 4 1 16,1-4-2-16,-5 0 1 16,-5 0-3-16,0-12 0 15,5 0-2-15,-5 0 1 16,0-12-5-16,5-4 1 16,0-4 8-16,5 0 1 15</inkml:trace>
          <inkml:trace contextRef="#ctx0" brushRef="#br0" timeOffset="2086.7461">2045 20 6 0,'0'-24'3'0,"5"20"3"0,0 12-4 16,-5-8-2-16,5 12 0 15,-5-12-1-15,0 0 1 16,0 0 3-16,0 16 0 15,0 0 1-15,4 8 1 16,-4 12-2-16,0 4 1 16,5 7-3-16,-5 9 1 15,0 4-2-15,5 16 0 16,-5-5 0-16,5-7 0 16,-1-8-5-16,1-4 1 15,0-17-6-15,5 1 1 0,-1-20 3 16,-4-4 0-16</inkml:trace>
          <inkml:trace contextRef="#ctx0" brushRef="#br0" timeOffset="2491.0133">2356 578 6 0,'33'-20'3'0,"-4"36"2"0,-19-16-4 16,-1 0 0-16,5-12 1 16,1 0 0-16,-1 4 1 15,-9-4-2-15,0 0 1 16,-5 4-2-16,0 0 1 15,-5-4-2-15,-9 8 1 16,-1 0 0-16,-4 4 1 31,-10 28-2-31,1 0 1 16,4 8 0-16,5 4 1 16,9-1-1-16,5 1 1 15,1-8-2-15,4-12 1 0,4-4-1 16,11-4 1-16,4-8-4 15,5 0 0-15,9-8-5 16,1-4 1-16</inkml:trace>
        </inkml:traceGroup>
      </inkml:traceGroup>
      <inkml:traceGroup>
        <inkml:annotationXML>
          <emma:emma xmlns:emma="http://www.w3.org/2003/04/emma" version="1.0">
            <emma:interpretation id="{150CB4E3-7FF0-4F2B-B48C-188A6F39A178}" emma:medium="tactile" emma:mode="ink">
              <msink:context xmlns:msink="http://schemas.microsoft.com/ink/2010/main" type="line" rotatedBoundingBox="14663,11802 16037,12167 15828,12954 14454,12589"/>
            </emma:interpretation>
          </emma:emma>
        </inkml:annotationXML>
        <inkml:traceGroup>
          <inkml:annotationXML>
            <emma:emma xmlns:emma="http://www.w3.org/2003/04/emma" version="1.0">
              <emma:interpretation id="{D38D15B7-208B-4C6B-8CE6-99F431E8A721}" emma:medium="tactile" emma:mode="ink">
                <msink:context xmlns:msink="http://schemas.microsoft.com/ink/2010/main" type="inkWord" rotatedBoundingBox="14663,11802 16037,12167 15828,12954 14454,12589"/>
              </emma:interpretation>
              <emma:one-of disjunction-type="recognition" id="oneOf1">
                <emma:interpretation id="interp5" emma:lang="en-US" emma:confidence="0">
                  <emma:literal>tip</emma:literal>
                </emma:interpretation>
                <emma:interpretation id="interp6" emma:lang="en-US" emma:confidence="0">
                  <emma:literal>at p</emma:literal>
                </emma:interpretation>
                <emma:interpretation id="interp7" emma:lang="en-US" emma:confidence="0">
                  <emma:literal>t p</emma:literal>
                </emma:interpretation>
                <emma:interpretation id="interp8" emma:lang="en-US" emma:confidence="0">
                  <emma:literal>ftp</emma:literal>
                </emma:interpretation>
                <emma:interpretation id="interp9" emma:lang="en-US" emma:confidence="0">
                  <emma:literal>It p</emma:literal>
                </emma:interpretation>
              </emma:one-of>
            </emma:emma>
          </inkml:annotationXML>
          <inkml:trace contextRef="#ctx0" brushRef="#br0" timeOffset="3348.6777">736 972 14 0,'4'-8'7'0,"6"28"1"0,-10-8-7 16,0 8 1-16,5 4 0 15,-5 4 0-15,0 8 0 16,0 3-3-16,0 17 1 16,0-8-1-16,-5 0 1 15,0-8 2-15,5 7 1 16,0-15-1-16,0-4 1 0,5-4-1 15,0 0 1-15,9-12-2 16,5-4 1-16,10-4-1 16,4-8 0-16,6 0-2 15,4-4 0-15,0 0 1 16,0-8 0-16,0 4-3 16,-5 0 1-16,0-4-3 15,-4 4 1-15,-6-12-4 16,1 4 1-16,-5 0-5 15,-5-3 0-15</inkml:trace>
          <inkml:trace contextRef="#ctx0" brushRef="#br0" timeOffset="3663.8586">673 932 20 0,'-4'4'10'0,"28"-20"4"0,-15 16-10 15,5-4-2-15,6 4 1 16,3-8 0-16,6-4 0 15,9 4-3-15,5-4 1 0,0 1-4 16,0-1 1-16,-9 0-4 16,-5 0 1-16,-1 8-6 15,-4-4 0-15,-10 8 0 16,-4 0 1-16</inkml:trace>
          <inkml:trace contextRef="#ctx0" brushRef="#br0" timeOffset="4218.6791">645 1143 11 0,'0'0'5'0,"19"-16"8"0,-10 16-5 15,11 0-5-15,-1-4 1 16,5 0-3-16,4 4 0 15,6-4-1-15,-1 8 0 16,5 0-1-16,5 0 1 16,0 0 0-16,0 0 1 15,0 0-2-15,0-4 1 16,1 4 0-16,-6 4 0 16,-5 0 0-16,-4 0 1 15,-5 0-3-15,0 0 1 16,-5 0 2-16,0-4 1 15,-5 0-3-15,1 4 1 0,-1-8 1 16,-9-4 0 0,-1 0-2-16,-4 0 1 0,0-4 2 15,0 0 1-15,0 4-3 16,0-4 0-16,0 4-1 16,0 0 1-16,0 0 1 15,0 4 0-15,0 0 0 16,5 8 0-16,5 4-1 15,-1 4 1-15,1 4 1 16,9 4 0-16,0 12-3 16,5-4 1-16,0 4-1 15,0 3 1-15,0-7 0 16,0-4 0-16,-5-12-3 16,-5 4 1-16,0-8-5 15,1-4 1-15,-6-8-7 0,1-4 1 16,-5-4 5-16,-1 0 1 15</inkml:trace>
          <inkml:trace contextRef="#ctx0" brushRef="#br0" timeOffset="4518.3519">1663 1080 20 0,'0'-8'10'0,"-5"12"-2"0,5-4-9 0,0 0 3 16,0 8 1-16,0 0-4 15,-5 0 1-15,-4 3 0 16,-6 9 0-16,-4 4 3 16,-5 4 0-16,-9 8-2 15,4 8 0-15,1-8-1 16,4-8 0-16,0 11-2 15,5-11 0-15,4-4-3 16,1-4 0-16,4-4-4 16,6-12 0-16,4-4 1 15,4-4 1-15</inkml:trace>
          <inkml:trace contextRef="#ctx0" brushRef="#br0" timeOffset="4759.0372">1739 1183 10 0,'-4'4'5'0,"8"28"4"0,-4-24-6 16,0 20 1-16,0 4 1 16,5 0-4-16,-5 27 1 15,0-7-1-15,5 4 0 16,-5 0-1-16,0-1 0 15,5 1-5-15,-1 0 1 16,6-4-4-16,0-12 1 0,-1-13-1 16,5-7 1-16</inkml:trace>
          <inkml:trace contextRef="#ctx0" brushRef="#br0" timeOffset="5031.4542">1754 1167 7 0,'19'-20'3'0,"29"20"8"16,-34 4-4-16,5 0-1 16,10 0 0-16,4 8-5 15,1 4 1-15,-6 4-3 16,-4 0 1-16,-5 12-1 0,-4 0 0 15,-15 4-3-15,-15-1 0 16,-4 1-3-16,-10-4 0 16,-4 0 4-16,-5-4 1 15,0-8-4-15,9-4 1 16</inkml:trace>
        </inkml:traceGroup>
      </inkml:traceGroup>
    </inkml:traceGroup>
    <inkml:traceGroup>
      <inkml:annotationXML>
        <emma:emma xmlns:emma="http://www.w3.org/2003/04/emma" version="1.0">
          <emma:interpretation id="{054F2348-BDAE-49E1-920E-74E2EE43B180}" emma:medium="tactile" emma:mode="ink">
            <msink:context xmlns:msink="http://schemas.microsoft.com/ink/2010/main" type="paragraph" rotatedBoundingBox="14099,13079 16315,12986 16385,14652 14170,147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BF1AEDA-A773-45E8-A1BF-E82DCD9824E0}" emma:medium="tactile" emma:mode="ink">
              <msink:context xmlns:msink="http://schemas.microsoft.com/ink/2010/main" type="line" rotatedBoundingBox="14099,13079 15957,13001 15984,13642 14126,13721"/>
            </emma:interpretation>
          </emma:emma>
        </inkml:annotationXML>
        <inkml:traceGroup>
          <inkml:annotationXML>
            <emma:emma xmlns:emma="http://www.w3.org/2003/04/emma" version="1.0">
              <emma:interpretation id="{061AF098-E2A8-4F94-9D1F-464806B5B82D}" emma:medium="tactile" emma:mode="ink">
                <msink:context xmlns:msink="http://schemas.microsoft.com/ink/2010/main" type="inkWord" rotatedBoundingBox="14099,13079 15957,13001 15984,13642 14126,13721"/>
              </emma:interpretation>
              <emma:one-of disjunction-type="recognition" id="oneOf2">
                <emma:interpretation id="interp10" emma:lang="en-US" emma:confidence="0">
                  <emma:literal>value</emma:literal>
                </emma:interpretation>
                <emma:interpretation id="interp11" emma:lang="en-US" emma:confidence="0">
                  <emma:literal>valve</emma:literal>
                </emma:interpretation>
                <emma:interpretation id="interp12" emma:lang="en-US" emma:confidence="0">
                  <emma:literal>Value</emma:literal>
                </emma:interpretation>
                <emma:interpretation id="interp13" emma:lang="en-US" emma:confidence="0">
                  <emma:literal>Valve</emma:literal>
                </emma:interpretation>
                <emma:interpretation id="interp14" emma:lang="en-US" emma:confidence="0">
                  <emma:literal>valise</emma:literal>
                </emma:interpretation>
              </emma:one-of>
            </emma:emma>
          </inkml:annotationXML>
          <inkml:trace contextRef="#ctx0" brushRef="#br0" timeOffset="6877.2365">176 2310 6 0,'0'0'3'0,"15"-24"3"0,-11 24-4 15,6-4 0-15,-5 0 1 16,4 4-2-16,1-3 1 16,0-1-1-16,-6 4 1 15,6 4 1-15,-10-4 0 16,5 3 2-16,4 17 0 16,1 4-6-16,-1 16 1 0,1 0 2 15,4 4 0-15,1 0-3 16,-1-5 1-16,5-3 1 15,-5-12 0-15,1-4 3 16,-1-4 1-16,-4-12-4 16,4-8 1-16,0-8-3 15,-4-4 1-15,-1-4 0 16,1-4 1-16,-5-4-1 16,4 1 0-16,-4-5-2 15,0 8 0-15,0 0-4 16,4-4 1-16,1 4-3 15,-1 4 1-15,1 0-5 16,4 4 0-16,-4-4 9 0,4 5 1 16</inkml:trace>
          <inkml:trace contextRef="#ctx0" brushRef="#br0" timeOffset="7506.5962">998 2350 6 0,'0'-20'3'0,"15"20"1"15,-15 0-4-15,0-4 2 16,0 0 0-16,0 0 0 16,-5 4 0-16,0-12 1 15,0 12 1-15,-4-4-2 16,-5 0 0-16,-1 4 0 15,1 4 0-15,-5-4-1 16,0 12 1-16,-10 8-4 16,0-4 1-16,1 0 2 15,4 8 1-15,0 0-2 0,5 4 0 16,4 0 0-16,6 0 0 16,4-1-1-16,5-3 1 15,5-4 0-15,4-8 0 16,6-4-1-16,4-8 1 15,-5-4 2-15,5-4 0 16,0-4-4-16,1-4 1 16,-6 0 2-16,0 0 0 15,-4 1-2-15,-1 3 1 16,1 0 0-16,-5 4 0 16,-1 0-1-16,6 0 1 15,-10 8-1-15,5 12 1 0,0 4 0 16,-1 0 0-16,1 3-4 15,0 1 0-15,0-4 0 16,4 0 1-16,1-4-8 16,-1-4 1-16</inkml:trace>
          <inkml:trace contextRef="#ctx0" brushRef="#br0" timeOffset="7823.0514">1123 1956 9 0,'0'8'4'0,"-5"24"6"0,10-16-5 15,-5 4-5-15,0 7 1 16,9 9-1-16,-4 4 1 16,0 4-2-16,4-4 1 15,1 12-1-15,0-9 1 16,-1 1-6-16,-4-8 0 16,0-8-2-16,-1-4 1 15,1-4 7-15,-5-4 0 0</inkml:trace>
          <inkml:trace contextRef="#ctx0" brushRef="#br0" timeOffset="8617.0433">1371 2255 11 0,'-5'0'5'0,"5"16"2"16,0-16-6-16,5 7-1 15,0 1 1-15,0 8-3 16,0 4 1-16,-1 4 1 0,6 4 0 16,-5-4-1-16,4 0 1 15,-4-4 1-15,5-4 1 16,-1-4-2-16,6-8 1 15,-6-4 1-15,1-4 1 16,-1-4-3-16,1-4 0 16,-1 4-1-16,1-8 1 15,-5-4-1-15,4 0 0 16,-4 0 2-16,0-8 0 16,-5 16 0-16,5-4 0 15,-1 8 1-15,-4 0 0 16,5 4-1-16,-5 4 0 0,5 8-1 15,0 0 0-15,4 8 0 16,1 8 1-16,-1-8-1 16,6 4 0-16,-1 0 0 15,5-4 0-15,-5-4 0 16,6-4 1-16,-1 0 0 16,5-4 0-16,-5-4 0 15,0 4 0-15,5-8-1 16,-5-8 0-16,0 0 0 15,5 4 0-15,0-8-1 16,0 0 1-16,0 4 0 16,-5-4 1-16,-5-4 0 15,0 4 1-15,-4 0-1 0,-5 0 1 16,-1 1-1-16,-4-1 0 16,-4 4-2-16,-1 0 1 15,-5 0 0-15,1 12 1 16,-1-4-1-16,1 4 0 31,-6 8 0-31,1 12 1 16,0 4-2-16,4 3 0 15,1 5 2-15,4 8 1 16,5-8-2-16,0-4 0 16,5-4 1-16,4-4 0 15,1-8-3-15,4 0 1 0,0-8-4 16,5 0 0-16,5-4-5 15,0-4 0-15,5 0-1 16,9-4 1-16</inkml:trace>
        </inkml:traceGroup>
      </inkml:traceGroup>
      <inkml:traceGroup>
        <inkml:annotationXML>
          <emma:emma xmlns:emma="http://www.w3.org/2003/04/emma" version="1.0">
            <emma:interpretation id="{B09A8059-57CA-4255-A52D-F8B8486B768B}" emma:medium="tactile" emma:mode="ink">
              <msink:context xmlns:msink="http://schemas.microsoft.com/ink/2010/main" type="line" rotatedBoundingBox="14579,13902 16353,13851 16376,14675 14603,14726"/>
            </emma:interpretation>
          </emma:emma>
        </inkml:annotationXML>
        <inkml:traceGroup>
          <inkml:annotationXML>
            <emma:emma xmlns:emma="http://www.w3.org/2003/04/emma" version="1.0">
              <emma:interpretation id="{7AF49231-4E13-4734-AE54-8D45A82A579F}" emma:medium="tactile" emma:mode="ink">
                <msink:context xmlns:msink="http://schemas.microsoft.com/ink/2010/main" type="inkWord" rotatedBoundingBox="14579,13902 16353,13851 16376,14675 14603,14726"/>
              </emma:interpretation>
              <emma:one-of disjunction-type="recognition" id="oneOf3">
                <emma:interpretation id="interp15" emma:lang="en-US" emma:confidence="0">
                  <emma:literal>137</emma:literal>
                </emma:interpretation>
                <emma:interpretation id="interp16" emma:lang="en-US" emma:confidence="0">
                  <emma:literal>13. 7</emma:literal>
                </emma:interpretation>
                <emma:interpretation id="interp17" emma:lang="en-US" emma:confidence="0">
                  <emma:literal>Les. 7</emma:literal>
                </emma:interpretation>
                <emma:interpretation id="interp18" emma:lang="en-US" emma:confidence="0">
                  <emma:literal>13.7</emma:literal>
                </emma:interpretation>
                <emma:interpretation id="interp19" emma:lang="en-US" emma:confidence="0">
                  <emma:literal>Las. 7</emma:literal>
                </emma:interpretation>
              </emma:one-of>
            </emma:emma>
          </inkml:annotationXML>
          <inkml:trace contextRef="#ctx0" brushRef="#br0" timeOffset="10014.5475">650 2900 11 0,'-5'8'5'0,"5"-4"3"15,0-4-5-15,5 0-1 0,-1 0 1 16,-4 0 0-16,5 4 0 15,0 0 0-15,0 4 1 16,-1 8-1-16,6 4 1 16,-5 11-3-16,-5 21 1 15,5-4 0-15,-1 8 0 16,1 7-3-16,0 5 1 16,0 8 0-16,-1-4 1 15,1-17-2-15,0-7 1 16,0-12 1-16,-5-4 0 15,5-12 2-15,-1-8 1 0,1-4-4 16,0-12 0-16,4-8 1 16,6 4 0-16,4 0-1 15,5-8 1-15,0 0-1 16,9 0 0-16,5 0 0 16,5 4 1-16,10-4-2 15,0 4 0-15,4 4 1 16,0 0 0-16,15 8 2 15,0-4 0-15,4 0-4 16,-4 4 1-16,0 0 1 16,4-4 0-16,-4 8-1 15,-5 0 1-15,0 4 0 16,-5 0 1-16,0 8-2 16,0-8 1-16,-5-4 2 15,-4 4 0-15,-5 4-2 0,-5-8 1 16,-5-8-2-16,-5 0 1 15,-4 0 0-15,-5-4 1 16,0 0 0-16,-10 0 0 16,1 0 1-16,-1 0 0 15,-9-4-3-15,-1 0 1 16,1-8 2-16,-5-3 0 16,0 3-2-16,-5-8 1 15,1 0-2-15,-1-12 1 16,0 4-1-16,5-4 1 15,0-3 0-15,0-1 1 16,0 0 0-16,5-4 0 0,0 4-1 16,-1 4 0-16,1 5-2 15,0 3 1-15,-5 16 3 16,0-8 0-16,0 4-2 16,0 4 0-16,-5 4 0 15,-4 4 0-15,-1 0 0 16,-4 4 1-16,-5 4-1 15,-5 0 1-15,-10 0-2 16,-14-4 1-16,-4 0 2 16,-15 0 1-16,-14 4-5 15,-20 8 1-15,-18-12 0 16,4 0 1-16,0 4 1 16,-4 4 0-16,9 8-1 15,0 0 1-15,10 0-1 0,4 0 0 16,15-4-2-16,14 0 0 15,10 0-4-15,14-8 1 16,4 0-8-16,15-4 1 16,15 4-13-16,14-16 0 15</inkml:trace>
          <inkml:trace contextRef="#ctx0" brushRef="#br0" timeOffset="11906.5282">1108 3047 6 0,'-4'-4'3'0,"13"28"6"16,-9-28-3-16,0 4-5 15,0-4 1-15,0 4-1 16,0-4 0-16,0 4 1 16,5-8 1-16,5 0-2 15,-1 0 0-15,5 4-2 16,1-8 1-16,-1-4 1 15,5 4 0-15,0 1-1 0,0-1 1 16,1 8 0-16,-1-4 1 16,0 4-2-16,0 4 0 31,-5 12 0-31,-4 4 1 16,-5 3 0-16,-5 1 0 15,-5 0-1-15,-5 0 0 16,1-8 0-16,-1 0 0 15,1 0 1-15,-1-4 0 16,0-4-1-16,6-8 0 16,-1 8 0-16,5-8 0 15,0 0 0-15,5-4 0 0,4 0 0 16,1 4 0-16,4 4 0 16,0-4 0-16,1 12-1 15,4-8 0-15,-5 8 2 16,-4 4 1-16,-1 0-2 15,-4 0 1-15,-5 8 0 16,0 0 1-16,-5 0-3 16,-4 0 1-16,-6-1 1 15,-4-3 0-15,0 4-3 16,-5 0 1-16,0-8 0 16,5 0 1-16,0-8-6 15,0-4 0-15,5 0-6 16,-1-8 1-16,6 0 5 15,4 4 0-15</inkml:trace>
          <inkml:trace contextRef="#ctx0" brushRef="#br0" timeOffset="12309.8149">1615 3270 7 0,'10'-4'3'0,"-10"8"2"15,0-4-4-15,0 0-1 16,0 0 0-16,9 0 2 16,-4 0 1-16,4-4 2 15,-4 0 0-15,0 4 0 16,0-4 0-16,0 0-2 16,-5-4 0-16,0 8-3 15,0 0 1-15,0 0 0 16,0 0 1-16,0 8-2 15,0 0 0-15,0 0 1 16,-5 0 0-16,0 0-2 0,0 0 1 16,0 0-1-16,5-8 0 15,-4 4-2-15,4-4 0 16,0 0-11-16,0 0 1 16,4-8 5-16,6 0 0 15</inkml:trace>
          <inkml:trace contextRef="#ctx0" brushRef="#br0" timeOffset="12835.9772">1768 3023 14 0,'-10'-4'7'0,"15"12"1"0,0-8-6 0,5-8-2 16,-1 8 1-16,5-4-1 16,1-8 0-16,-1 8 1 15,5-4 1-15,0 0-1 16,5 1 0-16,0-1-1 15,0 4 0-15,0 0 3 16,0 0 0-16,-5-4-1 0,5 0 1 16,-10 4-1-16,1 0 1 15,-6 8-3-15,1-4 1 16,-10 0-2-16,4 8 1 16,-4-8 1-16,0 8 1 15,0 0-1-15,0 4 0 16,-4-1 0-16,-1 5 1 15,0 8-3-15,0 0 0 16,1 0 2-16,-1 8 1 16,0 0-2-16,0 0 1 15,0-4-2-15,5-1 1 16,0-3 0-16,0-4 0 16,0-4-6-16,5-4 0 15,0-4-15-15,0-8 1 0,0 0 16 16,-1-8 1-16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35.218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0A71A3B-3D18-4580-987C-85EB34A856AD}" emma:medium="tactile" emma:mode="ink">
          <msink:context xmlns:msink="http://schemas.microsoft.com/ink/2010/main" type="writingRegion" rotatedBoundingBox="19580,10785 22846,10981 22619,14758 19354,14562">
            <msink:destinationLink direction="with" ref="{95E23764-3323-4649-9FEC-C9D562BAA236}"/>
          </msink:context>
        </emma:interpretation>
      </emma:emma>
    </inkml:annotationXML>
    <inkml:traceGroup>
      <inkml:annotationXML>
        <emma:emma xmlns:emma="http://www.w3.org/2003/04/emma" version="1.0">
          <emma:interpretation id="{1A9AFB3C-1DB1-46F7-AC3C-0DBC45DF5B47}" emma:medium="tactile" emma:mode="ink">
            <msink:context xmlns:msink="http://schemas.microsoft.com/ink/2010/main" type="paragraph" rotatedBoundingBox="19592,10881 22828,10952 22783,13013 19548,129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A21F87-D212-4FF2-AA5E-AAE8B4DDC576}" emma:medium="tactile" emma:mode="ink">
              <msink:context xmlns:msink="http://schemas.microsoft.com/ink/2010/main" type="line" rotatedBoundingBox="19592,10881 22828,10952 22807,11882 19572,11811"/>
            </emma:interpretation>
          </emma:emma>
        </inkml:annotationXML>
        <inkml:traceGroup>
          <inkml:annotationXML>
            <emma:emma xmlns:emma="http://www.w3.org/2003/04/emma" version="1.0">
              <emma:interpretation id="{DB1C56B5-939C-4806-B2F6-DC489018DB50}" emma:medium="tactile" emma:mode="ink">
                <msink:context xmlns:msink="http://schemas.microsoft.com/ink/2010/main" type="inkWord" rotatedBoundingBox="19592,10881 22828,10952 22807,11882 19572,11811"/>
              </emma:interpretation>
              <emma:one-of disjunction-type="recognition" id="oneOf0">
                <emma:interpretation id="interp0" emma:lang="en-US" emma:confidence="0">
                  <emma:literal>Identifier</emma:literal>
                </emma:interpretation>
                <emma:interpretation id="interp1" emma:lang="en-US" emma:confidence="0">
                  <emma:literal>identifier</emma:literal>
                </emma:interpretation>
                <emma:interpretation id="interp2" emma:lang="en-US" emma:confidence="0">
                  <emma:literal>identifiers</emma:literal>
                </emma:interpretation>
                <emma:interpretation id="interp3" emma:lang="en-US" emma:confidence="0">
                  <emma:literal>Identifiers</emma:literal>
                </emma:interpretation>
                <emma:interpretation id="interp4" emma:lang="en-US" emma:confidence="0">
                  <emma:literal>Identifies</emma:literal>
                </emma:interpretation>
              </emma:one-of>
            </emma:emma>
          </inkml:annotationXML>
          <inkml:trace contextRef="#ctx0" brushRef="#br0">1 29 14 0,'0'-28'7'0,"5"40"5"0,-5-12-8 16,0 0 0-16,0 0 1 16,4-4-1-16,1 0 0 15,5 0-2-15,-10 4 1 16,4 4 1-16,1 4 0 15,0 0-1-15,-5 23 1 16,0 9-2-16,5 12 1 16,-5 7-3-16,9 9 0 15,-4 3 0-15,0 1 0 16,4 4-1-16,1-9 0 0,0-15 0 16,-1-5 0-16,1-3-4 15,-6-12 0-15,1-4-6 16,5-16 1-16,-1-12-8 15,-4-12 0-15,5-4 14 16,-1-4 1-16</inkml:trace>
          <inkml:trace contextRef="#ctx0" brushRef="#br0" timeOffset="496.66">684 545 8 0,'-9'0'4'0,"4"0"7"0,5 0-5 15,0-4-2-15,0 0 0 16,0 0-1-16,-5 0 1 16,0 0-1-16,1-4 1 15,-1 0-1-15,0 4 0 16,-5-4-2-16,1 1 1 0,-5 3-2 16,-6 0 1-16,-3 4-1 15,-1 4 1-15,-5 3 0 16,0 1 0-16,5 4-1 15,0 4 1-15,1 4-1 16,8 4 1-16,6 8 0 16,4 4 0-16,5-9-2 15,9 5 1-15,6-8-2 16,9-4 0-16,0-12-2 16,4 0 0-16,6-12-1 15,-6 4 1-15,1-8-2 16,-5-8 1-16,0-4-8 15,0 0 1-15,-10-4 7 16,0-3 1-16</inkml:trace>
          <inkml:trace contextRef="#ctx0" brushRef="#br0" timeOffset="782.399">636-3 14 0,'-4'0'7'0,"-1"12"4"0,10-4-7 16,-5-8-2-16,4 16 0 16,1-5 2-16,0 9 0 15,0 12-1-15,0 4 1 16,-5 8-2-16,4 7 1 16,-4 13 0-16,5 11 0 0,-5 1-3 15,5 3 1-15,-5-11-1 16,5-1 0-16,-1-3-2 15,6-12 1-15,-5-9-6 16,4-11 1-16,1-20-7 16,4-8 1-16,1-4-1 15,-1-20 1-15</inkml:trace>
          <inkml:trace contextRef="#ctx0" brushRef="#br0" timeOffset="1263.5609">961 591 16 0,'5'-4'8'0,"10"8"4"0,-11-4-8 16,6 0-1-16,-1 0 1 15,6 0-3-15,-1 0 1 16,0 0 0-16,1-4 1 16,4 4-2-16,5 0 0 15,-5-4 0-15,0 0 1 16,-5-4 1-16,1-4 0 16,-6 4 0-16,-9-4 1 15,0 0-6-15,-4 0 1 0,-6 0 1 16,0 0 0-16,-4 5-1 15,0 3 1-15,-5 4 0 16,-5 4 0-16,0 3 0 16,5 9 0-16,0 4 0 15,4 8 0-15,6 4 0 16,4 0 0-16,5-1 0 16,0 1 1-16,5-4-4 15,4-8 0-15,6 4-2 16,-1-4 0-16,5-8-2 15,0 3 1-15,10-11-6 16,-5 0 1-16,0-8 2 16,0 0 1-16</inkml:trace>
          <inkml:trace contextRef="#ctx0" brushRef="#br0" timeOffset="1652.6807">1353 491 11 0,'-4'4'5'0,"4"32"4"0,0-28-6 16,0 8 0-16,0 4 1 15,-5 0-1-15,5 0 1 16,0 0-1-16,0-1 0 16,0-3-1-16,0-4 1 15,0-4-2-15,0-8 1 16,0-4-1-16,9-8 1 0,-4-4-2 15,0 0 0-15,4-7 1 16,1-5 0-16,4 0-1 16,1 4 1-16,-1 0-2 15,0 4 0-15,1 13 2 16,-1 3 1-16,0 8-4 16,1 7 1-16,-1 5 0 15,0 4 1-15,-4 4-2 16,0 8 0-16,-1 4-6 15,-4-1 0-15,0-3-5 16,-1-12 0-16,1-4 7 16,0 0 0-1</inkml:trace>
          <inkml:trace contextRef="#ctx0" brushRef="#br0" timeOffset="2440.4368">1717 572 12 0,'-10'-4'6'0,"5"0"4"0,5 4-6 16,0 0-2-16,0 0 0 16,5 0-1-16,0-4 1 15,4 0-3-15,1-4 1 16,4 0 1-16,5 0 1 16,10 0-1-16,5 1 1 15,-6 3 1-15,6 0 0 16,-6-4-2-16,6 8 0 15,-10-4 0-15,4 0 0 0,-4 8 0 16,-5-4 0-16,1 0 1 16,-6 0 1-16,-5 4-3 15,6 0 0-15,-6 8 0 16,1 3 1-16,-5 9-1 16,-1 0 0-16,-4 8-1 15,0 8 0-15,0-8 1 16,0 0 0-16,5 0-3 15,-5-9 0-15,0 5-4 16,0-8 1-16,5-4-7 16,-5-16 1-16,5-8 4 15,0-8 1-15</inkml:trace>
          <inkml:trace contextRef="#ctx0" brushRef="#br0" timeOffset="1951.6276">1908 110 19 0,'0'-16'9'0,"5"20"4"0,-5-4-10 15,4-4-1-15,-4 16 0 0,0 8-2 16,0 0 0-16,-4 8 3 15,-1 4 0-15,5 4-2 16,0 11 0-16,0 9-3 16,0 8 0-16,0 0 1 15,5-5 1-15,4-3-7 16,1-4 0-16,-1 0-1 16,-4-12 0-16,-5-9-2 15,5-7 0-15</inkml:trace>
          <inkml:trace contextRef="#ctx0" brushRef="#br0" timeOffset="2582.5405">2147 150 23 0,'-10'-12'11'0,"5"8"6"0,5 4-12 16,-4 4-5-16,4-8 0 15,0 4-3-15,0 4 0 16,0-4-5-16,-5 0 1 16,5 4-5-16,0 8 1 15,0-12 5-15,9 4 1 0</inkml:trace>
          <inkml:trace contextRef="#ctx0" brushRef="#br0" timeOffset="3379.7459">2238 604 20 0,'-5'-8'10'0,"19"4"0"16,-9 4-9-16,4-4 1 16,6 0 1-16,-1-4-1 0,5 0 0 15,5 0 0-15,0 0 0 16,5 4-2-16,-1 0 0 15,-4 0-1-15,0 0 1 16,-5 4 2-16,0 4 0 16,-4 0-2-16,-6 12 1 15,1 4-1-15,-1 4 0 16,1 8-1-16,0 0 1 16,-10 0-3-16,0 0 1 15,0-5-2-15,4 9 0 16,1-8-2-16,0-12 0 15,-5-4-8-15,5-8 0 16,-5-4 12-16,5-4 1 16</inkml:trace>
          <inkml:trace contextRef="#ctx0" brushRef="#br0" timeOffset="3034.8409">2596 35 17 0,'0'4'8'0,"-19"-24"6"16,14 16-10-16,-4 0-2 16,-6 0 1-16,1-12-1 15,-5 4 1-15,0 4-3 16,0 8 1-16,-1 0 0 16,-8 8 1-16,9-4-1 0,0 4 0 15,-1 0-1-15,6 0 0 16,0 0 1-16,4 4 1 15,1 4-2-15,4-1 1 16,0 9-1-16,5 4 1 16,0 4 0-16,5 8 0 15,-5 0 0-15,5 4 0 16,-1 3-2-16,1 5 1 16,0 4 0-16,0 0 1 15,0-1-2-15,-1 5 0 16,1-8-1-16,-5-8 0 15,0-4-1-15,0-5 1 0,0-3-4 16,0-8 0-16,0 0-6 16,0-8 1-16,0-4 0 15,0-12 1-15</inkml:trace>
          <inkml:trace contextRef="#ctx0" brushRef="#br0" timeOffset="3515.1915">2534 222 21 0,'-24'-12'10'0,"5"16"0"15,14 0-10-15,5 8-5 16,-5-4 0-16,5-8-10 16,0 0 0-16</inkml:trace>
          <inkml:trace contextRef="#ctx0" brushRef="#br0" timeOffset="4174.8817">2687 600 17 0,'9'32'8'0,"20"-24"6"0,-15 0-9 16,1-4-5-16,-1-8 0 16,5 0 2-16,-4-4 0 15,-1-4 1-15,0-4 0 16,1 0-3-16,-11-4 0 15,-4-4 2-15,0 4 1 16,-4 5-4-16,-1 3 1 16,-5 8 1-16,-4 4 0 0,-5 12-2 15,0 7 0-15,4 9 2 16,-4 8 0-16,10-8-2 16,4 8 0-16,0-8 4 15,5 0 1-15,5-4-7 16,4-4 1-16,6-9 0 15,4-7 1-15,5-4-2 16,0-4 0-16,0-11-1 16,0-5 1-16,-5-4 3 15,0 0 0-15,-5 0 0 16,0 4 1-16,-4 4-2 16,0 4 0-16,-1 8 2 15,1 12 1-15,-6 4-3 16,1 12 0-16,0-4 1 0,0 4 0 15,-5 0 1-15,0-4 0 16,0-1 1-16,0-3 0 16,0-4 1-16,0 0 0 15,0-12-1-15,5-12 1 16,-1 0-2-16,1-15 1 16,0-5-1-16,4 0 0 15,1 0-1-15,0 0 0 16,4 4-1-16,0 0 1 15,-4 8 0-15,4 4 1 16,15 1-3-16,-10 3 0 16,-5 4-3-16,1 4 0 0,-1 4-4 15,0 0 1-15,1 8-9 16,-1-4 0-16</inkml:trace>
        </inkml:traceGroup>
      </inkml:traceGroup>
      <inkml:traceGroup>
        <inkml:annotationXML>
          <emma:emma xmlns:emma="http://www.w3.org/2003/04/emma" version="1.0">
            <emma:interpretation id="{D6142ED2-D31D-4A06-BF37-B135A1E9918A}" emma:medium="tactile" emma:mode="ink">
              <msink:context xmlns:msink="http://schemas.microsoft.com/ink/2010/main" type="line" rotatedBoundingBox="20453,11899 21941,12257 21755,13029 20268,12671"/>
            </emma:interpretation>
          </emma:emma>
        </inkml:annotationXML>
        <inkml:traceGroup>
          <inkml:annotationXML>
            <emma:emma xmlns:emma="http://www.w3.org/2003/04/emma" version="1.0">
              <emma:interpretation id="{F2AC9827-7C84-438A-9548-C0947B8B29C6}" emma:medium="tactile" emma:mode="ink">
                <msink:context xmlns:msink="http://schemas.microsoft.com/ink/2010/main" type="inkWord" rotatedBoundingBox="20453,11899 21941,12257 21755,13029 20268,12671"/>
              </emma:interpretation>
              <emma:one-of disjunction-type="recognition" id="oneOf1">
                <emma:interpretation id="interp5" emma:lang="en-US" emma:confidence="1">
                  <emma:literal>Exp</emma:literal>
                </emma:interpretation>
                <emma:interpretation id="interp6" emma:lang="en-US" emma:confidence="0">
                  <emma:literal>EX p</emma:literal>
                </emma:interpretation>
                <emma:interpretation id="interp7" emma:lang="en-US" emma:confidence="0">
                  <emma:literal>Ex p</emma:literal>
                </emma:interpretation>
                <emma:interpretation id="interp8" emma:lang="en-US" emma:confidence="0">
                  <emma:literal>ex p</emma:literal>
                </emma:interpretation>
                <emma:interpretation id="interp9" emma:lang="en-US" emma:confidence="0">
                  <emma:literal>IX p</emma:literal>
                </emma:interpretation>
              </emma:one-of>
            </emma:emma>
          </inkml:annotationXML>
          <inkml:trace contextRef="#ctx0" brushRef="#br0" timeOffset="5767.5723">852 1050 18 0,'-15'-4'9'0,"20"16"9"0,-5-12-9 16,10 4-6-16,-1 4 0 15,5-4-1-15,6-4 0 16,-1-4 0-16,5 0 0 16,4-4-2-16,6 0 0 0,4-4 0 15,5 4 0-15,0 0-5 16,-10 4 1-16,-4 4-6 15,-5 4 1-15,-5-4-3 16,-5 4 0-16,1 0 4 16,-6 4 1-16</inkml:trace>
          <inkml:trace contextRef="#ctx0" brushRef="#br0" timeOffset="5435.4832">1004 1158 14 0,'-4'-16'7'0,"4"16"10"0,0 0-7 16,0 0-7-16,0 0 0 15,0 0-3-15,0 0 1 16,0 8 1-16,-5 0 0 16,0 8 0-16,0 8 0 15,-4 3-1-15,-1 9 1 16,-4 16-1-16,0 0 1 15,4 4-2-15,0-1 1 16,1-3 0-16,9-8 1 16,0 0 1-16,5-16 0 15,4-4-1-15,1-8 0 16,4-5-1-16,5-3 0 0,5 0-1 16,5-12 1-16,9 0-1 15,5-4 0-15,-5 8-2 16,1-4 1-16,-6-3-2 15,-4-5 1-15,-1 4-3 16,1-4 0-16,0 4-2 16,-5 4 0-16,-5-8-3 15,0-4 1-15,-5 0-6 16,1-4 1-16,-6 4 11 16,-4-12 1-16</inkml:trace>
          <inkml:trace contextRef="#ctx0" brushRef="#br0" timeOffset="6291.9276">871 1309 24 0,'0'-4'12'0,"14"12"4"0,-14-8-13 15,10 0-1-15,-1 4 1 16,5 0-4-16,1 4 1 16,4 0 1-16,5 0 1 15,0 0-3-15,4 0 1 16,6 4-1-16,9-4 1 0,-10 0 0 16,1-4 0-16,-1-4 0 15,-4 0 0-15,-5 0-1 16,0-4 1-16,-10 0 0 15,0 4 1-15,-4-4-2 16,-1 0 1-16,-4 0 0 16,0 0 0-16,0 0 0 15,0 0 0-15,-5 0 0 16,0 4 1-16,0 0-1 16,4-4 1-16,1 0-1 15,0 0 0-15,-5 0 0 16,0 4 0-16,0 0-1 15,0 0 1-15,0 0-3 16,5 0 1-16,-5 0-5 16,0-4 0-16,0 4-5 0,0 0 0 15,0 0 4-15,-5 4 0 16</inkml:trace>
          <inkml:trace contextRef="#ctx0" brushRef="#br0" timeOffset="6635.5742">1530 1245 17 0,'-24'-4'8'15,"10"4"5"-15,14 0-8 0,0 0-3 16,0 0 0-16,5 8 1 16,4 8 1-16,6 0-1 15,-1 4 1-15,5 20-2 16,0 0 1-16,5 0-4 16,5 3 1-16,-1-7-2 15,1 0 1-15,-5 0-2 16,0-8 0-16,-5-4-4 15,-5-12 1-15,6 0-11 16,-11-16 0-16,-4 4 13 0,0-12 0 16</inkml:trace>
          <inkml:trace contextRef="#ctx0" brushRef="#br0" timeOffset="6876.7476">1807 1166 18 0,'-4'0'9'0,"-1"12"7"0,5-4-9 16,-5 4-5-16,-4 4 1 15,-1 3-1-15,-9 9 1 16,-5 4-3-16,-5 16 0 16,1 0-1-16,-1-4 1 0,0-5-3 15,5 5 1-15,0-8-3 16,5-12 0-16,5 0-2 15,0-4 0-15,4-12-8 16,5 0 1-16</inkml:trace>
          <inkml:trace contextRef="#ctx0" brushRef="#br0" timeOffset="7117.4816">2027 1441 15 0,'-19'27'7'0,"5"13"6"15,14-16-9-15,0 4 0 0,-5 12 1 16,5 8-4-16,-5-1 1 16,1 5-5-16,4 4 1 15,0-4-7-15,0-4 1 16,4-5 0-16,1-11 0 15,-5-4 2-15,0-12 0 16</inkml:trace>
          <inkml:trace contextRef="#ctx0" brushRef="#br0" timeOffset="7390.3299">2051 1281 15 0,'34'4'7'0,"33"8"7"16,-48-8-9-16,5 4 1 15,-1 4 0-15,1 4-5 16,0 12 1-16,-5 0-2 16,-4 0 0-16,-10 4-1 15,-5-1 0-15,-10-3-3 16,-9-4 0-16,-15 4-1 15,-4-8 0-15,-5 0-9 16,0-8 0-16,5-4 10 16,4-4 1-16</inkml:trace>
        </inkml:traceGroup>
      </inkml:traceGroup>
    </inkml:traceGroup>
    <inkml:traceGroup>
      <inkml:annotationXML>
        <emma:emma xmlns:emma="http://www.w3.org/2003/04/emma" version="1.0">
          <emma:interpretation id="{6C5B1DE2-590B-4282-9974-4D03459B6ECF}" emma:medium="tactile" emma:mode="ink">
            <msink:context xmlns:msink="http://schemas.microsoft.com/ink/2010/main" type="paragraph" rotatedBoundingBox="19444,13064 21082,13162 21063,13482 19424,133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8C1D405-5BAA-4D10-A2ED-9FBA31216920}" emma:medium="tactile" emma:mode="ink">
              <msink:context xmlns:msink="http://schemas.microsoft.com/ink/2010/main" type="line" rotatedBoundingBox="19444,13064 21082,13162 21063,13482 19424,13384"/>
            </emma:interpretation>
          </emma:emma>
        </inkml:annotationXML>
        <inkml:traceGroup>
          <inkml:annotationXML>
            <emma:emma xmlns:emma="http://www.w3.org/2003/04/emma" version="1.0">
              <emma:interpretation id="{65B28DBF-2552-4299-8B1A-569BBBA55638}" emma:medium="tactile" emma:mode="ink">
                <msink:context xmlns:msink="http://schemas.microsoft.com/ink/2010/main" type="inkWord" rotatedBoundingBox="19444,13064 21082,13162 21063,13482 19424,13384"/>
              </emma:interpretation>
              <emma:one-of disjunction-type="recognition" id="oneOf2">
                <emma:interpretation id="interp10" emma:lang="en-US" emma:confidence="1">
                  <emma:literal>name</emma:literal>
                </emma:interpretation>
                <emma:interpretation id="interp11" emma:lang="en-US" emma:confidence="0">
                  <emma:literal>hame</emma:literal>
                </emma:interpretation>
                <emma:interpretation id="interp12" emma:lang="en-US" emma:confidence="0">
                  <emma:literal>Name</emma:literal>
                </emma:interpretation>
                <emma:interpretation id="interp13" emma:lang="en-US" emma:confidence="0">
                  <emma:literal>•hame</emma:literal>
                </emma:interpretation>
                <emma:interpretation id="interp14" emma:lang="en-US" emma:confidence="0">
                  <emma:literal>ham</emma:literal>
                </emma:interpretation>
              </emma:one-of>
            </emma:emma>
          </inkml:annotationXML>
          <inkml:trace contextRef="#ctx0" brushRef="#br0" timeOffset="11007.002">-138 2138 12 0,'-9'-20'6'0,"23"20"6"0,-14 0-7 16,5-4-1-16,4 0 0 16,-4 0-2-16,0 4 1 15,0-4-2-15,-1 4 0 0,-4 0 2 16,5 4 0-16,0 4-2 16,0 20 1-16,-5-5-1 15,5 9 1-15,-5 4-3 16,4-8 0-16,-4 0 1 15,0 0 1-15,0 0-1 16,0-8 1-16,0-8 0 16,-4 4 1-16,4-5-2 15,-5 1 1 1,10-16 2 0,9-8 1-16,0-7-4 15,5-1 1-15,5-16-1 16,0 0 0-16,0 4 0 15,0 0 0-15,-5 4 0 16,0 8 0-16,0 1-1 0,0 7 0 16,-4 4 1-16,-1 4 0 15,0 4 1-15,-4 20 1 16,0 7-3-16,-6 9 0 16,1-4-2-16,0 0 0 15,0 4-3-15,-1-4 0 16,1-4-1-16,0-5 1 15,0-3-8-15,0-4 0 16,-1-8 7-16,6-8 1 16</inkml:trace>
          <inkml:trace contextRef="#ctx0" brushRef="#br0" timeOffset="11442.6174">527 2201 16 0,'-5'-8'8'0,"5"-16"4"15,-5 20-8-15,-5-3-4 16,1-1 0-16,-1 4 1 16,1 0 0-16,-6 4-1 15,-4 16 1-15,0 3 0 16,-5 5 1-16,5 0 0 15,5 4 0-15,-1-4-2 16,6 4 0-16,4 0 1 16,5-12 1-16,5-4-1 0,0-4 1 15,4-4-3-15,6-4 0 16,-1-4 0-16,5 0 1 16,10-8 0-16,-10-4 1 15,-5 8-2-15,0 0 1 16,1 0 0-16,-6 0 0 15,1 8-1-15,-5-4 1 16,0 8 1-16,-5-4 0 16,4 8-5-16,1 0 1 15,0 4-5-15,4 4 1 16,-4-8-4-16,0 0 1 16,9 0 5-16,-4-12 0 0</inkml:trace>
          <inkml:trace contextRef="#ctx0" brushRef="#br0" timeOffset="12280.8535">732 2181 12 0,'-5'24'6'0,"0"-8"2"16,5 0-5-16,0-4-1 15,0 12 0-15,0-4 0 0,0 4 0 16,5 0 0 0,0-4 1-16,-5-4-1 0,0-4 1 15,5-5-1-15,-5-7 0 16,5-3-1-16,4-1 1 16,-4-4-4-16,4-4 0 15,1-4 2-15,4 0 1 16,6-8-3-16,-6 4 1 15,0-8 1-15,-4 20 1 16,4 0 0-16,-4 12 0 16,-1-8-1-16,1 8 0 15,-5 8 0-15,-1 0 0 16,1 8 0-16,-5 0 0 16,0-8 1-16,0-4 0 0,0 8-1 15,0-4 1-15,0-12 1 16,0 0 1-16,5 0-3 15,0-12 1-15,4 0-2 16,1-4 1-16,-1-8-1 16,1-4 1-16,4 0 0 15,-4 8 1-15,-1 4-1 16,1 8 0-16,-1 4 0 16,1 20 0-16,0-4 0 15,-1 12 0-15,-4-4-2 16,4 4 0-16,-4-4-1 15,5-4 1-15,-1 0 1 16,-4-4 0-16,5-4 0 16,4 0 0-16,-4-8 0 0,4 0 1 15,5-4 1-15,0 8 1 16,5-8-2-16,0 0 1 16,5-4-1-16,4 0 1 15,-4 0-1-15,-1-4 0 16,1-4 0-16,-10 0 1 15,0 4 1-15,-4 0 1 16,-6-4-2-16,1 8 1 16,-5-8-3-16,-10 8 0 15,-5 8 0-15,-4-4 0 16,-10 4 2-16,5 8 0 16,0 12-1-16,0 4 0 0,4-4 1 15,6 8 0-15,4 0-1 16,5 0 1-16,10-9-4 15,4 1 1-15,5 4-1 16,5-16 1-16,5-8-6 16,-1 4 1-16,1-8-10 15,0 0 0-15</inkml:trace>
        </inkml:traceGroup>
      </inkml:traceGroup>
    </inkml:traceGroup>
    <inkml:traceGroup>
      <inkml:annotationXML>
        <emma:emma xmlns:emma="http://www.w3.org/2003/04/emma" version="1.0">
          <emma:interpretation id="{EB69727A-C7D0-4AB7-8762-D675944084DB}" emma:medium="tactile" emma:mode="ink">
            <msink:context xmlns:msink="http://schemas.microsoft.com/ink/2010/main" type="paragraph" rotatedBoundingBox="19780,13689 21646,13930 21538,14760 19673,145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6DEE5F-06D3-4C7D-AC33-41CF72F9D2E1}" emma:medium="tactile" emma:mode="ink">
              <msink:context xmlns:msink="http://schemas.microsoft.com/ink/2010/main" type="line" rotatedBoundingBox="19780,13689 21646,13930 21538,14760 19673,14519">
                <msink:destinationLink direction="with" ref="{537ED6F1-9B0A-4288-B734-46A0BED2368B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F386E7E9-544D-453B-B46B-72568D83E366}" emma:medium="tactile" emma:mode="ink">
                <msink:context xmlns:msink="http://schemas.microsoft.com/ink/2010/main" type="inkWord" rotatedBoundingBox="19780,13689 21646,13930 21538,14760 19673,14519"/>
              </emma:interpretation>
              <emma:one-of disjunction-type="recognition" id="oneOf3">
                <emma:interpretation id="interp15" emma:lang="en-US" emma:confidence="0">
                  <emma:literal>Ho</emma:literal>
                </emma:interpretation>
                <emma:interpretation id="interp16" emma:lang="en-US" emma:confidence="0">
                  <emma:literal>Hoot</emma:literal>
                </emma:interpretation>
                <emma:interpretation id="interp17" emma:lang="en-US" emma:confidence="0">
                  <emma:literal>Hoof</emma:literal>
                </emma:interpretation>
                <emma:interpretation id="interp18" emma:lang="en-US" emma:confidence="0">
                  <emma:literal>'do</emma:literal>
                </emma:interpretation>
                <emma:interpretation id="interp19" emma:lang="en-US" emma:confidence="0">
                  <emma:literal>bolo</emma:literal>
                </emma:interpretation>
              </emma:one-of>
            </emma:emma>
          </inkml:annotationXML>
          <inkml:trace contextRef="#ctx0" brushRef="#br0" timeOffset="13050.0021">197 2839 17 0,'-10'8'8'0,"-9"43"4"0,19-23-9 16,0 12-1-16,0 16 0 15,0 4-2-15,0 7 1 0,0-3-2 16,0 0 1-1,5-1 1-15,0-7 0 0,-1-8-4 16,6-8 0-16,-5-12-5 16,0 12 0-16,-1-29-3 15,1-3 1-15,0-12 9 16,0 0 1-16</inkml:trace>
          <inkml:trace contextRef="#ctx0" brushRef="#br0" timeOffset="15856.3728">570 3321 15 0,'9'0'7'0,"29"-4"7"16,-19 4-9-16,10-4-3 16,9 0 1-16,5 0-3 15,5 0 0-15,0-4 0 16,5 0 0-16,-6 8-3 15,6-8 0-15,-5 4 0 0,-5 4 1 16,0 0 4-16,-10 4 0 16,-4-8 1-16,-10 4 1 15,0 4-2-15,-5-8 1 16,-4 4-2-16,-5 4 1 16,-5-4-3-16,0 0 1 15,0 4 1-15,-5 4 0 16,0 0-1-16,0 8 1 15,1 3-1-15,4 5 0 16,0 4 0-16,9 8 1 16,6 8 1-16,-1-12 0 0,5-4-1 15,10-4 1-15,-1-5 1 16,1-11 1-16,-5-8-3 16,0-12 1-16,-5-3-2 15,0-5 0-15,-5-4 1 16,-9-4 0-16,0-4-2 15,-10 0 0-15,-4 4 0 16,-6 4 1-16,-4 4-3 16,-5 9 1-16,-4-1 2 15,4 8 0-15,-5 0-1 16,10 8 1-16,5 0-5 16,-1-4 1-16,6 0-2 15,4 4 0-15,10-4-2 16,9 0 0-16,10-8-7 0,14 0 1 15</inkml:trace>
          <inkml:trace contextRef="#ctx0" brushRef="#br0" timeOffset="15210.9826">1024 2962 14 0,'14'-16'7'0,"5"20"5"0,-14-16-7 0,0 4-1 16,-1 0 1-16,1 0-1 15,0 0 0-15,-5 0-2 16,0 0 0-16,0 0-1 16,-5 0 0-16,0 0 0 15,-4-3 0-15,-1 3 0 16,1 0 1-16,-6 4-3 15,1 0 1-15,0 4-1 16,-1 4 0-16,1 4 1 16,0 0 1-16,4 3 0 15,-4 9 1-15,-1-4-3 16,1 4 1-16,5 0 1 16,-1 4 0-16,5 0-2 15,5 4 0-15,0 8 2 0,0 4 1 16,0 3-1-16,5 5 1 15,0 4-4-15,4-4 1 16,1 3 1-16,-1 1 0 16,1-4-4-16,0-4 1 15,-1 4-3-15,1-9 1 16,-1-3-5-16,1-12 1 16,-5 0-5-16,4-8 1 15,-4-8 11-15,-5-12 0 16</inkml:trace>
          <inkml:trace contextRef="#ctx0" brushRef="#br0" timeOffset="16169.9432">1784 3193 13 0,'28'20'6'0,"-4"-36"9"0,-19 24-8 16,-5-8-4-16,5 8 0 15,-5 4-1-15,-5 4 0 16,0 4-2-16,0 8 1 15,1 0 0-15,-1 3 1 16,0 5 0-16,5-4 0 16,5 0 4-16,4 4 0 0,10-12-3 15,1-8 0-15,-1-8-5 16,0-8 1-16,5-4 2 16,-5-8 0-16,0-8 1 15,-5-4 1-15,-4-8-4 16,-5 0 0-16,-5-4-2 15,-5 0 1-15,-9 5 1 16,-10 11 1-16,-10 0-8 16,-4 16 0-16,-5 8-5 15,-5 4 1-15,0 4-4 16,15 4 1-16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21T21:48:25.308"/>
    </inkml:context>
    <inkml:brush xml:id="br0">
      <inkml:brushProperty name="width" value="0.05292" units="cm"/>
      <inkml:brushProperty name="height" value="0.05292" units="cm"/>
      <inkml:brushProperty name="color" value="#FF6700"/>
    </inkml:brush>
    <inkml:context xml:id="ctx1">
      <inkml:inkSource xml:id="inkSrc4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57.93103" units="1/cm"/>
          <inkml:channelProperty channel="Y" name="resolution" value="61.76471" units="1/cm"/>
          <inkml:channelProperty channel="T" name="resolution" value="1" units="1/dev"/>
        </inkml:channelProperties>
      </inkml:inkSource>
      <inkml:timestamp xml:id="ts1" timeString="2014-03-03T06:53:54.050"/>
    </inkml:context>
    <inkml:brush xml:id="br1">
      <inkml:brushProperty name="width" value="0.08333" units="cm"/>
      <inkml:brushProperty name="height" value="0.08333" units="cm"/>
      <inkml:brushProperty name="color" value="#FF6700"/>
      <inkml:brushProperty name="fitToCurve" value="1"/>
    </inkml:brush>
  </inkml:definitions>
  <inkml:traceGroup>
    <inkml:annotationXML>
      <emma:emma xmlns:emma="http://www.w3.org/2003/04/emma" version="1.0">
        <emma:interpretation id="{ADC71864-09A3-4872-AEE8-32B6AA59BF50}" emma:medium="tactile" emma:mode="ink">
          <msink:context xmlns:msink="http://schemas.microsoft.com/ink/2010/main" type="writingRegion" rotatedBoundingBox="2583,3569 4412,4478 3689,5932 1860,5022"/>
        </emma:interpretation>
      </emma:emma>
    </inkml:annotationXML>
    <inkml:traceGroup>
      <inkml:annotationXML>
        <emma:emma xmlns:emma="http://www.w3.org/2003/04/emma" version="1.0">
          <emma:interpretation id="{D04612C2-DDD9-45AA-B347-87CB06F4F025}" emma:medium="tactile" emma:mode="ink">
            <msink:context xmlns:msink="http://schemas.microsoft.com/ink/2010/main" type="paragraph" rotatedBoundingBox="2583,3569 4412,4478 3689,5932 1860,50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A022D0-BE0D-450A-9969-A227F5738875}" emma:medium="tactile" emma:mode="ink">
              <msink:context xmlns:msink="http://schemas.microsoft.com/ink/2010/main" type="line" rotatedBoundingBox="2583,3569 4412,4478 3689,5932 1860,5022"/>
            </emma:interpretation>
          </emma:emma>
        </inkml:annotationXML>
        <inkml:traceGroup>
          <inkml:annotationXML>
            <emma:emma xmlns:emma="http://www.w3.org/2003/04/emma" version="1.0">
              <emma:interpretation id="{339A7028-0432-4D8A-9ECF-7247670F7E7B}" emma:medium="tactile" emma:mode="ink">
                <msink:context xmlns:msink="http://schemas.microsoft.com/ink/2010/main" type="inkWord" rotatedBoundingBox="2583,3569 4412,4478 3689,5932 1860,5022"/>
              </emma:interpretation>
              <emma:one-of disjunction-type="recognition" id="oneOf0">
                <emma:interpretation id="interp0" emma:lang="en-US" emma:confidence="0">
                  <emma:literal>insist</emma:literal>
                </emma:interpretation>
                <emma:interpretation id="interp1" emma:lang="en-US" emma:confidence="0">
                  <emma:literal>init</emma:literal>
                </emma:interpretation>
                <emma:interpretation id="interp2" emma:lang="en-US" emma:confidence="0">
                  <emma:literal>inst</emma:literal>
                </emma:interpretation>
                <emma:interpretation id="interp3" emma:lang="en-US" emma:confidence="0">
                  <emma:literal>int</emma:literal>
                </emma:interpretation>
                <emma:interpretation id="interp4" emma:lang="en-US" emma:confidence="0">
                  <emma:literal>inert</emma:literal>
                </emma:interpretation>
              </emma:one-of>
            </emma:emma>
          </inkml:annotationXML>
          <inkml:trace contextRef="#ctx0" brushRef="#br0">2336 5072 33 0,'0'-18'16'0,"83"49"1"15,-59-22-17-15,11 0 2 16,18 4 0-16,30 5 1 16,17-5 0-16,24 5-5 15,18-5 0-15,11 5 2 16,18-5 1-16,-12-13-2 0,-17-4 1 15,-24-10 2-15,-24 10 1 16,-23-9 0-16,-24 4 0 16,-23-13-3-16,-30 8 1 15,-35-17-1-15,-30 9 0 16,-35-9 1-16,-30 14 0 16,-23-1 1-16,-18 14 0 15,6 26 5-15,29 9 0 16,30-5-9-16,23 5 0 15,30 5 0-15,36-10 0 16,29 1 5-16,47-1 1 16,35 1-7-16,30-10 1 15,30-3 7-15,23-14 1 0,6-14-6 16,-18 10 1-16,-17-5-1 16,-30 0 1-16,-24 5 2 15,-23-1 1-15,-29 5-3 16,-30-8 1-16,-30 8-3 15,-41 13 1-15,-41-4-2 16,-18 0 1-16,-18 13 0 16,1-9 0-16,11 0 3 15,6 0 1-15,36 1-6 16,23-5 1-16,23-1 0 16,31-3 1-16,22-10 1 15,37-8 1-15,28-9-1 16,36 9 0-16,18-1 0 15,0-8 1-15,-18 18-1 0,-23 0 1 16,-30 8-2-16,-36 0 0 16,-29 5-7-16,-41 9 1 15,-24 8 4-15,-17 1 1 16,-24-9-10-16,-6-5 0 16,-6-22-11-16,6 14 1 15,6-19 10-15,11-12 1 16</inkml:trace>
          <inkml:trace contextRef="#ctx0" brushRef="#br0" timeOffset="375.0038">2313 4377 32 0,'12'23'16'0,"5"3"1"0,-17-8-15 16,0 8-2-16,0 1 1 16,-6 13 1-16,1 4 0 15,-1 9-5-15,6 4 0 16,0-8-7-16,6-9 0 16,-6 0-7-16,5-18 1 15,1-9 10-15,6-22 0 16</inkml:trace>
          <inkml:trace contextRef="#ctx0" brushRef="#br0" timeOffset="500.0015">2354 4090 33 0,'-47'35'16'0,"65"32"-1"0,-18-54-17 0,0 0-9 16,6 0 0-16</inkml:trace>
          <inkml:trace contextRef="#ctx0" brushRef="#br0" timeOffset="843.7591">2537 4444 32 0,'6'17'16'0,"53"63"2"16,-41-58-16-1,11 9-4 1,-5 0 0-16,-12 5 4 0,-1-14 0 16,1-5-2-16,-6-8 0 15,-6-9 1-15,6-9 1 16,6-4 0-16,0-9 1 16,5-9-3-16,1 0 1 15,6 0-2-15,-7 5 1 16,1 8-1-16,0 0 1 15,-1 9 0-15,-5 18 1 16,0 13-2-16,0 9 0 16,-6 5 2-16,5-1 0 15,1 9-1-15,-6-8 0 16,12-1-9-16,0-4 1 16,5-13-21-16,7-9 0 0</inkml:trace>
          <inkml:trace contextRef="#ctx1" brushRef="#br1">2809 4512 0</inkml:trace>
          <inkml:trace contextRef="#ctx0" brushRef="#br0" timeOffset="1078.1337">3363 3957 36 0,'-18'22'18'0,"24"89"0"15,0-67-17-15,-6 14-1 16,0 8 0-16,0 14 0 15,0-10 0-15,6 1-5 16,-6 0 1-16,6 0-6 0,0-5 0 16,6-8-10-16,-1-10 0 15,1-12 18-15,0-23 1 16</inkml:trace>
          <inkml:trace contextRef="#ctx0" brushRef="#br0" timeOffset="1250.0103">3280 4457 38 0,'6'40'19'0,"30"-27"4"0,-19-8-20 16,7-10 0-16,29-8 0 16,12 0-9-16,12-5 0 0,5 0-21 15,13 1 1-15,5-1 14 16,0-9 1-16</inkml:trace>
          <inkml:trace contextRef="#ctx1" brushRef="#br1" timeOffset="-494.1135">2839 5498 0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54.458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6EAFE273-3A83-4D67-BB18-D1D998D771EC}" emma:medium="tactile" emma:mode="ink">
          <msink:context xmlns:msink="http://schemas.microsoft.com/ink/2010/main" type="writingRegion" rotatedBoundingBox="20604,8387 21369,8387 21369,10542 20604,10542">
            <msink:destinationLink direction="with" ref="{6885CC22-490A-41E8-B1E1-B7500795ECA0}"/>
          </msink:context>
        </emma:interpretation>
      </emma:emma>
    </inkml:annotationXML>
    <inkml:traceGroup>
      <inkml:annotationXML>
        <emma:emma xmlns:emma="http://www.w3.org/2003/04/emma" version="1.0">
          <emma:interpretation id="{DF75BBFD-1D2D-4487-B8CE-CE9CC910696F}" emma:medium="tactile" emma:mode="ink">
            <msink:context xmlns:msink="http://schemas.microsoft.com/ink/2010/main" type="paragraph" rotatedBoundingBox="20604,8387 21369,8387 21369,10542 20604,105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4E848F6-F8EA-4A55-AB9E-8D207970ADC4}" emma:medium="tactile" emma:mode="ink">
              <msink:context xmlns:msink="http://schemas.microsoft.com/ink/2010/main" type="line" rotatedBoundingBox="20604,8387 21369,8387 21369,10542 20604,10542"/>
            </emma:interpretation>
          </emma:emma>
        </inkml:annotationXML>
        <inkml:traceGroup>
          <inkml:annotationXML>
            <emma:emma xmlns:emma="http://www.w3.org/2003/04/emma" version="1.0">
              <emma:interpretation id="{DB953FFC-6D3B-4A2F-899F-1F91936CB0F4}" emma:medium="tactile" emma:mode="ink">
                <msink:context xmlns:msink="http://schemas.microsoft.com/ink/2010/main" type="inkWord" rotatedBoundingBox="20604,8387 21369,8387 21369,10542 20604,10542"/>
              </emma:interpretation>
              <emma:one-of disjunction-type="recognition" id="oneOf0">
                <emma:interpretation id="interp0" emma:lang="en-US" emma:confidence="0">
                  <emma:literal>l</emma:literal>
                </emma:interpretation>
                <emma:interpretation id="interp1" emma:lang="en-US" emma:confidence="0">
                  <emma:literal>h</emma:literal>
                </emma:interpretation>
                <emma:interpretation id="interp2" emma:lang="en-US" emma:confidence="0">
                  <emma:literal>1</emma:literal>
                </emma:interpretation>
                <emma:interpretation id="interp3" emma:lang="en-US" emma:confidence="0">
                  <emma:literal>z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0 48 9 0,'10'-20'4'0,"4"4"3"16,-9 12-5-16,-1 0 5 16,-4 4 0-16,0 0-4 0,0-4 0 15,0 4 0-15,-4 0 0 16,-1 4-1-16,5 0 1 15,-5 4-1-15,5 4 0 16,0 8 1-16,0-1 0 16,0 5-1-16,5 8 1 15,4 0-2-15,1 24 1 16,4 4 0-16,1-1 1 16,4 9-2-16,0-4 0 15,0 7 0-15,5 9 1 16,0 12-3-16,5 3 1 15,-1 13 0-15,-4-5 1 16,10 41 0 0,-6-21 0-16,-4-19 0 15,0-17 1-15,-5-15-3 16,0-4 1-16,-4-12 2 16,4-1 0-16,-10-11-3 15,1-8 1-15,-1-4 0 16,1-4 0-16,-5 0 0 15,0-4 1-15,-1-8 0 16,1-1 0-16,-5 1 0 16,5-8 1-16,-5 0-1 15,0-8 0-15,0 4-1 16,0 0 1-16,-5 0-1 16,0 0 0-16,-4-4 0 0,-1-4 0 15,1-4-1-15,-1 0 1 16,-9-8 0-16,0 4 0 15,-5-3 1-15,-5-1 0 16,1-4-2-16,-6 4 0 16,-4 4 1-16,4 0 0 15,6-4 1-15,-1 0 0 16,5 4-2-16,5 0 0 16,5 4 2-16,-1 0 0 15,6 4-2-15,-5 0 0 16,9 0 1-16,0 0 0 0,5 4 1 15,0 0 0-15,5 4 0 16,9 8 0-16,-4 4-1 16,4 4 0-16,10-4 0 15,0 4 1-15,0 8-1 16,0 0 1-16,-1 3-2 16,1-3 1-16,0 4-1 15,0-4 1-15,-5 0 1 16,0-4 1-16,0-4-2 15,1-4 0-15,-6 0 1 16,0-8 0-16,-4-4-4 16,-1 0 0-16,-4 0 8 15,5 0 0-15,-10-4-6 16,5 0 0-16,4 0 1 16,1-4 1-16,-1 0-1 15,1 4 0-15,-1-8 0 0,1 0 1 16,-1 0-2-16,1 4 1 15,4-8 1-15,1 8 0 16,-1 0-1-16,0-12 0 16,5-4 0-16,1 0 0 15,-1-12-1-15,5 4 0 16,0-20 2-16,-5 5 0 16,-5-1-2-16,0 4 0 15,-4 4-2-15,-1 8 1 16,1 8-9-16,-5 4 0 15,-5 1-4-15,-5 11 0 16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20.377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  <inkml:brush xml:id="br1">
      <inkml:brushProperty name="width" value="0.16667" units="cm"/>
      <inkml:brushProperty name="height" value="0.16667" units="cm"/>
      <inkml:brushProperty name="color" value="#FFA6CC"/>
      <inkml:brushProperty name="fitToCurve" value="1"/>
    </inkml:brush>
  </inkml:definitions>
  <inkml:trace contextRef="#ctx0" brushRef="#br0">22-1 13 0,'-14'-8'6'0,"4"24"6"0,10-8-6 15,0 4-4-15,0 0 0 16,0 0 0-16,0 8 0 0,0-16 0 15,0-4 1-15,0 8-1 16,0 8 1-16,5-8-1 16,0 0 0-16,-1 3 0 15,-4 1 1-15,5 4 2 16,-5-4 1-16,0 4-5 16,0 8 1-16,0 12-1 15,0 0 1-15,0 8 0 16,0-5 1-16,0 5-3 15,0 12 1-15,5 16 0 16,-5 23 1-16,0 25-1 16,0 7 0-16,0 17-1 15,0 15 0-15,0 12 1 16,0 1 0-16,0 3-3 0,0 8 1 16,0-4 1-16,0-4 1 15,0 1 0-15,5-1 0 16,-1 0 0-16,6-4 0 15,0-7-1-15,4-1 0 16,5 4 0-16,0 1 0 16,0-13 0-16,10-12 1 15,-5 1-1-15,0-13 0 16,-5-19-1-16,-5-13 1 16,1-15 0-16,-6-12 1 15,1-21-1-15,-6-3 0 16,-4-8-1-16,0-20 1 15,-9-8-5-15,-1 0 0 0,-4-16-6 16,0-8 0-16,-1-8-15 16,-4-12 1-16,5-12 19 15,4-3 1-15</inkml:trace>
  <inkml:trace contextRef="#ctx0" brushRef="#br0" timeOffset="1921.9096">74 71 7 0,'-23'-4'3'0,"18"4"7"15,5 0-4-15,0 0-2 0,5-4 0 16,4-4-2-16,1 0 1 15,4-4-1-15,0 0 1 16,1 4-1-16,13 0 0 16,1 0 1-16,9 0 0 15,10 4-1-15,9 0 0 16,10-4 0-16,10-8 0 16,9 4-2-16,19 4 1 15,19-4 0-15,20-4 1 16,-1 4-2-16,24-3 0 15,10-1 0-15,5 0 0 0,-5 4 1 16,-5 4 1-16,-5 4-3 16,-14 0 0-16,-14-4 0 15,-10 0 0-15,-10 4 0 16,-9 0 0-16,0-4 1 16,-14 0 1-16,-10 4 0 15,-10 0 1-15,-14 0-3 16,-4 4 0-16,-11-4 2 15,-8 4 1-15,-11 0-1 16,-4 0 1-16,-5-8-2 16,-4 8 0-16,-6 0 1 15,1 0 0-15,-5 0 0 16,-5 0 0-16,0 0 0 16,0 0 0-16,-5 4-2 15,0 0 1-15,0 0 1 0,0 0 1 16,1 0-2-16,4-4 1 15,0 4-1-15,0-4 1 16,0 0-1-16,0 0 0 16,4 8 0-16,1 0 1 15,0-4-2-15,0 0 1 16,0 0 0-16,-1 0 1 16,1 0-2-16,-5-4 1 15,0 0 1-15,5 4 0 16,0 0 0-16,-5-4 0 15,4 8-1-15,1 0 1 16,0 0 0-16,0 8 0 16,0 3-1-16,-1 5 0 0,1 4-1 15,-5 8 1-15,5 8 0 16,0 0 1-16,-1 15 0 16,-4 5 0-16,0 8-1 15,10 8 0-15,-10 11 1 16,0 17 0-16,5 19 1 15,0 9 0-15,-1 3-3 16,6 16 0-16,4 17 1 16,1-1 0-16,-6 0-1 15,1 8 1-15,-6 5 0 16,6-17 1-16,0-8-1 16,-6 12 1-16,1 1-2 15,5-1 0-15,-1-8 2 16,1-7 1-16,-1-5-3 0,1-4 1 15,4-3-1-15,-4-17 0 16,-1-7 2-16,1-9 1 16,0-3-3-16,-6-9 1 15,1-7-1-15,0 0 1 16,-5-13 0-16,0 1 0 16,0 0 1-16,0-13 1 15,0 1-2-15,5-4 1 16,-5-1 0-16,4-7 1 15,1-8-2-15,0-4 1 16,0 0-1-16,0-13 0 0,-1-3-1 16,-4-8 0-16,0-8 3 15,0-4 1-15,0-8-3 16,-4-4 1-16,-1 0-1 16,0 0 1-16,0 0-1 15,0 0 0-15,-4-4 1 16,-1 4 0-16,-4-4-3 15,-5 0 0-15,-10 4 2 16,-9-4 0-16,-5 0-3 16,-10-4 1-16,-14 1 1 15,-4-1 0-15,-15 0 1 16,-19-4 1-16,-5 12-2 16,-5-8 1-16,-9 4-1 15,-15-4 1-15,5 0 1 16,0 0 1-16,5-4-1 0,0 4 1 15,-5 0-4-15,1-12 0 16,8 4 2-16,15 4 0 16,5 0-1-16,0 5 1 15,5-5 0-15,14 4 1 16,0 12-1-16,4 0 1 16,6 0-2-16,4 4 1 15,10-4 1-15,5 0 0 16,4 4 0-16,10 0 0 15,5 4-4-15,4-4 0 16,1 0 2-16,0 3 1 16,4-3 1-16,-5 8 0 15,6 0-2-15,-1 0 0 0,5-8-3 16,5 8 1-16,5 0-10 16,9-4 1-16,5-8-20 15,9-12 1-15</inkml:trace>
  <inkml:trace contextRef="#ctx0" brushRef="#br1" timeOffset="116731.7555">-2755 3452 13 0,'-5'-32'6'0,"20"64"6"16,-11-36-7-16,6-4-3 16,-1 4 0-16,1 4-1 15,0 0 0-15,-1-4 0 16,5 12 1-16,6 0-1 15,3 0 1-15,1 4 1 16,19-4 0-16,10 8-2 16,4 0 0-16,15 0 0 15,9 4 1-15,5-4-2 0,15 4 1 16,9-4 0-16,4 8 0 16,1 3-1-16,-10-3 0 15,0 4-2-15,0 12 1 16,15-12 1-16,4 12 1 15,0-4 0-15,-4 3 1 16,4-7-2-16,1 4 0 16,-1 0-1-16,-5-4 1 15,-9-4 0-15,-9 0 0 16,-6 3 2-16,-4-7 1 16,5 0-1-16,-6 0 1 15,6 0-3-15,-5 0 0 16,0-4 1-16,-1 0 0 0,-4 0-3 15,5 4 1-15,-5-4 0 16,5-1 0-16,-19 1 2 16,-5-4 1-16,0 0-2 15,-5 0 0-15,-5 0 1 16,-4 4 1-16,-1 0-1 16,1 0 0-16,-1 12-2 15,6-4 0-15,-6-9 1 16,6 5 1-16,-11 4-2 15,-4 4 1-15,1-4 2 16,-1-8 0-16,-5 4-2 16,0 4 0-16,5-8 0 15,-5 4 0-15,0-5 0 16,-4 1 0-16,-1 4 1 0,-4-12 1 16,0 4-2-16,-5-8 1 15,0 8-1-15,-5-4 1 16,0 0-1-16,0 0 1 15,0 0-2-15,5 4 1 16,0-4 0-16,0 0 1 16,0 0-1-16,0 4 0 15,-1-1 0-15,-3 5 1 16,3-4-1-16,1 0 0 16,-5-4-1-16,1 0 1 15,-1 4-1-15,0-4 1 16,0 0 0-16,0 4 0 15,0 4 0-15,0 0 0 0,0 0-1 16,1-4 1-16,-1-12-1 16,0 15 1-16,0-7 2 15,-5 8 0-15,1-4-4 16,-1-4 1-16,-5-4 1 16,1 8 0-16,0-8 1 15,-6 0 0-15,-4-8-2 16,0 8 0-16,0 0 1 15,-4-4 0-15,-6-4 0 16,0 0 0-16,-9 4 0 16,-5 0 1-16,-4-4-2 15,-10 0 1-15,-1 0 0 16,1-4 1-16,-5 0-1 16,-5 4 0-16,5 0 0 0,0 0 0 15,5 4 0-15,4 4 1 16,6 0-1-16,4 0 1 15,0-8-1-15,10 4 0 16,4 0 0-16,5 0 1 16,10 4 0-16,5 0 1 15,9 4-1-15,14-4 0 16,5 4-2-16,6 4 0 16,3 3 1-16,1-3 1 15,0-8-1-15,0-4 0 16,-1 0 1-16,-3 0 0 15,-6-8-2-15,-5 0 1 16,-4 0 1-16,-5-4 1 0,-5 0-2 16,-5 0 0-1,-9-23 0 1,-5-9 1-16,-5 0 0 16,-4 4 0-16,-1-4-1 15,1 4 1-15,-1 8-2 16,0 5 0-16,1-1-4 15,4 8 1-15,5 4-10 16,0 0 1-16,0 0-17 16,5-8 0-16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30.796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</inkml:definitions>
  <inkml:trace contextRef="#ctx0" brushRef="#br0">0-5 8 0,'9'4'4'0,"29"15"5"15,-33-15-5-15,5 0 0 16,-1 0 1-16,1-4 0 16,-1 4 0-16,6-4-3 15,-1 0 1-15,0 0-1 16,1 4 0-16,4-4-1 15,5 4 0-15,4-4 3 16,6 8 1-16,9-8-5 16,5 0 1-16,14 0 3 15,14 0 0-15,15 0-4 0,24-8 0 16,4 0 0-16,15-4 1 16,19 8-1-16,10-8 0 15,4 5-1-15,0 3 1 16,-4 8 0-16,4-4 1 15,-9 4-1-15,-15-1 1 16,1 5-2-16,-11-4 1 16,-8-4 0-16,-6 0 1 15,-23-4-1-15,-15 0 0 16,-14 0 0-16,-15 4 1 16,-9 0-3-16,-9 0 1 15,-15 0-2-15,-5 0 1 16,1 4 2-16,-6 0 0 0,1 0 0 15,-5-4 1-15,-5 0-2 16,0 0 1-16,0 0-1 16,0 0 0-16,-5 0-10 15,0 4 1-15,-5 0-7 16,-4 0 0-16,-5 0 12 16,0 4 0-16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31.652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</inkml:definitions>
  <inkml:trace contextRef="#ctx0" brushRef="#br0">13 0 20 0,'0'4'10'0,"5"8"5"0,0-4-9 16,0 0-3-16,-1 8 0 15,1-4 0-15,0 0 1 16,-5-4-2-16,5 0 1 0,-5 0 0 16,0 4 1-16,0 8-2 15,0-5 0-15,-5 17 0 16,0 12 1-16,5 8-1 16,0 16 0-16,0 11 1 15,-5 17 1-15,5 19-4 16,0-3 1-16,0 3-2 15,-4 5 0-15,-1-5 1 16,0-3 1-16,0-1-3 16,0-23 1-16,1-12-2 15,-1-20 0-15,5-13-11 16,0-11 1-16,0-16-11 16,0-20 1-16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09.007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61-1 13 0,'-5'-16'6'0,"10"20"2"0,-5-4-7 0,0 0 2 16,5 8 0-16,-5 4 0 15,0 0 1-15,0 4-1 16,0 3 0-16,0 1 1 16,0 8 1-16,-5 8-2 15,5 12 1-15,0 16-1 16,0 15 0-16,0 25 1 16,0 35 0-16,5 17-6 15,-1 3 1-15,6 20 1 16,4 16 1-16,1 16-2 15,-1-3 1-15,0 7 2 16,1 4 1-16,-6-12-2 16,-4 12 0-16,-5-4 0 15,0-12 0-15,-5-12 0 0,-4-23 1 16,-11 3-1-16,6-16 0 16,0-23 0-16,-1-13 1 15,1-23-2-15,0-17 0 16,9-19 0-16,0-12 0 15,0-16-3-15,1-4 1 16,-1-4-9-16,-5-9 1 16,1-7-9-16,-1-16 1 15,5-4 4-15,1-11 1 16</inkml:trace>
  <inkml:trace contextRef="#ctx0" brushRef="#br0" timeOffset="1786.1102">-40 102 8 0,'-19'-16'4'0,"24"20"4"0,5 0-5 16,-1-4 0-16,10 4 1 0,5 0-4 15,5-4 1-15,4 0-1 16,10 4 1-16,5 0-2 16,5 4 1-16,14 0 3 15,14 0 1-15,5 0-4 16,5-12 1-16,4 4 2 16,6-8 1-16,13 4-3 15,11 4 1-15,8-12-2 16,-13 4 0-16,-1 4 2 15,6 4 0-15,4 4-4 16,5-8 1-16,-15 0 1 16,1-4 1-16,4 4 0 15,5-4 1-15,0 0-4 16,-5-4 1-16,-9 1 1 16,-5-1 1-16,0 4-2 0,-5-4 0 15,0 4 0-15,-14 0 1 16,-10 0 1-16,-14 4 0 15,-10 0 0-15,-9 0 1 16,-5 4-1-16,-9 0 0 16,-6 0 0-16,-4-4 1 15,0 4-2-15,-5 0 0 16,0-4 0-16,1 4 0 16,-6 0 1-16,0 0 0 15,-4 0 0-15,-5 0 0 16,-5 0 0-16,0 0 1 15,0 0-1-15,0 4 0 0,0 4 0 16,0 0 0-16,0 0 0 16,0 4 1-16,0 12-2 15,0-8 0-15,0 7 1 16,0 21 0-16,0 4-1 16,0 12 1-16,0 7-1 15,-5 13 0-15,0 4-1 16,0 11 1-16,0 21 0 15,1 3 1-15,-6 5-2 16,1 3 1-16,4 1 0 16,0 7 1-16,0 13-2 15,-4-1 1-15,-1-8 1 16,1 1 0-16,-1 23-2 0,-4-8 0 16,-1 1 0-16,-4 3 0 15,5-4 1-15,-1 13 0 16,1-17 0-16,0 0 0 15,-1-15 0-15,1-1 0 16,5-3 0-16,-6-9 1 16,1 1-2-16,-5-21 1 15,4-7 0-15,1-5 1 16,0-11-2-16,4-12 1 16,-4-9 0-16,4-15 0 15,6-4 1-15,-1-8 0 0,0-8-1 16,5-4 0-16,-5-8 1 15,0-4 1-15,1-4 0 16,-1 0 1-16,5-4-4 16,-5 0 1-16,0 0 1 15,5 0 0-15,0 0-2 16,-4-4 0-16,4 4 1 16,0 0 1-16,0 0-1 15,-5-4 0-15,5 4 0 16,0-4 0-16,0 0 0 15,-5-4 0-15,5 4 0 16,0 0 1-16,0 0-1 16,0 0 1-16,0 0-1 15,0-4 1-15,0 8-2 16,-5 0 0-16,0-4 2 16,5 4 0-16,-4-8-1 0,-1 0 0 15,5 4 0-15,0 0 0 16,-5-4-1-16,0 0 1 15,0 0 1-15,-4-4 0 16,4 8-1-16,-4 0 1 16,-6 0-1-16,1 4 0 15,0-4 0-15,-6 0 0 16,-3 0 0-16,-6 0 0 16,-9-12 0-16,-1 4 0 15,-13 8 0-15,-15 0 0 16,-14-4-2-16,-20-4 1 15,-9 1 1-15,-9 11 1 0,-20-4-1 16,-4-4 0-16,4 8 2 16,1 0 1-16,4 8-3 15,-5-12 1-15,5 4-2 16,1-4 1-16,4 4-1 16,-5-4 0-16,-5 0 2 15,10 0 0-15,14 8 1 16,10 0 1-16,19 8-3 15,14-1 0-15,10 1 0 16,10-4 0-16,14 0-2 16,9-4 1-16,5 0-2 15,0-4 0-15,10 0-8 16,4-4 1-16,1-4-10 16,4 0 0-16,5-8 7 15,9 1 1-15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31.947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172 22 13 0,'-5'-20'6'0,"10"8"7"0,-5 12-7 15,4 0-3-15,-4 0 1 16,0 0 1-16,0 12 0 16,0 4-3-16,0 8 1 15,-4 12 1-15,-1 12 0 16,0 4-1-16,0 15 0 16,5 17 0-16,0 12 0 15,0 15-2-15,0 21 1 16,0 15-1-16,0 16 0 0,0 12 1 15,-5 29 1-15,1 15-1 16,-1-8 1-16,0 8-2 16,0-16 0-16,5-4 2 15,0-4 1-15,0-4-7 16,0-7 1-16,0-25 3 16,0 16 0-16,-4-7-1 15,-1 3 1-15,0-4-1 16,0 4 0-16,-4-15 0 15,-1-5 0-15,1-12 1 16,4-3 1-16,-5-25-4 16,1-7 0-16,-1-16 0 15,5-17 1-15,1-15 0 16,-1-12 0-16,0-12-4 0,0-8 1 16,-4-12-6-16,4-12 1 15,-5-16-7-15,6-12 0 16,4-12-2-16,0-28 1 15</inkml:trace>
  <inkml:trace contextRef="#ctx0" brushRef="#br0" timeOffset="2161.781">262 102 12 0,'-4'-12'6'0,"8"16"6"0,-4-4-6 16,5 0-1-16,5 0 0 15,-1-4-3-15,6 0 0 0,-1 0-1 16,5 4 1-16,0 0-1 16,0 0 0-16,5 8 2 15,10-4 1-15,9 4-4 16,0 0 1-16,14 4 1 16,0-4 1-16,10 0-2 15,10 0 1-15,4-4-1 16,10 8 1-16,9 0-2 15,15 0 1-15,-5-12-2 16,5 0 0-16,4 4 2 16,1 0 0-16,4-4-1 15,5 0 1-15,-10-4 0 16,6 4 1-16,4 0-2 0,0 0 1 16,0-12-2-16,-15 8 1 15,-4-4 1-15,-14 0 0 16,0 0-2-16,-10 4 1 15,-10 0 1-15,-4 0 0 16,-10 0-2-16,-9 8 0 16,-10-8 2-16,0 0 1 15,-10 4-2-15,-4 0 0 16,-1 0 0-16,-4 0 0 16,-5 0 2-16,-4 0 1 15,-6 0-1-15,1 0 0 16,-10 0-2-16,9 4 1 15,-9-4-1-15,0 0 1 16,0 0-2-16,0 0 0 16,0 0 2-16,0 0 0 0,0 0-2 15,10 0 1-15,-5 4 1 16,0-4 0-16,-1-4-2 16,1 4 1-16,-5 0 0 15,5-4 1-15,4 4-2 16,1 0 0-16,0 0 1 15,4-4 0-15,5 0-1 16,0 0 1-16,5-4 1 16,0 4 0-16,0 0-3 15,0 0 1-15,0-4 2 16,4 4 0-16,1-4-1 16,-5 0 0-16,-5 4 0 0,0 0 0 15,0 0 0-15,-4 0 0 16,4 0-1-16,0 0 1 15,0 0-1-15,-5 0 1 16,1 4 2-16,-6-4 0 16,1 4-4-16,-1 0 0 15,-4 0 3-15,0 4 1 16,-5-4-3-16,0 0 0 16,5 4 2-16,-5-4 1 15,0 0-2-15,4 8 0 16,6-4 0-16,-5 0 0 15,-1 0 0-15,1 0 1 0,0 4-1 16,0 0 0-16,0 0 0 16,-1 4 0-16,-4 4 2 15,0 4 0-15,5 8-2 16,-5 8 1-16,5 7 0 16,-5 9 1-16,5 4-3 15,-5 8 0-15,0 11 2 16,0 9 1-16,0 8-5 15,0 11 1-15,0 29 4 16,-5 3 0-16,0 20-2 16,0 9 1-16,-4 31-1 15,-1-8 1-15,-4 16-3 16,-5 4 1-16,0 0 2 16,0 4 0-16,4-11-1 0,6-1 0 15,-6-20 0-15,1-8 0 16,4-11 0-16,1-9 1 15,-1-16-1-15,6-3 0 16,-1-13 1-16,0-3 0 16,0-5-2-16,0-7 0 15,5-9 1-15,5-11 1 16,-5-12 0-16,5-16 1 16,-5-13-2-16,0-3 1 15,0-8-2-15,5 4 0 16,0-4 1-16,-1 4 0 15,1-13 1-15,0 9 0 16,4-8 0-16,-4-8 1 16,0 4-2-16,0-4 1 0,0-4 0 15,-5-12 0-15,0 0 0 16,0 0 1-16,4 8-3 16,-4-8 1-16,5 4 0 15,0-4 0-15,-5 0-1 16,0 0 1-16,5-4 0 15,-5 4 0-15,0 0 0 16,0 0 1-16,0 0-2 16,0 8 1-16,0-8 1 15,0 0 0-15,0 0-1 16,-5 4 1-16,0-4-2 16,-4 4 1-16,-6-4-1 15,-9-12 1-15,-4 8-1 0,-6 0 0 31,-52-12 1-31,0 4 0 16,-5-4 0-16,-4 0 0 16,-6 0-1-16,-4 0 1 15,-10 0 0-15,-4 4 0 16,-1 4-2-16,-4-11 0 16,-5 11 2-16,-5-12 0 15,-9 20-1-15,-10-4 1 16,5 4 0-16,0-4 1 15,0-4 1-15,-1 8 0 16,16 0-3-16,3-12 0 16,16 4 1-16,-1 0 0 0,5 8 1 15,5-4 1-15,5 4-3 16,4-4 0-16,10 16 1 16,10-4 0-16,13 0-2 15,11-4 1-15,14 0-3 16,4 4 0-16,15-4-4 15,9 0 0-15,10-12-9 16,10-4 0-16,9 0-10 16,19-16 1-16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49.511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0 82 28 0,'9'-8'14'0,"44"4"5"0,-29 0-13 15,14 0-6-15,14 0 1 16,15 4 0-16,10 0 1 16,9-8-1-16,5 0 0 15,4 4-1-15,15 4 0 16,10-4 0-16,4 0 0 16,-5 0 1-16,1 4 0 15,-1-4-2-15,6 4 1 16,-1-4-3-16,-9 0 1 15,-5-4 4-15,-10 4 0 0,0 0-3 16,-14 4 1-16,-4 4-1 16,-15 0 0-16,-5-4 1 15,-15 4 1-15,-3 0 0 16,-16-4 0-16,1 4-1 16,-10-4 1-16,0 0 1 15,-5 0 1-15,1 0-1 16,-6 4 0-16,1-8-2 15,-1 0 1-15,1 4 0 16,0 0 1-16,-6-4-1 16,1 4 1-16,-5 0-2 15,0 0 1-15,0 0-1 16,0 0 1-16,0 0 0 16,0 12 1-16,0-4-3 0,0 8 0 15,0-4 2-15,5 8 0 16,0 4-1-16,-5 24 0 15,0 7 0-15,0 9 1 16,-5 0-1-16,0 19 1 16,-4 9-2-16,4 0 1 15,0 3 0-15,0 1 1 16,5-13-2-16,-5 5 1 16,5-12 0-16,0-16 0 15,0-5 0-15,0-7 0 16,0-20 1-16,5 0 0 15,-5-4-3-15,0-4 1 16,5-12 1-16,-5 0 1 0,0 0-1 16,0-8 1-16,-5 0-1 15,0 0 1-15,1-8-1 16,-1 4 1-16,-9 0-2 16,-1 0 1-16,-4 0 0 15,-10 0 0 1,-42-12 1-1,-6 4 0-15,-14-4-3 16,-4 0 1-16,-10 0 1 16,-10-8 0-16,-4 12-1 15,-11 4 1-15,-13-4 1 16,4 0 1-16,10 8 0 16,10 0 0-16,-1 4-4 0,6 0 0 15,9-4 3-15,9 8 1 16,15-8-2-16,4 4 0 15,15-4-1-15,10 4 1 16,9 0 0-16,9 4 1 16,5-8-1-16,10 4 0 15,0 0-2-15,5 0 0 16,-1-4 5-16,6 8 1 16,-5 0-7-16,4-4 0 15,-4-4 5-15,-1 8 0 16,1 0-1-16,-5-4 0 15,5 0-1-15,-1 0 0 0,1-4 0 16,0 4 1-16,-1 0-1 16,1 0 1-16,4-4 1 15,1 0 0-15,4-4-5 16,5 4 1-16,0-8-1 16,5-3 0-16,0-1 2 15,-1-8 0-15,1 0-1 16,0 4 1-16,0 4-1 15,-1 0 0-15,1 4-1 16,-5 4 0-16,0-4-1 16,0 4 0-16,-5 0-7 15,1 0 0-15,-1 0-16 16,5-4 0-16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6:13.655"/>
    </inkml:context>
    <inkml:brush xml:id="br0">
      <inkml:brushProperty name="width" value="0.16667" units="cm"/>
      <inkml:brushProperty name="height" value="0.16667" units="cm"/>
      <inkml:brushProperty name="color" value="#FFA6CC"/>
      <inkml:brushProperty name="fitToCurve" value="1"/>
    </inkml:brush>
  </inkml:definitions>
  <inkml:trace contextRef="#ctx0" brushRef="#br0">-4 0 16 0,'-9'-16'8'0,"18"28"0"16,-9-12-8-16,10 8 4 15,-1-4 1-15,1-4-5 16,4 4 1-16,1-4 1 15,-1 4 0-15,0 0 0 0,1 0 1 16,-1 4-2-16,5 0 1 16,5 4 1-16,5 7 0 15,4 1 1-15,5 4 0 16,5 12-2-16,15 8 0 16,9 8-1-16,4-9 1 15,-4 9-3-15,5-8 1 16,-5 16 0-16,5-12 0 15,-1-1-1-15,1-3 1 16,9 4 0-16,10 0 1 16,-5 8-1-16,0-9 1 15,0 5-2-15,-9 0 1 0,-6 0 0 16,-9-12 0-16,-9 3 2 16,-5-7 0-16,0 0-4 15,-1-16 1-15,-13-4 1 16,-6-4 1-16,-8 0-2 15,-1-4 1-15,-5 0 0 16,-4-4 1-16,-10 8-1 16,-5-4 1-16,-10-8-2 15,1 8 1-15,-5-4 1 16,-10 0 1-16,1 4-2 16,-11-4 1-16,1-4-2 15,-5 3 1-15,-5 9 0 16,1-12 0-16,-1 4 1 0,0 0 0 15,5-4 0-15,5-4 0 16,4 4-1-16,6-4 1 16,8 4-1-16,1 0 1 15,10 0-1-15,4 0 0 16,10 8 0-16,4-4 1 16,10 0-1-16,10 4 0 15,5 8-1-15,4-4 1 16,5 0 0-16,0 8 1 15,0-8-2-15,5 0 1 16,-5 0 1-16,0-4 0 16,0-8-1-16,0 0 1 15,-10-4-2-15,-4 0 1 16,-5 0 4-16,0 0 0 0,-5-4-4 16,0-4 1-16,-5 0 1 15,1-4 1-15,-1-4-4 16,0 0 1-16,-4-8 1 15,-1 5 1-15,1-13-1 16,-5-4 1-16,0-4-5 16,-5-12 0-16,0 9-2 15,-5-5 0-15,-5 0-7 16,1 4 0-16,-1 8-21 16,-4 4 1-16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6:18.909"/>
    </inkml:context>
    <inkml:brush xml:id="br0">
      <inkml:brushProperty name="width" value="0.16667" units="cm"/>
      <inkml:brushProperty name="height" value="0.16667" units="cm"/>
      <inkml:brushProperty name="color" value="#FFA6CC"/>
      <inkml:brushProperty name="fitToCurve" value="1"/>
    </inkml:brush>
  </inkml:definitions>
  <inkml:trace contextRef="#ctx0" brushRef="#br0">-2 294 7 0,'-9'-4'3'0,"38"-12"8"0,-20 12-3 16,10 0-2-16,-4-4 0 15,13 0-1-15,6-11 0 16,9 3-4-16,0-12 1 15,5 12-3-15,-1-4 0 16,1-4 0-16,-5 0 1 16,-5 8-5-16,1 0 0 15,-1 0-2-15,-5 4 0 16,-4 0-3-16,4 4 1 0,-4-3 5 16,-5-1 1-16</inkml:trace>
  <inkml:trace contextRef="#ctx0" brushRef="#br0" timeOffset="-331.2645">271-188 18 0,'5'-35'9'0,"9"19"3"0,-4 12-10 16,-1 0 0-16,1 0 0 16,-6 0-2-16,6-4 1 15,0 4 0-15,-6-4 1 16,1 4 0-16,0 0 0 16,0 0 1-16,-5 4 0 15,0 0 1-15,0 0 1 16,4 8-3-16,1 8 0 15,0 4-1-15,0 7 1 16,4 5-3-16,1 24 1 16,-1-8 0-16,1 8 1 0,0 3 0 15,4 1 0-15,-4-4-3 16,-1 0 1-16,5-9-5 16,-4-7 1-16,0-4-1 15,-1-8 0-15,-4-4-4 16,0-4 0-16,-1-8-5 15,-4-4 0-15</inkml:trace>
  <inkml:trace contextRef="#ctx0" brushRef="#br0" timeOffset="526.234">668-451 9 0,'-5'-7'4'0,"5"7"6"15,0 0-6-15,0 0-2 16,0 0 0-16,5 7-2 15,-1 5 0-15,6 4 6 0,4 8 0 16,1 4-3-16,4 12 0 16,0 4-2-16,0 12 0 15,0-5-1-15,0 1 0 16,0-4 1-16,0-8 0 16,1 4 0-16,-6-13 0 15,-5 1 1-15,1-12 0 16,-5-4 1-16,0-8 0 15,4-12-3-15,-4-4 1 16,0-4 0-16,4-12 0 16,6-12-1-16,-1 1 1 15,0-1 0-15,1 0 0 16,-1 0-2-16,0 4 0 0,5 0 2 16,1 8 0-16,-6 5-1 15,0 7 1-15,1 8-2 16,-1 8 0-16,0 8 2 15,5 7 1-15,-4 5-2 16,-1 16 0-16,-4-8 0 16,4 4 1-16,0-4-2 15,1-12 1-15,-1-8-6 16,0-4 1-16,1-4-7 16,-1-12 0-16,0-4-5 15,1-8 1-15,-1-8 14 16,0-8 0-16</inkml:trace>
  <inkml:trace contextRef="#ctx0" brushRef="#br0" timeOffset="976.3332">1380-331 11 0,'9'4'5'0,"6"0"7"0,-6 0-5 16,6 0-6-16,-1-4 0 15,5-4 2-15,0 0 0 16,0-8-2-16,0 0 1 15,0-4-2-15,1 4 1 16,-1-4 2-16,0 0 0 16,0-4-2-16,-5 0 0 15,1 1 1-15,-6-1 0 0,-4 4 0 16,-5 0 1-16,0 4-4 16,-5 8 1-16,-4 0 0 15,-6 4 0-15,1 8-1 16,-5 4 1-16,-5 0 0 15,0 4 0-15,0 0 0 16,5 4 0-16,5 3 2 16,4 5 0-16,1 4-2 15,9 0 1-15,4 0 0 16,6-4 1-16,4-4-2 16,5-4 0-16,5-4 1 15,0-9 1-15,5-3-3 16,0-4 1-16,-6-4-5 15,1-3 1-15,0 3-2 16,0-4 1-16,-5 0-3 16,0 0 0-16,-4 0-7 0,-1-4 1 15,0 0 11-15,5-4 0 16</inkml:trace>
  <inkml:trace contextRef="#ctx0" brushRef="#br0" timeOffset="1409.9438">2140-837 6 0,'-10'-16'3'0,"-23"8"9"0,28 16-4 0,-5 4-4 15,1 0 0-15,-6 4-4 16,1-8 1-16,5 4 1 16,-1 4 0-16,5-8 2 15,0 4 1-15,5 0-3 16,0-12 0-16,5 12-1 16,10 4 0-16,-1 4 0 15,5-1 0-15,0 1-2 16,0 4 0-16,0-4 1 15,0 8 0-15,-4-12 0 16,-1 4 0-16,-4 0 1 0,-6 8 0 16,-4-4-1-16,-4-8 1 15,-6-5-4-15,1 1 1 16,-11 0 0-16,1 0 0 16,-5-4-2-16,1-8 1 15,-1 0-7-15,5-4 0 16,4 0-2-16,1-4 1 15</inkml:trace>
  <inkml:trace contextRef="#ctx0" brushRef="#br0" timeOffset="1967.5428">2436-705 11 0,'-5'0'5'0,"10"12"5"16,0-12-5-16,4 0-5 15,6 0 1-15,-1 4-1 16,5-4 0-16,-4 0 1 16,-1-4 1-16,0 0-3 0,5-4 1 15,0-8 1-15,1 4 1 16,-6 0-2-16,-5 0 0 16,1 0 0-16,-10-4 0 15,0 0 0-15,-10-4 0 16,1 4 0-16,-5 0 0 15,-6 8-2-15,1 4 0 16,-5 4 2-16,-4 4 0 16,-6 4 2-16,10 24 0 15,0-4 0-15,5 8 1 16,5 8-3-16,4-1 0 16,6 1 0-16,4 4 1 15,4-8 1-15,6 0 0 16,4-8 2-16,10-9 0 0,5-7-4 15,9-8 0-15,5-12 0 16,10 0 0-16,-1-4-14 16,-4-8 0-16,-5-11 1 15,-5-1 0-15</inkml:trace>
  <inkml:trace contextRef="#ctx0" brushRef="#br0" timeOffset="3557.0661">3827-1279 6 0,'5'-12'3'0,"-1"12"4"16,-4-4-3-16,0-4-1 15,0 0 1-15,-4 0-1 16,-1 4 1-16,0 4-5 0,-4-4 1 16,-6 8 0-16,1 4 0 15,-5 0 0-15,0 8 1 16,-5-4 3-16,0 0 0 15,0 4-2-15,-5 4 0 16,5 8-1-16,0 4 0 16,5 3-2-16,5 5 1 15,4 0-1-15,6 0 1 16,4-8 1-16,4 0 1 16,6-12-1-16,4-5 1 15,5-11-2-15,1-8 1 0,-1-3 0 16,0-9 0-1,0 0-3-15,0-8 0 0,0-4 2 16,0 0 0-16,-4-4-1 16,-1-4 1-16,0 8 0 15,-4 1 1-15,-1 11 0 16,1 0 0-16,0 8 2 16,-1 16 0-16,1 8-3 15,4 0 1-15,0 3-2 16,1 1 1-16,-1 0-3 15,0-4 1-15,10-4-3 16,0-4 1-16,0-8-3 16,0-4 1-16,0-8-2 15,0-4 1-15,0-4 0 16,-5-4 0-16,-10 1 7 0,1-13 1 16,-5 4 3-16,-1 0 1 15,-4 4 2-15,0-4 0 16,0 8-5-16,0 16 0 15,5 0 1-15,0 12 0 16,5 8-1-16,-1 8 0 16,5 12 0-16,1-12 0 15,-6 0-2-15,1 0 1 16,4 0-1-16,-4-4 1 16,-1-8 2-16,1 0 1 15,-1 0-2-15,-4-16 0 16,0 0-1-16,0-4 1 15,0-4-1-15,-5-4 1 0,0-16 0 16,4 0 0-16,1 0-2 16,0 4 0-16,5-11 0 15,-1 3 1-15,5 4-1 16,6 0 0-16,-1 8 0 16,0 4 0-16,0 8-3 15,0 0 0-15,0 9-3 16,0-1 1-16,0 4-2 15,0 0 1-15,5 0-3 16,5 4 1-16,0 4 2 16,-10 0 0-16,5 0 6 15,-5 0 0-15,0 0 3 16,-5 3 0-16,1 1 3 16,-1 0 0-16,0 0-1 0,1 0 1 15,4 0-4-15,0 4 0 16,0-12 0-16,0 0 0 15,0-4 0-15,5-4 0 16,0-4-1-16,0-8 1 16,0-3-1-16,-5-1 1 15,0 0-3-15,-5-4 1 16,1 0 0-16,-6 4 0 16,-9 0 3-16,0 4 0 15,-9 0-5-15,-6 8 1 16,1 8 1-16,-10 8 1 15,-4 12 0-15,-6 12 1 0,1 12-1 16,-1 12 0-16,10 0-1 16,5 3 1-16,10-3 1 15,9 0 1-15,4-12-2 16,11-8 1-16,9-12-1 16,4-5 1-16,6-11-8 15,-1-8 1-15,1-7-3 16,-1-9 0-16,1-8-8 15,-6 0 1-15,1 4 6 16,-5-4 0-16</inkml:trace>
  <inkml:trace contextRef="#ctx0" brushRef="#br0" timeOffset="13135.5772">5619-865 6 0,'-9'12'3'0,"9"48"5"0,0-48-4 16,4 12-5-16,-4 4 1 16,5 4-1-16,0-9 0 15,5 5-1-15,-1-4 1 16,1-4 2-16,4-12 0 16,0-8-1-16,1 0 0 15,-1-12 0-15,-4-4 0 0,-1 0 2 16,-4-4 1-16,-5-11-4 15,0 3 0-15,-5 4 1 16,-4 0 0-16,-6 8 0 16,-4 8 1-16,0 8-2 15,0 4 0-15,5-4-3 16,-1 4 0-16,1-8-1 16,0 12 0-16,4-4 5 15,5-12 1-15</inkml:trace>
  <inkml:trace contextRef="#ctx0" brushRef="#br0" timeOffset="13497.1582">5772-913 11 0,'15'28'5'0,"8"16"3"0,-13-24-5 15,4 0-3-15,-4 0 0 16,4 0 2-16,1-4 1 15,-6-8 0-15,-4 4 1 16,0 0-1-16,-5-12 0 31,9-12-1-31,1-16 1 16,-1-4-1-16,1 0 0 16,-1-8 0-16,6 4 0 15,-1 5 0-15,0 7 1 0,1 8-4 16,-1 4 1-16,5 8 2 15,5 12 0-15,-5 8-1 16,5 4 0-16,0 3-3 16,0 5 0-16,-5 4-3 15,0-4 0-15,0-4-5 16,-4-4 1-16,-1-8-8 16,0 0 0-16</inkml:trace>
  <inkml:trace contextRef="#ctx0" brushRef="#br0" timeOffset="14667.0882">6384-1108 15 0,'-14'0'7'0,"4"12"6"0,10-12-9 15,0 0 0-15,0 0 1 16,10 0-4-16,-1-4 1 15,6-4 0-15,4-4 1 0,5 0 2 16,4-4 1-16,10-7-6 16,15-1 1-16,0 0-1 15,-1 4 0-15,-4 8-1 16,0-4 0-16,-10 4 0 16,0 4 0-16,-9-4-6 15,-5 12 0-15,-5-4-13 16,0 0 0-16,-5-4 15 15,-9 4 1-15</inkml:trace>
  <inkml:trace contextRef="#ctx0" brushRef="#br0" timeOffset="14083.2355">6384-1351 20 0,'-10'12'10'0,"15"-32"3"15,-5 20-10-15,5 0-1 16,5 4 1-16,-1 8-1 16,5-12 1-16,6 4-2 15,-1 4 1-15,5-4 2 16,4 0 0-16,15 4-7 16,0 4 1-16,0 0 2 0,0 4 0 15,0 0 0-15,0-4 0 16,-9-4-1-16,-1-4 0 15,-9 0-9-15,0 0 0 16,-10 4-4-16,1-12 1 16,-6-4 7-16,-4-4 0 15</inkml:trace>
  <inkml:trace contextRef="#ctx0" brushRef="#br0" timeOffset="14382.8985">6628-1717 15 0,'-29'-16'7'0,"24"28"2"16,5-8-8-16,0 8 2 16,0 4 0-16,0 4 0 15,5 12 1-15,0 11-1 16,4 9 0-16,1 8-1 15,4 0 0-15,1-1-2 16,-1 1 0-16,-4 0 0 16,-1 0 1-16,1-5-4 15,-1-7 1-15,1-4-1 16,-5-16 1-16,-1 0-5 16,1-8 0-16,-5-12-9 0,0-8 1 15</inkml:trace>
  <inkml:trace contextRef="#ctx0" brushRef="#br0" timeOffset="4564.5282">-303 1063 16 0,'0'-8'8'0,"10"8"1"16,-10 0-7-16,9 4-1 0,1 4 0 15,0 0 0-15,-1 0 1 16,1 4 0-16,-1 4 0 16,1 8 2-16,-1 12 0 15,10-1-4-15,-4 21 0 16,-1 0 0-16,-4 4 0 16,4-5-1-16,-4 9 1 15,-1-16-1-15,6-4 1 16,-1-4-7-16,0-9 1 15,-4-3-5-15,-1-8 1 16,-4-4 2-16,-5-4 1 16</inkml:trace>
  <inkml:trace contextRef="#ctx0" brushRef="#br0" timeOffset="4895.0614">-513 1521 11 0,'5'-16'5'0,"43"0"8"15,-29 12-6-15,9-16-4 16,6-4 0-16,9 1-2 15,5-5 1-15,4-4-3 0,10 4 1 16,1 4-1-16,-6 0 0 16,-5 4-1-16,-4-4 1 15,-10 4-5-15,-4 4 0 16,-5 4 1-16,-5 1 1 16,-5 3-3-16,0 4 0 15,-5 0 5-15,-4 4 1 16</inkml:trace>
  <inkml:trace contextRef="#ctx0" brushRef="#br0" timeOffset="5778.6305">366 1015 15 0,'-9'4'7'0,"9"-12"4"15,0 8-8-15,0 0-2 16,5 12 1-16,-1 0-3 15,1 4 1-15,0 4 2 0,0 8 1 16,0 4-5-16,4 8 1 16,1-5 1-16,-1-3 0 15,1 0 2-15,4-8 0 16,1-4 3-16,4-8 0 16,-5-8-5-16,0-8 1 15,1-4-2-15,4-8 0 16,0-8 0-16,5-8 1 15,-5-8-2-15,-5 5 1 16,1 3 0-16,-1 0 1 16,-5-4 1-16,-4 0 0 15,0 4-1-15,0 0 1 0,-5 16-1 16,5 5 0-16,-5 11 2 16,9 0 0-16,1 11-1 15,-1 9 0-15,1 4-1 16,-1 8 1-16,6 4-1 15,-1 0 1-15,5 0-1 16,0 0 0-16,0-13 0 16,5-3 0-16,0-12 1 15,0-8 0-15,0-8-1 16,0-8 1-16,0-3-2 16,-5-1 0-16,0-20 0 15,-5 0 0-15,-4 0 1 16,0-4 0-16,-1 0 1 0,1 9 0 15,-6 3-2-15,1 12 0 16,0 0 1-16,0 4 1 16,0 4-2-16,-1 8 0 15,1 4 2-15,0 4 0 16,0 12-1-16,-1 0 0 16,1-4 0-16,0 4 0 15,0-4 0-15,0 0 1 16,-5-4-1-16,0 4 1 15,0-4-1-15,0 0 0 16,0 0 2-16,0-8 1 16,0 0-4-16,0 3 1 15,-5-6-3-15,0-1 1 0,5-4-3 16,-5-4 1-16,0 4-4 16,5-4 0-16,-4 4-3 15,-1-4 0-15,0 8 5 16,0-4 0-16</inkml:trace>
  <inkml:trace contextRef="#ctx0" brushRef="#br0" timeOffset="6771.1688">677 944 17 0,'10'4'8'0,"9"7"2"0,-14-3-9 15,9 0 0-15,0 8 1 16,5 4 1-16,1 12 1 16,3 8-3-16,1 12 0 15,10 3 2-15,-6 13 0 16,1 8-4-16,0 4 0 15,-1 3 1-15,-4-3 1 16,-4-1-1-16,-6-3 0 16,-5 0 0-16,1-4 1 15,-5-13-1-15,-5 1 0 0,0-4-1 16,0-20 1-16,-5-8 0 16,0-9 1-16,0-19-1 15,-4-8 0-15,-1-7-2 16,1-9 1-16,-6-16 2 15,1-4 1-15,0-12-2 16,-1 0 1-16,6-3-2 16,9-9 0-16,0 4 0 15,9-3 1-15,1 3-3 16,9 8 1-16,0-4-4 16,5 5 1-16,0-1 2 15,5 4 0-15,-5 0 1 16,-1-4 1-16,1 5 2 15,-5 3 1-15,-4 16 2 16,-6 0 1-16,1 0-2 0,-1 8 0 16,-4 8 0-16,0 9 0 15,0-1-3-15,0 0 0 16,-1 8 1-16,6 12 0 16,4 7 1-16,1 5 0 15,-1 12 0-15,5 16 0 16,0 12-2-16,5 7 1 15,0 5-1-15,0 0 0 16,0-9 2-16,0 5 1 16,-10-16-3-16,0-12 0 15,-4-8-2-15,-5-13 1 16,-5-7 1-16,0-8 1 16,-10-16 0-16,-4-8 1 0,-5-15-3 15,-5-17 1-15,0-20 0 16,-5-16 0-16,1-3 1 15,-1-1 0-15,10 1-4 16,0-1 1-16,9 12 4 16,5 5 1-16,10 15-4 15,5 12 0-15,9 8 3 16,0 12 0-16,5 12-3 16,0 12 1-16,0 12 0 15,-1 4 1-15,-3 8 0 16,-6 8 0-16,0-4-3 15,-4 12 1-15,-10-12 1 16,-5-1 0-16,-9-3-2 16,-5 0 1-16,-5-4 0 0,-5-4 0 15,0-4-4-15,5-4 0 16,5-4-3-16,5-4 1 16,4-4-3-16,10-12 0 15,0-4 0-15,15 4 1 16</inkml:trace>
  <inkml:trace contextRef="#ctx0" brushRef="#br0" timeOffset="7252.2152">1595 752 15 0,'9'0'7'0,"25"-4"3"16,-25 4-8-16,6-4-1 15,-1 0 1-15,5-8 0 16,0 1 1-16,0-5-1 16,1 0 0-16,-1 0 0 15,0-4 0-15,-5 0 0 16,5-4 0-16,-9 4-2 15,-5 0 1-15,-5 4-1 16,0 0 1-16,-5 0-3 16,-10 4 0-16,-4 4 1 15,0 12 0-15,0 4 3 0,0 8 0 16,-5 12-2-16,0 8 1 16,5 16 0-16,0 12 1 15,9-1-2-15,6 1 0 16,4-8 4-16,9-8 0 15,6-13 0-15,8-7 0 16,6-8-5-16,5-12 1 16,-1-12-4-16,5-4 0 15,-4-4-4-15,-1-8 1 32,5-27-18-32,1-9 1 0</inkml:trace>
  <inkml:trace contextRef="#ctx0" brushRef="#br0" timeOffset="9592.4219">2422 282 14 0,'4'0'7'0,"25"-28"5"0,-19 24-8 0,4-3-1 16,10 3 0-16,-5-4-2 16,10 0 0-16,4 0-1 15,1 0 1-15,-1 0-3 16,1 0 1-16,-6 4 1 15,-4-4 0-15,-5 4 1 16,0 0 1-16,1 0-1 16,-1 4 1-16,-5-12-1 15,5 0 0-15,-5 12-1 16,-4-4 0-16,0 0 0 16,-1-8 0-16,-4 12 2 0,0-4 0 15,-5 4-1-15,4-4 1 16,1 0-2-16,-5 0 0 15,5 0 0-15,-5 4 1 16,5 0 2-16,4 0 0 16,1 0-3-16,4 4 1 15,1 0 0-15,-1 4 0 16,5 0-1-16,5 4 1 16,0 0-1-16,4 8 1 15,1 4-2-15,5-8 0 16,-1 8-3-16,1-12 0 15,-6-1-1-15,-4 1 1 16,-5 0-3-16,0-4 0 0,-4-4-6 16,-1 0 0-16,-4-4 8 15,-6 0 0-15</inkml:trace>
  <inkml:trace contextRef="#ctx0" brushRef="#br0" timeOffset="9038.612">2379 8 23 0,'0'-4'11'0,"19"-24"5"16,-10 16-11-16,6-4-3 16,4-4 0-16,9-4-1 15,11-8 1-15,4-4-2 16,5-4 1-16,-1 13-10 16,1 7 0-16,-10 4 5 0,-4 4 0 15,-5 0-5-15,-6 8 1 16,-3 4-2-16,-6 0 1 15</inkml:trace>
  <inkml:trace contextRef="#ctx0" brushRef="#br0" timeOffset="8723.0732">2493 123 15 0,'-9'-12'7'0,"18"-4"5"0,-9 16-7 0,0 0-5 16,0 0 1-16,5 4 0 16,0-4 1-16,0 4 2 15,4 8 0-15,-4-4-3 16,0 0 1-16,0 4-1 16,-5 16 0-16,0 0 0 15,4 4 0-15,1 3 0 16,0 5 0-16,0 0-1 15,0 0 1-15,4 0-2 16,1 0 0-16,-1-5 1 16,6 1 0-16,-1-12 1 15,0-4 1-15,1-4 0 16,4-8 1-16,0-4-4 16,0-4 1-16,5-8 0 0,4-4 1 15,1-8-3-15,5 0 1 16,-1-4 1-16,5-4 1 15,-4 1-9-15,-1 3 1 16,-4 4-3-16,0 0 1 16,-10 4-2-16,0-4 0 15,-5 0 7-15,-4 0 0 16</inkml:trace>
  <inkml:trace contextRef="#ctx0" brushRef="#br0" timeOffset="9849.3617">3191-120 13 0,'-9'8'6'0,"4"36"6"16,5-24-7-16,0 4-1 15,-5 12 0-15,-4 11-2 0,4 1 0 16,0 8-2-16,0-8 0 15,0-1-1-15,1-3 0 16,-1-8-5-16,0-4 1 16,5-8-6-16,0-4 1 15,0-12 3-15,0-8 1 16</inkml:trace>
  <inkml:trace contextRef="#ctx0" brushRef="#br0" timeOffset="10089.6922">3392 4 13 0,'-14'8'6'0,"14"51"8"16,4-43-6-16,6 12-6 15,4 8 1-15,1 16-2 16,9 3 0-16,-1 1-4 15,1 4 0-15,0 0-5 16,5-9 0-16,-5 5-3 16,0-4 0-16,-5-16 9 15,-5-12 1-15</inkml:trace>
  <inkml:trace contextRef="#ctx0" brushRef="#br0" timeOffset="10584.0258">3516-68 7 0,'5'-28'3'0,"14"32"1"0,-14-4-4 16,4 4 0-16,1-4 1 15,0-4-1-15,-1 4 0 0,1 0-2 16,4-8 0-16,0 0 4 16,-4 0 0-16,-1 4-1 15,1-4 0-15,0 0 3 16,-1 4 1-16,1 0-2 15,4 0 1-15,0 0-3 16,1 0 0-16,-1-4-2 16,0 4 1-16,1 0 1 15,-1 8 1-15,-4 4 0 16,-1 8 1-16,-4 8-4 16,-5 4 1-16,-5 8 0 15,-4 4 1-15,-6 7-2 16,-4 5 0-16,0-8 1 15,-5 4 1-15,0-12-6 0,5-4 0 16,-5-9-6-16,5-3 0 16,0-8 7-16,5-4 0 15</inkml:trace>
  <inkml:trace contextRef="#ctx0" brushRef="#br0" timeOffset="11065.6294">3894-239 12 0,'-5'-8'6'0,"5"12"2"16,0-4-5-16,5 8-3 15,0 4 0-15,4-1 1 16,1 9 1-16,4 4-2 16,0 4 1-16,5-4-2 15,-4 4 1-15,-1 0 0 16,1-8 1-16,-6 0 5 16,-4-4 1-16,0-12-4 15,-5-4 1-15,0 0-3 16,0-8 1-16,0 0 0 15,0-8 0-15,-5-8-1 16,0-4 0-16,5 0-1 0,0-4 0 16,0-4-1-16,5 8 1 15,4 5 0-15,6-1 0 16,-1 4 0-16,5 4 0 16,0 0-1-16,0 0 1 15,1 4-4-15,-1 4 0 16,0 0-2-16,-5 4 1 15,0 0-8-15,1 4 1 16,-6 4 4-16,1-4 1 16</inkml:trace>
  <inkml:trace contextRef="#ctx0" brushRef="#br0" timeOffset="11455.6757">4276-279 8 0,'-5'4'4'0,"29"-12"4"16,-14 8-4-16,-1 0-3 16,6-4 1-16,-1-4 0 15,0-4 0-15,1 0 0 16,-1 0 0-16,0 0-1 16,1 0 0-16,-6 0 1 15,-4 0 0-15,0 0-1 16,-5-4 0-16,-5 0-2 15,0 16 0-15,-4-4 0 16,-6 8 0-16,1 0 2 16,-5 0 0-16,0 8-1 0,0 8 1 15,0 4 0-15,4 8 1 16,1 4-2-16,4-8 1 16,6 4 0-16,4-5 0 15,9-7 1-15,6 0 1 16,4-12-4-16,5 0 0 15,-1-8-8-15,6 0 0 16,0-4-4-16,-1-4 0 16,1-4 10-16,0-4 0 15</inkml:trace>
  <inkml:trace contextRef="#ctx0" brushRef="#br0" timeOffset="11920.3918">4826-709 11 0,'-15'0'5'0,"6"23"1"16,4-15-5-16,-4 0-1 15,-1 0 1-15,0 4 0 16,-4 0 0-16,0-4 3 15,-1 4 0-15,-4 0-3 16,5 8 1-16,0-4 0 0,4-4 0 16,5-4 2-16,5 8 0 15,5-8-4-15,5 4 0 16,4 4 2-16,5-8 0 16,5 4-3-16,0 0 0 15,0-4 3-15,4-1 0 16,6 1-3-16,-5 4 1 15,-1 0 0-15,-9 4 0 16,-4-4-2-16,-6 0 1 16,-9 8 1-16,-9-4 0 15,-6 8-1-15,-4-4 0 0,-5-4 1 16,0 4 0 0,-4-8-6-16,-1-4 1 0,0 0-1 15,1-4 1-15,4-4-2 16,5-8 0-16,14-4 1 15,0-4 0-15</inkml:trace>
  <inkml:trace contextRef="#ctx0" brushRef="#br0" timeOffset="12400.4584">5203-857 5 0,'-19'-4'2'0,"-5"16"4"0,20-4-3 16,-6 4-2-16,0 0 1 15,-4 0-1-15,0 8 1 16,-1-4 0-16,1 0 1 16,0 0-3-16,4-4 1 15,1 0 0-15,4 0 1 16,0 0 0-16,10-5 1 0,0 1-2 16,4 0 1-16,6 4 0 15,4-4 1-15,5 8-3 16,-1-4 1-16,1 0-1 15,0 4 1-15,10 4-1 16,-10 4 0-16,-10-4 0 16,-4 0 0-16,-6 0-3 15,-4 0 1-15,-4 3-3 16,-6 1 1-16,-4-4-1 16,-5 0 0-16,-1-4 1 15,-3-8 1-15,8-4-4 16,1-4 0-16</inkml:trace>
  <inkml:trace contextRef="#ctx0" brushRef="#br0" timeOffset="12730.6923">5184-1092 0 0,'-4'4'0'0</inkml:trace>
  <inkml:trace contextRef="#ctx0" brushRef="#br0" timeOffset="12595.5968">5371-817 11 0,'0'16'5'0,"19"36"6"0,-10-32-5 15,6 8-6-15,4-5 1 16,0 5-3-16,0 4 1 16,-5-4-7-16,1 4 0 15,-1-12 1-15,-4-4 0 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24.055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  <inkml:context xml:id="ctx1">
      <inkml:inkSource xml:id="inkSrc9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57.93103" units="1/cm"/>
          <inkml:channelProperty channel="Y" name="resolution" value="61.76471" units="1/cm"/>
          <inkml:channelProperty channel="T" name="resolution" value="1" units="1/dev"/>
        </inkml:channelProperties>
      </inkml:inkSource>
      <inkml:timestamp xml:id="ts1" timeString="2014-03-03T08:12:05.151"/>
    </inkml:context>
    <inkml:brush xml:id="br1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3 120 13 0,'0'-20'6'0,"0"20"8"0,0 0-7 16,0 0-6-16,5-4 1 0,-5 4 0 16,4 8 1-16,1 0-1 15,0 4 0-15,5 4-2 16,-1 12 1-16,1-1-1 15,4 9 1-15,0-8-1 16,1 4 1-16,4-8 2 16,0-4 1-16,0-12-4 15,0-12 1-15,0-12 0 16,0 0 0-16,1-8-3 16,-6-4 1-16,0-12 1 15,-4 5 1 1,-10-13 0-1,-5 8 0-15,-5 8-2 16,-9 12 0-16,-5 4 0 16,1 4 0-16,-1 4-2 0,-5 4 0 15,0 4 1-15,1 4 0 16,4 4-2-16,5 4 0 16,4 0-6-16,6 0 1 15,-1-4-3-15,10 0 1 16</inkml:trace>
  <inkml:trace contextRef="#ctx0" brushRef="#br0" timeOffset="-374.623">-126-215 10 0,'5'4'5'0,"4"-4"3"0,-9 0-4 16,5 0-2-16,-5 0 1 16,0 0-1-16,5-4 1 15,0 0 1-15,-1-4 1 16,1 0-4-16,-5 8 1 0,0-16 1 16,0 4 1-16,0 0-2 15,-5-3 0-15,1 7 0 16,-6-4 1-16,-4 0-3 15,-1 8 0-15,-4-4-1 16,0 16 0-16,0 0 3 16,-5 8 1-16,0 3-1 15,0 5 0-15,0 8-2 16,0 16 1-16,5 8-1 16,5 8 0-16,0 7-1 15,9-11 1-15,0 0 1 16,10-9 0-16,0-11 0 15,9 0 0-15,0-8-1 16,5-8 0-16,10-4-4 0,0-12 0 16,0-8 0-1,-1-4 0-15,-4-4-4 0,0-8 0 16,-5 8-1-16,0 0 1 16,0 0-2-16,-4 0 0 15,-1 0 7-15,0 0 0 16</inkml:trace>
  <inkml:trace contextRef="#ctx0" brushRef="#br0" timeOffset="990.3727">400-28 6 0,'14'0'3'0,"5"-16"4"15,-19 16-4-15,5 0 1 16,4 0 0-16,-4-4-1 16,-5 4 1-16,5-4 0 0,-5 1 1 15,0-1-1-15,0 0 0 16,0 0-2-16,0 4 0 16,0 0-1-16,0 0 0 15,0 0-1-15,0 0 0 16,0 0 0-16,0 0 0 15,0 0 2-15,5 8 0 16,0 7-3-16,-1 9 1 16,-4 8 0-16,0 4 1 15,0-4 0-15,5-4 0 16,-5 8-2-16,5-4 1 16,-5-9 1-16,0-3 1 15,0 0-3-15,0-8 1 0,0-4-1 16,0-8 0-16,0 0 2 15,5-4 0-15,-5-4-1 16,4-4 0-16,1 0 0 16,5-8 1-16,-1-3-1 15,1-1 0-15,-1-8 1 16,1 4 0-16,0 0-3 16,-1 4 1-16,1 4 1 15,-1 4 0-15,1 4 1 16,-5 0 0-16,-1 8-2 15,-4 4 1-15,10 8 0 16,-5 12 0-16,-1 0-1 16,1 8 1-16,0 0 0 15,0 8 0-15,0 0 0 0,4-9 0 16,-4-3 0-16,5-4 0 16,-6-4 1-16,1-12 0 15,0-4-1-15,4-8 0 16,-4-4 0-16,0-4 1 15,0-4-2-15,0-3 1 16,-1-5 0-16,1 0 0 16,0 0 0-16,0 0 1 15,-1 4-3-15,6 4 1 16,-5-4 2-16,0 8 0 16,-1 8-1-16,1 4 0 15,5 0-1-15,-10 4 1 0,9 4 0 16,-4 8 0-16,0 4 0 15,0 8 0-15,-1 0 1 16,1 4 1-16,-5 0-3 16,5 8 1-16,0 0-1 15,-1-9 1-15,6 1-3 16,4-8 0-16,-4-12-6 16,4-4 1-16,1-4-13 15,-1-8 0-15</inkml:trace>
  <inkml:trace contextRef="#ctx0" brushRef="#br0" timeOffset="1516.6534">1016-59 8 0,'19'-12'4'0,"20"-12"4"15,-30 24-5-15,1-4 0 16,4 4 0-16,0 8-1 15,1 0 0-15,-6 8 2 16,1 7 0-16,-1 5-3 16,-4 4 0-16,-5 0 0 15,0 0 0-15,-5-4-1 16,-4-4 1-16,-1 0-4 0,-4 0 1 16,-5-9-5-16,4-3 1 15,1 0-4-15,-5-8 0 16,5-4 6-16,-1 0 1 15</inkml:trace>
  <inkml:trace contextRef="#ctx0" brushRef="#br0" timeOffset="1245.9792">1016 24 8 0,'-5'16'4'0,"10"4"1"0,0-8-3 16,0 8 2-16,0 12 0 15,4 8-1-15,-4 7 1 16,4 5-4-16,1 4 1 16,-5 4-1-16,0-9 0 15,-1-7-2-15,1 0 1 16,-5-4 2-16,0-8 0 16,0-4-9-16,0-12 0 15,0-4-1-15,-5-12 1 16</inkml:trace>
  <inkml:trace contextRef="#ctx0" brushRef="#br0" timeOffset="1921.9925">1332 12 10 0,'-15'8'5'16,"1"4"1"-16,14-8-5 0,-5 8 1 16,0 0 1-16,1 4-4 15,4 0 0-15,0 0 1 16,4 12 0-16,6-4 0 15,0-4 0-15,4-1-1 16,0-3 1-16,5-8 1 16,0-12 1-16,1 0-2 15,-6-8 0-15,0 0 1 16,-4-7 0-16,4-5 2 16,-9 0 0-16,-10-4-4 0,-4 0 1 15,-1 4-1 1,-4 4 0-16,-5 4-3 0,-1 4 0 15,1 4-1-15,0 8 1 16,0 8-3-16,5-4 0 16</inkml:trace>
  <inkml:trace contextRef="#ctx0" brushRef="#br0" timeOffset="2416.4749">1618-99 10 0,'0'-4'5'0,"0"8"4"15,0-4-5-15,0 12-2 16,0 8 1-16,0 3-2 15,0 5 0-15,0 12-2 16,0 0 0-16,0 0 0 16,5-4 1-16,5-8 0 15,-5-5 1-15,4-3 1 16,1-8 1-16,4-8-4 16,-4-12 1-16,4 0 0 0,0-8 0 15,1-7-1-15,-6-5 0 16,-4-4 2-16,0 0 0 15,-1 8 0-15,1 4 0 16,0 8 0-16,-5 8 0 16,0 12 1-16,0 8 0 15,0 8 1-15,0 0 0 16,5 12-4-16,0 0 1 16,4 3-2-16,1-3 1 15,-1-12-2-15,6-4 0 16,-6-4-3-16,1-16 0 15,4 0-8-15,0-12 1 16,1-12 12-16,-1-8 1 0</inkml:trace>
  <inkml:trace contextRef="#ctx0" brushRef="#br0" timeOffset="2746.2093">1910 0 10 0,'10'52'5'0,"-6"0"1"16,1-36-5-16,0 8 0 15,0 0 0-15,4-5 4 16,-4-3 0-16,0 0-3 16,0-8 1-16,-1 0 0 15,1-20 0-15,0 0-4 16,0-4 1-16,-1-7 3 16,1-5 0-16,5 0-4 15,-1 0 1-15,1 0 1 0,-1 8 0 16,1 4-2-16,0 4 1 15,-6 12 0-15,1 8 0 16,0 8 0-16,0 4 1 16,-5 4-1-16,4 0 1 15,1 8-2-15,0-4 0 16,0-1-1-16,0-3 0 16,4-8-9-16,1-8 1 15,18-8-2-15,-4-4 0 16</inkml:trace>
  <inkml:trace contextRef="#ctx0" brushRef="#br0" timeOffset="3242.2124">2479 32 11 0,'5'-4'5'16,"-5"-4"6"-16,0 4-6 0,0 4-3 15,-5-4 1-15,0 0-3 16,-5 0 1-16,-4 4 0 15,0 4 1-15,-5 4 0 16,-1 8 1 0,-3 28-2-1,-1-4 1-15,9-4-2 16,11-5 1-16,4 5-3 16,4-12 1-16,6-4 0 15,-1-4 0-15,6-12-1 0,-1-8 1 16,0-16-1-16,6 0 1 15,-1-8 0-15,-5-7 0 16,-4-13 0-16,-1-8 1 16,-9-8-2-16,5-15 0 15,-5-5 4-15,-5 0 0 16,0 17 2-16,5 11 1 16,-4 28-4-16,4 4 1 15,-5 20-1-15,0 12 1 16,0 20-1-16,5 8 0 15,0 8 1-15,0-1 1 16,0 13-3-16,5 0 1 0,0 0-3 16,4-9 1-16,1 5-4 15,0-8 0-15,-1-8-2 16,1-8 1-16,-6-4-6 16,1-12 0-16,0-4 8 15,0 0 0-15</inkml:trace>
  <inkml:trace contextRef="#ctx1" brushRef="#br0">-308 1222 0,'0'30'172,"0"0"-172,0 0 16,30-30-16,-30 30 15,0 0-15,0 0 16,30-1 0,0 1-1,-30 0-15,30 0 16,-30 0-1,0 0 1,30-30-16,-30 30 16,30-30-1,-30 30 1,0 0 0,0-1 15,30 1-16,-30 0 17,0 0-17,0 0 1,30-30 0,-30 30-1,0 0 16,29-30 48,-29 30-79,0-1 15,0 1 1,0 0 31,0 0-32</inkml:trace>
  <inkml:trace contextRef="#ctx0" brushRef="#br0" timeOffset="3948.7765">811 650 18 0,'0'-16'9'0,"14"0"8"16,-4 8-10-16,-1 4-5 16,1 0 0-16,-1 4-2 15,1 4 1-15,-5 16 1 16,-1 11 1-16,-4 25 0 0,0 0 0 15,0 12-2-15,-4 3 0 16,-6 1-4-16,5 0 1 16,-4-8 2-16,4-13 1 15,5-7-1-15,5-8 1 16,4-12-1-16,6-8 1 16,4 0-1-16,9-8 0 15,1-4-2-15,5-8 0 16,-1-4-1-16,0-8 0 15,1 4-4-15,-5 0 0 16,-6-4-1-16,1 0 0 16,-9 0-4-16,-1 0 0 15,-4-8 11-15,-6 8 0 16</inkml:trace>
  <inkml:trace contextRef="#ctx0" brushRef="#br0" timeOffset="4250.6304">749 669 16 0,'-5'-12'8'0,"19"20"6"0,-9-4-7 16,9-4-6-16,5-4 1 16,5-4 2-16,10 4 0 15,4 4-2-15,0-3 1 16,0-1-6-16,1 0 0 16,-6 0-9-16,1-4 1 15,-6 0-5-15,-4 4 1 16</inkml:trace>
  <inkml:trace contextRef="#ctx0" brushRef="#br0" timeOffset="4519.4646">811 881 18 0,'9'-12'9'0,"34"31"1"15,-33-11-9-15,4 0 0 16,0 4 0-16,1 0-3 16,-1 0 1-16,1 0 1 15,4-4 0-15,-5 0-11 16,0-12 1-16,5 0 2 15,1-4 1-15</inkml:trace>
  <inkml:trace contextRef="#ctx0" brushRef="#br0" timeOffset="4742.9369">1169 853 9 0,'5'-4'4'0,"4"0"8"0,-4 8-4 15,0 4-6-15,5-4 0 16,-1 8 0-16,6 15 0 15,-1 5 0-15,5 8 1 16,5 4-3-16,0 0 0 16,0 0 0-16,0-9 1 15,-5 5-2-15,0-8 1 16,-5-12-3-16,0 0 1 0,-4-12-10 16,0-4 1-16,-1-8 2 15,-4-8 1-15</inkml:trace>
  <inkml:trace contextRef="#ctx0" brushRef="#br0" timeOffset="4998.9036">1470 777 16 0,'0'0'8'0,"0"4"6"15,0-4-9-15,0 8-1 16,-5 4 1-16,1 4-1 15,-6 8 0-15,-9 16-2 16,5 7 1-16,-5-3-1 0,-1 8 0 16,1 0-5-16,0-5 1 15,0 5-1-15,5-8 0 16,-1-12-3-16,6-4 0 16,4-8-7-16,0-8 0 15,10-16 3-15,5-8 1 16</inkml:trace>
  <inkml:trace contextRef="#ctx0" brushRef="#br0" timeOffset="5493.7575">1676 952 13 0,'-5'56'6'0,"0"20"5"15,5-48-7-15,0 15-3 16,-5 5 1-16,1 0-2 16,4 4 0-16,0 3-6 15,-5-7 1-15,5 0 4 16,0-8 1-16,0-8-2 16,0-12 1-16,0-12 1 15,0-16 0-15,0-4 0 16,0-16 1-16,5-8-2 15,-5-12 0-15,0-4 0 0,0-19 1 16,0-1-1-16,0-4 1 16,4 1 3-16,6 7 0 15,4 4 2-15,1 12 0 16,4 9 0-16,9 7 0 16,1 8-1-16,5 12 0 15,-1 8-2-15,1 12 1 16,-1 12-1-16,-4 8 1 15,-5 0 0-15,-5 12 1 16,-5 3-2-16,-9 1 0 16,-10-4-1-16,-5 8 0 15,-9-8-4-15,-5-8 0 16,-4-12-6-16,-6-4 1 16,6-12-6-16,-1-4 1 0,10-8 0 15,9-4 1-15</inkml:trace>
  <inkml:trace contextRef="#ctx0" brushRef="#br0" timeOffset="8423">-265 2900 15 0,'10'-8'7'0,"-5"-4"6"0,-5 12-8 15,9 0 1-15,1 0 1 16,-5 0-4-16,-1 0 1 16,6 4-2-16,-5 8 0 0,-1 4 0 15,-4 11 1-15,0 5-3 16,-4 15 0-16,-1-3 0 16,-5 19 0-16,1 0 1 15,-1-7 0-15,5-9-1 16,1 1 1-16,-1-13 2 15,5-11 0-15,5-8-2 16,4-8 0-16,6-4 0 16,8-4 1-16,1-4-4 15,5-8 0-15,0 8 3 16,4 4 1-16,-4 4-3 16,-5-4 0-16,0 0-1 0,-1 4 1 15,-3-4-3-15,-1 0 0 16,-5 4-3-16,0-4 0 15,1 0-7-15,4-8 1 16,-5 0-1-16,5-4 1 16</inkml:trace>
  <inkml:trace contextRef="#ctx0" brushRef="#br0" timeOffset="9128.6737">151 3200 21 0,'14'-16'10'0,"39"44"7"15,-29-28-11-15,5-4-6 16,4 4 1-16,5-4-7 16,1 8 0-16,-1-4-7 15,-5-4 1-15,-4 8 3 16,-5 0 1-16</inkml:trace>
  <inkml:trace contextRef="#ctx0" brushRef="#br0" timeOffset="8694.909">228 2884 19 0,'0'-8'9'0,"9"12"5"0,-9-4-10 0,0 12 0 16,0 4 0-16,5 11 0 16,-5 13 0-16,5 11-3 15,-1 1 1-15,1-1-3 16,0 4 1-16,0-11-3 15,0 3 0-15,-1-7-3 16,1-4 0-16,-5-13-7 16,0-3 0-16,0-12 3 15,0-12 1-15</inkml:trace>
  <inkml:trace contextRef="#ctx0" brushRef="#br0" timeOffset="8933.3048">476 2868 14 0,'0'-4'7'0,"5"8"7"0,-5 4-8 16,0 4-4-16,0 8 0 16,0 7 0-16,0 9 1 15,0 7-3-15,5 5 1 16,-5-1-2-16,4 1 1 15,1-1-6-15,0-3 1 16,-5-5-6-16,0-3 0 16,0-1 3-16,-5-7 0 15</inkml:trace>
  <inkml:trace contextRef="#ctx0" brushRef="#br0" timeOffset="9549.3764">887 2964 15 0,'0'-12'7'0,"-14"-8"8"0,9 20-8 16,-5-4-4-16,1 0 0 0,-5 0-3 15,-1 0 0-15,1 4 0 16,-5 0 1-16,-5 4 0 16,5 4 0-16,4 4-1 15,6 4 1-15,-1 4-1 16,6 11 1-16,4-3 0 15,4 0 1-15,6 4-1 16,4 8 0-16,1-4 0 16,13 0 1-16,1-5-2 15,0-3 1-15,-1 0-2 16,-4-4 1-16,-10 0 1 16,-4-8 0-16,-5-4-2 15,-10 4 0-15,-9-4 2 16,-5 4 1-16,-1-8-9 0,-3 4 0 15,-6-4-12-15,0 0 0 16,-4-1 12-16,14 1 1 16</inkml:trace>
  <inkml:trace contextRef="#ctx0" brushRef="#br0" timeOffset="10314.6773">1704 3003 13 0,'0'-15'6'0,"5"30"5"16,-5-15-7-16,0 8 0 16,0 0 0-16,-5 0 0 15,1 8 1-15,-1 8-2 16,0 8 1-16,0 4-3 16,1 4 0-16,-1 8-1 15,0-5 1-15,5 5-2 16,-5-4 1-16,0-8-6 15,5-4 1-15,0-8-3 16,0-13 0-16,0-11-5 0,0 8 0 16,5-20 10-16,0-3 0 15</inkml:trace>
  <inkml:trace contextRef="#ctx0" brushRef="#br0" timeOffset="10703.3964">1652 3007 10 0,'0'-4'5'0,"5"-11"5"0,4 11-6 16,6 0 0-16,4 0 1 16,5-4-2-16,-1 4 1 15,6 0-2-15,5 0 1 16,-6 4-3-16,-4 8 1 16,-5 4-1-16,0 0 0 0,-9 11 1 15,-5-3 1-15,-10 4-4 16,-9 4 1-16,-5 4 1 15,-5-8 1-15,-5 4-1 16,0-8 0-16,1-8 1 16,4-4 1-16,5 0 0 15,4 3 1-15,6 1-2 16,4 4 1-16,5 0-2 16,9-4 0-16,6 4 0 15,4 0 0-15,5-4-1 16,0 16 1-16,4-12 0 15,1 8 0-15,-5-4-2 16,-5-8 1-16,0 0-5 16,-4-4 0-16,-6-4-11 0,1-4 1 15,-10 0 9-15,0 0 1 16</inkml:trace>
  <inkml:trace contextRef="#ctx0" brushRef="#br0" timeOffset="11439.2983">2015 3211 14 0,'5'-4'7'0,"28"31"6"15,-23-27-8-15,4 4-4 16,5 4 1-16,10-12 1 15,0 4 0-15,4-4-9 16,-4 4 1-16,-5-4-10 0,0 4 1 16,-5-4 10-16,-5 4 1 15</inkml:trace>
  <inkml:trace contextRef="#ctx0" brushRef="#br0" timeOffset="10990.3722">2068 2976 16 0,'-5'0'8'0,"-5"12"6"0,10-12-8 0,0 11-5 15,0 5 0-15,0 0 0 16,0 8 0-16,0 8 0 16,0 8 0-16,0 0-2 15,5 0 0-15,0-5-5 16,0-3 1-16,-1 0-1 16,1 0 0-16,-5-16-6 15,0-4 0-15</inkml:trace>
  <inkml:trace contextRef="#ctx0" brushRef="#br0" timeOffset="11245.7354">2202 2844 13 0,'-5'0'6'0,"14"4"7"0,-4 4-6 16,0 4-5-16,0 8 1 15,4 4-3-15,-4 16 1 16,5 7 0-16,-6 1 1 16,1 8-2-16,5 4 1 15,-6-4-5-15,1-13 1 16,0-3-4-16,-5 8 0 16,-5-12-6-16,5-4 0 0,-5-8 12 15,-4-12 1-15</inkml:trace>
  <inkml:trace contextRef="#ctx0" brushRef="#br0" timeOffset="11876.47">2641 2968 19 0,'-9'-24'9'0,"-6"0"5"0,11 20-10 0,-1 0-5 16,-5 0 1-16,-4 0 0 15,-5 4 1-15,-5 8 0 16,0 4 0-16,-5 0 0 16,1 4 0-16,4 4 1 15,9-1 0-15,6 9-1 16,4-8 1-16,5 0-1 16,10-4 1-16,9 0-2 15,9 0 0-15,1 4 0 16,5-4 0-16,-1 8 0 15,-4-8 1-15,-1 4-1 16,-4 3 0-16,-5 1 1 16,-9 4 1-16,-5 0-1 15,-10 4 1-15,-5-12-5 0,-4 4 1 16,-5 0-4-16,-5-4 1 16,0 0-7-16,0-5 1 15,0 1-3-15,5-8 1 16</inkml:trace>
  <inkml:trace contextRef="#ctx0" brushRef="#br1" timeOffset="28780">75 3633 6 0,'4'8'3'0,"-4"-16"6"15,0 8-4-15,0 0-2 16,0 0 1-16,0 4 0 16,0-4 1-16,0 0-2 15,0 8 1-15,0-4-2 16,0 0 1-16,-4 0-1 15,-1 0 0-15,0 4 0 16,-4 0 1-16,-1 4 0 16,-4-1 1-16,-6 5-2 0,-3 8 1 15,-11 8 0-15,-14 16 0 16,-9 8-3 0,-10 3 1-16,-9 17-1 0,-6-4 0 15,1 4 2-15,0 3 0 16,-10 1-2-16,5 11 0 15,-5-3 2-15,0 8 1 16,1-1-4-16,8-3 1 16,6-5 1-16,4-11 0 15,-4 4 0-15,9-5 0 16,5-7-1-16,9-4 0 16,0-8 0-16,1-5 0 0,4-7 0 15,5-8 0-15,5-12 2 16,9-4 0-16,0-4-2 15,6 4 1-15,3-4 0 16,6-8 0-16,0 0-2 16,4 0 1-16,5-4-1 15,1 0 1-15,-1-4 2 16,0-4 0-16,5 4-2 16,0-4 0-16,0 0 0 15,0-4 0-15,5 0 0 16,0-12 0-16,9 0 0 15,-4-8 0-15,4-4 0 16,0-4 0-16,-4-8-1 16,4-7 1-16,-4 7-1 15,4 4 0-15,-4 4 2 0,-6 4 1 16,6 0-3-16,-5 9 1 16,0-1 0-16,-1 4 0 15,-4 4-1-15,0 0 0 16,0-4 2-16,-4 8 1 15,-1 0-3-15,0 4 1 16,0 4 0-16,0 0 1 16,1 4-2-16,-1 4 1 15,0-4 0-15,-5 20 1 16,1-4-1-16,-5 16 0 16,-1-4 2-16,1 12 0 15,-5 11-3-15,0 1 1 0,0 4 1 16,-1 4 0-16,1 3-1 15,-9-7 0-15,4 4 0 16,5-8 1-16,0-9-2 16,4-3 1-16,6 0 1 15,-1-12 0-15,5-4 2 16,5-4 0-16,5-4-3 16,5-12 1-16,4 0 0 15,5-8 0-15,5 0-1 16,5 4 0-16,14-4 0 15,0-4 0-15,4 4-1 16,-4-4 1-16,1 4-1 16,3 0 1-16,1 0 0 15,-5 4 0-15,-5-8-3 0,-9 4 1 16,-5 0-1-16,-5 4 1 16,-5 0-5-16,1 0 1 15,-6-8-6-15,1 8 1 16,-1-4-17-16,1-4 1 15,4-4 21-15,5-8 1 16</inkml:trace>
  <inkml:trace contextRef="#ctx1" brushRef="#br0" timeOffset="11159.8404">440 1551 0,'0'60'125,"0"-30"-110,0 0 1,0-1-16,0 1 16,0 0-16,29 0 15,-29 0 1,0 0-1,0 0 1,0 0-16,0-1 16,0 1-1,0 0 17,0 0-32,30 0 15,-30 0 32,0 0-31,0-90 93</inkml:trace>
  <inkml:trace contextRef="#ctx1" brushRef="#br0" timeOffset="13123.3838">469 1581 0,'0'-30'94,"0"0"-63,0 0-15,30 30-16,-30-30 15,30 0 16,-30 1-15,30 29-16,0 0 156,0 0-124,0 0-1,-30 29-31,0 1 47,30 0-32,-30 0 1,29-30 0,-29 30 62,0 0-47,0 0 63,0 0-16,-29-30 31,-1 0-78,0 0-15,0 0 0,0 0 62,0 0-31</inkml:trace>
  <inkml:trace contextRef="#ctx1" brushRef="#br0" timeOffset="34242.4555">111 1402 0,'-30'0'62,"30"29"-46,0 1-1,-30-30 48,30 30-63,-30-30 0,0 0 31,30 30-15,0 0-1,0 0 32,0 0-47,0 0 16,0 0 15,0-1-15,30-29 109,0 30-110,0-30 48,0 0-1,0 0-15,0 0-15,-1 0-1,1 0 31,0 0-30,-30-30 61,0 1-77,0-1 0,0 0-1,0 0 1,0 0-1,0 0 64,0 0-48,0 0-31,0 0 15,0 1 17,-30 29 140,0 0-79,1 0-61,-1 0 14</inkml:trace>
  <inkml:trace contextRef="#ctx1" brushRef="#br0" timeOffset="37134.6202">-397 1192 0,'30'0'47,"29"0"0,-29 0-47,0 0 16,30 0-1,-30 0-15,30 0 16,-30 0-16,29 0 16,1 0-16,-30 0 15,0 0-15,59 0 32,210 0 46,-269 0-63,0 0-15,0 0 16,0 0 0,0 0-16,0 0 31,-1 0 16,1 0 31,0 0-63,0 0-15,0 0 16,0 0 0,-30 30 171,0 0-171,30 30-16,-30 0 15,0-30-15,30 29 16,-30-29-16,0 30 16,30 0-16,-30-30 15,0 29-15,0-29 16,29-30-16,-29 30 31,0 0-15,0 0-1,0 0 1,0 0 0,0 0 15,0-1-15,0 1 46,30-30 16,-30 30-62,-30-30 187,1 0-203,-1 0 31,-30 0-31,30 0 16,0-30-1,0 30-15,0 0 16,0 0 0,30-30-16,-29 30 15,-1 0 1,0 0 0,0-29-1,0 29-15,0 0 31,0 0-31,0 0 32,1 0-32,-1 0 15,0 0 1,0 0-16,0 0 16,0 0-16,0 0 15,0 0 16,0 0-31,1 0 16,-1 0 15,0 0-31,0 0 16,0-30-16,0 30 31,0 0 32,0 0-48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21T21:48:18.529"/>
    </inkml:context>
    <inkml:brush xml:id="br0">
      <inkml:brushProperty name="width" value="0.05292" units="cm"/>
      <inkml:brushProperty name="height" value="0.05292" units="cm"/>
      <inkml:brushProperty name="color" value="#FF6700"/>
    </inkml:brush>
  </inkml:definitions>
  <inkml:traceGroup>
    <inkml:annotationXML>
      <emma:emma xmlns:emma="http://www.w3.org/2003/04/emma" version="1.0">
        <emma:interpretation id="{539E3FD5-800E-4917-A9FE-65AE1A2DE170}" emma:medium="tactile" emma:mode="ink">
          <msink:context xmlns:msink="http://schemas.microsoft.com/ink/2010/main" type="writingRegion" rotatedBoundingBox="1978,6698 11683,7208 11495,10796 1789,10286"/>
        </emma:interpretation>
      </emma:emma>
    </inkml:annotationXML>
    <inkml:traceGroup>
      <inkml:annotationXML>
        <emma:emma xmlns:emma="http://www.w3.org/2003/04/emma" version="1.0">
          <emma:interpretation id="{0E2F01A0-B8C1-458D-9AD3-4E3B72E58B55}" emma:medium="tactile" emma:mode="ink">
            <msink:context xmlns:msink="http://schemas.microsoft.com/ink/2010/main" type="paragraph" rotatedBoundingBox="1966,6722 4399,6644 4433,7684 1999,77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30878A9-985C-4880-9F7B-1467F89C56A4}" emma:medium="tactile" emma:mode="ink">
              <msink:context xmlns:msink="http://schemas.microsoft.com/ink/2010/main" type="line" rotatedBoundingBox="1966,6722 4399,6644 4433,7684 1999,7762"/>
            </emma:interpretation>
          </emma:emma>
        </inkml:annotationXML>
        <inkml:traceGroup>
          <inkml:annotationXML>
            <emma:emma xmlns:emma="http://www.w3.org/2003/04/emma" version="1.0">
              <emma:interpretation id="{3FE33008-767A-4743-8C04-390F56C5AC45}" emma:medium="tactile" emma:mode="ink">
                <msink:context xmlns:msink="http://schemas.microsoft.com/ink/2010/main" type="inkWord" rotatedBoundingBox="1976,6722 3289,6734 3281,7640 1968,7627"/>
              </emma:interpretation>
              <emma:one-of disjunction-type="recognition" id="oneOf0">
                <emma:interpretation id="interp0" emma:lang="en-US" emma:confidence="1">
                  <emma:literal>int</emma:literal>
                </emma:interpretation>
                <emma:interpretation id="interp1" emma:lang="en-US" emma:confidence="0">
                  <emma:literal>jnt</emma:literal>
                </emma:interpretation>
                <emma:interpretation id="interp2" emma:lang="en-US" emma:confidence="0">
                  <emma:literal>int'</emma:literal>
                </emma:interpretation>
                <emma:interpretation id="interp3" emma:lang="en-US" emma:confidence="0">
                  <emma:literal>int,</emma:literal>
                </emma:interpretation>
                <emma:interpretation id="interp4" emma:lang="en-US" emma:confidence="0">
                  <emma:literal>ink</emma:literal>
                </emma:interpretation>
              </emma:one-of>
            </emma:emma>
          </inkml:annotationXML>
          <inkml:trace contextRef="#ctx0" brushRef="#br0">1977 7045 14 0,'0'4'7'0,"23"9"-1"0,-23-13-6 16,0 0 5-16,6 5 0 15,6-1-1-15,-6 1 0 16,0-1-1-16,0 5 0 16,-1 0 0-16,7 9 1 15,-12 4-1-15,6 9 0 0,0 8 1 16,0 14 0-16,0 5-3 15,-6-5 1-15,0 0-4 16,6-4 1-16,0-9 0 16,-6-1 1-16,0 1-10 15,-6-22 0-15,6 0-10 16,0-18 0-16,0-9 15 16,6-40 0-16</inkml:trace>
          <inkml:trace contextRef="#ctx0" brushRef="#br0" timeOffset="156.2528">1982 6726 32 0,'-5'-4'16'0,"22"17"-1"0,-11-17-15 16,6 4-12-16,0 4 1 15,5-8-9-15,7 13 1 16</inkml:trace>
          <inkml:trace contextRef="#ctx0" brushRef="#br0" timeOffset="553.6109">2260 7049 27 0,'-6'0'13'0,"6"18"2"0,6-5-15 16,0 5 1-16,-6 4 0 0,0 4 0 31,0 10 0-31,0 4 0 16,0 4 0-16,0-4 0 0,6-5 1 15,-6 0-1-15,5-8 0 16,1-5 5-16,0-13 0 16,0-9-5-16,6-13 1 15,-6-14-2-15,6-17 0 16,-1-9 0-16,7 9 1 15,0-5-2-15,0 14 1 16,11 4-1-16,-5 13 0 16,-7 5 2-16,7 17 0 15,-6 5-2-15,-7 13 1 16,1 13 1-16,0 10 1 16,-6 3-3-16,6-3 1 0,0 3-4 15,-1-8 1-15,1-9-6 16,0-9 1-16,0-4-7 15,0-23 0-15,-1-8 1 16,-5-18 1-16</inkml:trace>
          <inkml:trace contextRef="#ctx0" brushRef="#br0" timeOffset="803.6179">2773 6801 27 0,'-6'-4'13'0,"30"17"0"15,-24-13-14-15,6 9 4 16,0 4 1-16,-1 10 0 16,7 7 1-16,-6 10-6 0,0 5 1 15,0 8 0-15,0 4 0 16,-6 5-1-16,6 0 1 16,0 0-3-16,-6-5 0 15,0-4-2-15,0-8 1 16,0-5-8-16,0-14 0 15,0-4-1-15,0-22 0 16</inkml:trace>
          <inkml:trace contextRef="#ctx0" brushRef="#br0" timeOffset="1006.742">2608 7226 34 0,'12'0'17'0,"58"0"2"0,-52 0-17 0,12-4-1 15,11-5 0-15,6 0 0 16,0 0 1-16,1-4-5 16,5 0 1-16,0-1-5 15,0 10 1-15,-6-5-1 16,-6 5 1-16,-5 4-4 16,-1-5 1-16,-11 1-4 15,-1 4 0-15</inkml:trace>
        </inkml:traceGroup>
        <inkml:traceGroup>
          <inkml:annotationXML>
            <emma:emma xmlns:emma="http://www.w3.org/2003/04/emma" version="1.0">
              <emma:interpretation id="{CAF39A37-9E06-4136-935E-598E47ADE136}" emma:medium="tactile" emma:mode="ink">
                <msink:context xmlns:msink="http://schemas.microsoft.com/ink/2010/main" type="inkWord" rotatedBoundingBox="3602,7685 3874,6784 4443,6956 4171,7857"/>
              </emma:interpretation>
              <emma:one-of disjunction-type="recognition" id="oneOf1">
                <emma:interpretation id="interp5" emma:lang="en-US" emma:confidence="0">
                  <emma:literal>☺</emma:literal>
                </emma:interpretation>
                <emma:interpretation id="interp6" emma:lang="en-US" emma:confidence="0">
                  <emma:literal>¥</emma:literal>
                </emma:interpretation>
                <emma:interpretation id="interp7" emma:lang="en-US" emma:confidence="0">
                  <emma:literal>£</emma:literal>
                </emma:interpretation>
                <emma:interpretation id="interp8" emma:lang="en-US" emma:confidence="0">
                  <emma:literal>*</emma:literal>
                </emma:interpretation>
                <emma:interpretation id="interp9" emma:lang="en-US" emma:confidence="0">
                  <emma:literal>F</emma:literal>
                </emma:interpretation>
              </emma:one-of>
            </emma:emma>
          </inkml:annotationXML>
          <inkml:trace contextRef="#ctx0" brushRef="#br0" timeOffset="2772.3399">3664 7677 31 0,'-18'22'15'0,"42"-17"1"0,-12-1-16 0,-6-4 3 16,5-13 1-16,1-5-2 16,0-8 1-16,12-14-1 15,5-4 0-15,1-9-2 16,-7-14 1-16,7-4 1 15,-7-4 1-15,1-4-3 16,-1-1 0-16,1 0 1 16,-18 10 1-16,0 8-2 15,-6 13 1-15,-6 5-2 16,-6 17 1-16,-6 18 0 16,-5 14 1-16,-1 4-1 0,1 22 1 15,5 22-2-15,0 4 1 16,1 14-1-16,11 4 1 15,6 0 0-15,11-4 0 16,7 4 0-16,6-17 0 16,5-5-1-16,1-13 0 15,-7-9-6-15,7-9 1 16,-1-18-6-16,-5-4 1 16,0-17-13-16,-1-10 0 15,7-13 24-15,-13-4 0 16</inkml:trace>
          <inkml:trace contextRef="#ctx0" brushRef="#br0" timeOffset="2319.2417">3900 7040 14 0,'6'0'7'0,"-6"-22"3"15,0 18-6-15,0 4-1 16,0 0 1-16,-6-5-3 16,0 14 0-16,6-9-1 15,0 0 1-15,-6 0 0 16,6 5 1-16,0 3 0 0,0 1 1 16,0-9-4-16,0-4 0 15,-6 4 3-15,6 0 1 16,0 0-3-16,0 0 1 15,0 0 0-15,6 0 0 16,-6 0-2-16,0 0 0 16,6-5 2-16,0 10 1 15,0-5 1-15,6 0 0 16,-6 0-1-16,-6 0 0 16,11 0-1-16,-5-5 1 15,6 5-2-15,0 0 0 16,-12 0 1-16,0 0 0 15,6-4 0-15,-6 4 0 0,0 0-3 16,6-4 1-16,-6-1 3 16,6 1 0-16,-6-1-1 15,0-4 0-15,0 5-1 16,-6-5 1-16,0 0 0 16,0 5 0-16,0 0-1 15,0-5 1-15,0 4 0 16,0 5 0-16,0-4-1 15,0-1 1-15,1-3 0 16,-1 3 0-16,6 1-1 16,-6 4 0-16,6 4 1 15,0 1 0-15,0-10-2 16,0 5 0-16,0 0 0 16,6 9 1-16,-6-9 0 0,0 0 0 15,0 0 0-15,0 0 0 16,0 0-5-16,0 0 1 15,0 0-15-15,0 0 0 16,0 0-1-16,6 9 0 16</inkml:trace>
          <inkml:trace contextRef="#ctx0" brushRef="#br0" timeOffset="3148.4879">4118 7253 30 0,'6'4'15'0,"35"5"-1"0,-29-9-14 16,0-5-1-16,6 1 0 16,-1-5-5-16,-5-4 0 15,0 13-14-15,0-4 1 16,0-1 16-16,-6 1 1 0</inkml:trace>
          <inkml:trace contextRef="#ctx0" brushRef="#br0" timeOffset="2960.9856">4165 7116 27 0,'0'0'13'0,"36"0"1"15,-24 0-14-15,5 0 0 16,1-5 0-16,6 1 0 15,5-5 0-15,-5 0-1 16,-1 0 1-16,1 0-11 16,-6 5 1-16,-7-1-6 15,1 1 1-15</inkml:trace>
        </inkml:traceGroup>
      </inkml:traceGroup>
    </inkml:traceGroup>
    <inkml:traceGroup>
      <inkml:annotationXML>
        <emma:emma xmlns:emma="http://www.w3.org/2003/04/emma" version="1.0">
          <emma:interpretation id="{BE33B5D5-735F-4F1B-BDDE-1DF555EF6CE8}" emma:medium="tactile" emma:mode="ink">
            <msink:context xmlns:msink="http://schemas.microsoft.com/ink/2010/main" type="paragraph" rotatedBoundingBox="2071,7603 7512,8488 7342,9532 1901,86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A6F5B96-BFA9-477F-BC4B-56A3B0401A39}" emma:medium="tactile" emma:mode="ink">
              <msink:context xmlns:msink="http://schemas.microsoft.com/ink/2010/main" type="line" rotatedBoundingBox="2071,7603 7512,8488 7342,9532 1901,8647"/>
            </emma:interpretation>
          </emma:emma>
        </inkml:annotationXML>
        <inkml:traceGroup>
          <inkml:annotationXML>
            <emma:emma xmlns:emma="http://www.w3.org/2003/04/emma" version="1.0">
              <emma:interpretation id="{2BFA03C4-77F7-4464-8683-C8097E3E79BA}" emma:medium="tactile" emma:mode="ink">
                <msink:context xmlns:msink="http://schemas.microsoft.com/ink/2010/main" type="inkWord" rotatedBoundingBox="2071,7603 7512,8488 7342,9532 1901,8647"/>
              </emma:interpretation>
              <emma:one-of disjunction-type="recognition" id="oneOf2">
                <emma:interpretation id="interp10" emma:lang="en-US" emma:confidence="0">
                  <emma:literal>intros</emma:literal>
                </emma:interpretation>
                <emma:interpretation id="interp11" emma:lang="en-US" emma:confidence="0">
                  <emma:literal>int re</emma:literal>
                </emma:interpretation>
                <emma:interpretation id="interp12" emma:lang="en-US" emma:confidence="0">
                  <emma:literal>int red</emma:literal>
                </emma:interpretation>
                <emma:interpretation id="interp13" emma:lang="en-US" emma:confidence="0">
                  <emma:literal>intro</emma:literal>
                </emma:interpretation>
                <emma:interpretation id="interp14" emma:lang="en-US" emma:confidence="0">
                  <emma:literal>int ret</emma:literal>
                </emma:interpretation>
              </emma:one-of>
            </emma:emma>
          </inkml:annotationXML>
          <inkml:trace contextRef="#ctx0" brushRef="#br0" timeOffset="3810.1858">2071 8235 27 0,'0'4'13'0,"12"-17"5"16,-12 13-14-16,6 4 1 0,5 5 1 16,-5 4-2-16,0 14 0 15,0 13-3-15,0 4 0 16,-6 0-1-16,0 9 0 16,-6-9-1-16,0 1 1 15,0-10-7-15,0-8 0 16,1-10-7-16,-7-17 1 0,6-4-7 15,0-27 0-15</inkml:trace>
          <inkml:trace contextRef="#ctx0" brushRef="#br0" timeOffset="3950.8702">2053 7806 29 0,'-12'-14'14'0,"24"28"0"16,-6-6-15-16,0 1-8 15,-6 0 0-15,6 4-4 16,0-4 0-16,-6 9 8 16,6 4 0-16</inkml:trace>
          <inkml:trace contextRef="#ctx0" brushRef="#br0" timeOffset="4294.6279">2112 8124 29 0,'-6'22'14'0,"48"36"6"0,-25-36-16 16,-5 4-3-16,6 5 0 15,0 0 0-15,-1 0 1 16,-5 5 0-16,0-19 0 16,-6 1 0-16,0-9 1 15,5-5-2-15,-5-8 0 16,6-14-1-16,0-13 1 16,6-9-1-16,-7-4 1 15,7 0-2-15,0 9 1 16,0 4 0-16,-1 4 0 0,-5 9 0 15,0 5 0-15,0 9 1 16,-6 12 1-16,-1 15-2 16,1 8 0-16,6 17 0 15,0-4 0-15,0 5 0 16,0 0 1-16,-1-9-2 16,-5-5 1-16,0-9-7 15,0-3 1-15,6-10-6 16,-6-13 1-16,6-13-14 15,-1-18 1-15</inkml:trace>
          <inkml:trace contextRef="#ctx0" brushRef="#br0" timeOffset="4528.9536">2879 7735 36 0,'-6'13'18'0,"6"14"1"0,6-10-18 16,0 10 1-16,-6-5 0 15,-6 13 0-15,6 14 0 16,-6 17-2-16,0 14 0 16,6-5 0-16,-5 5 0 15,-1-1-4-15,0 10 1 16,-6-18-1-16,6-18 1 16,0-9-7-16,0-18 1 15,-6-3-15-15,1-19 0 16</inkml:trace>
          <inkml:trace contextRef="#ctx0" brushRef="#br0" timeOffset="4700.8813">2673 8195 40 0,'17'22'20'0,"72"27"3"16,-60-41-21-16,13-8-1 15,-1-4 0-15,6 0-6 16,0-5 1-16,1 0-5 15,-7 0 1-15,0-4-9 16,-5 4 0-16,-7 0 4 16,1 5 0-16</inkml:trace>
          <inkml:trace contextRef="#ctx0" brushRef="#br0" timeOffset="-7049.217">5239 9190 24 0,'6'-49'12'0,"-6"-8"2"0,-12 39-12 16,-5-4-1-16,-13-9 0 15,-5-4 2-15,-1-1 0 16,-5 5-1-16,0 0 1 16,-6 5-1-16,-1 4 0 15,-5 9 5-15,6 4 1 16,12 4-3-16,5-4 1 15,7 9-4-15,11 5 0 0,6 4 1 16,18 0 0-16,11 8-1 16,19 5 1-16,11 0 1 15,23 1 0-15,19 3-4 16,23 1 1-16,23-10 1 16,19 1 0-16,29 0-2 15,11-9 1-15,7-9-2 16,-7 4 1-16,-5-4-1 15,0-4 0-15,-18-5 2 16,-30 4 1-16,-23 1-2 16,-24-1 0-16,-17 1 0 15,-24 4 1-15,-12-4 0 16,-11-1 1-16,-19 1-2 16,-11-5 0-16,-12 0 1 0,-17-4 0 15,-13 4-3-15,-11 5 0 16,-12-1-9-16,-12-8 0 15,-11 0-9-15,5-1 0 16,-6 1-12-16,1 0 1 16</inkml:trace>
          <inkml:trace contextRef="#ctx0" brushRef="#br0" timeOffset="5122.7617">3676 8235 31 0,'-18'13'15'0,"53"27"1"0,-29-18-15 15,0 0-1-15,0 18 0 16,0-5 2-16,-6 9 1 15,0-4-2-15,0-13 1 0,0 4 0 16,0-9 1-16,-6 0 3 16,6-13 1-16,0-9-2 15,0-18 0-15,0-13-5 16,-6-13 0-16,0-9 2 16,0-9 0-16,6 0-4 15,6 9 1-15,0 9 2 16,6 13 0-16,6 9-1 15,-1 8 0-15,7 5-3 16,0 5 0-16,-1 0-4 16,7 4 0-16,-1 4-2 15,7-4 1-15,-1 0-5 16,0 0 1-16,-5-4-8 16,-1-1 1-16</inkml:trace>
          <inkml:trace contextRef="#ctx0" brushRef="#br0" timeOffset="5575.8904">4195 8266 31 0,'-6'8'15'0,"24"1"2"16,-6-4-17-16,5-5 3 16,7 0 1-16,5 4-3 15,13-4 1-15,-1 0-8 16,0-4 1-16,6-5 0 0,1 4 0 15,5 1-13-15,0 0 1 16,12-5 9-16,0-5 0 16</inkml:trace>
          <inkml:trace contextRef="#ctx0" brushRef="#br0" timeOffset="5357.1372">4242 8120 40 0,'12'13'20'0,"47"9"0"0,-41-18-20 15,5 1 2-15,7-5 0 16,-1-5-3-16,1 1 0 0,-7 0-4 16,7-5 0-16,-7 4-6 15,1 1 1-15,-6-5-15 16,-1 0 0-16</inkml:trace>
        </inkml:traceGroup>
      </inkml:traceGroup>
    </inkml:traceGroup>
    <inkml:traceGroup>
      <inkml:annotationXML>
        <emma:emma xmlns:emma="http://www.w3.org/2003/04/emma" version="1.0">
          <emma:interpretation id="{AC817AEA-6705-4626-B60A-7B37C5622855}" emma:medium="tactile" emma:mode="ink">
            <msink:context xmlns:msink="http://schemas.microsoft.com/ink/2010/main" type="paragraph" rotatedBoundingBox="4614,9041 11568,9406 11495,10796 4541,1043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0F12D05-CDFC-49D5-95B4-750372606FD6}" emma:medium="tactile" emma:mode="ink">
              <msink:context xmlns:msink="http://schemas.microsoft.com/ink/2010/main" type="line" rotatedBoundingBox="4614,9041 11568,9406 11495,10796 4541,10430"/>
            </emma:interpretation>
          </emma:emma>
        </inkml:annotationXML>
        <inkml:traceGroup>
          <inkml:annotationXML>
            <emma:emma xmlns:emma="http://www.w3.org/2003/04/emma" version="1.0">
              <emma:interpretation id="{06167CEA-606E-48BC-99D5-A8F5D06CE204}" emma:medium="tactile" emma:mode="ink">
                <msink:context xmlns:msink="http://schemas.microsoft.com/ink/2010/main" type="inkWord" rotatedBoundingBox="8384,9239 11568,9406 11495,10796 8311,10629"/>
              </emma:interpretation>
              <emma:one-of disjunction-type="recognition" id="oneOf3">
                <emma:interpretation id="interp15" emma:lang="en-US" emma:confidence="0">
                  <emma:literal>retainer;</emma:literal>
                </emma:interpretation>
                <emma:interpretation id="interp16" emma:lang="en-US" emma:confidence="0">
                  <emma:literal>return It r;</emma:literal>
                </emma:interpretation>
                <emma:interpretation id="interp17" emma:lang="en-US" emma:confidence="0">
                  <emma:literal>returns It r;</emma:literal>
                </emma:interpretation>
                <emma:interpretation id="interp18" emma:lang="en-US" emma:confidence="0">
                  <emma:literal>returned;</emma:literal>
                </emma:interpretation>
                <emma:interpretation id="interp19" emma:lang="en-US" emma:confidence="0">
                  <emma:literal>retain It r;</emma:literal>
                </emma:interpretation>
              </emma:one-of>
            </emma:emma>
          </inkml:annotationXML>
          <inkml:trace contextRef="#ctx0" brushRef="#br0" timeOffset="47016.7944">10502 9628 36 0,'-6'4'18'0,"6"45"3"16,0-31-19-16,0 4 1 15,6 13 0-15,0 9-4 16,0 18 0-16,0 5-1 16,0-5 0-16,0 8 2 15,-6-12 1-15,6-5 3 16,-6-9 0-16,0-17 2 16,-6-5 0-16,0-13-2 0,-6-22 1 15,0-23-9-15,6-26 1 16,0 0 5-16,18-4 1 15,12-5-3-15,5 9 0 16,13 5-3-16,-1 4 1 16,0 13-5-16,1 9 0 15,-1 4 1-15,-12 10 0 16,1 3 2-16,-7 1 1 16,1 4-29-16,-6 5 0 15</inkml:trace>
          <inkml:trace contextRef="#ctx0" brushRef="#br0" timeOffset="47579.36">11381 9593 48 0,'-11'4'24'0,"40"14"2"15,-23-9-23-15,0-1-3 16,6 1 0-16,-12 0 1 15,0-9 1-15,0 5-20 16,0-5 0-16,0 0-16 16,17 4 1-16</inkml:trace>
          <inkml:trace contextRef="#ctx0" brushRef="#br0" timeOffset="47845.0571">11399 10141 41 0,'-12'9'20'0,"30"26"4"0,-12-21-21 16,6 8 0-16,-1 0 0 15,7 9-2-15,0 0 0 16,-6 0 0-16,-1 4 0 15,1 0-4-15,-6 10 1 16,-6-1-6-16,-6 9 0 0,-11 18-6 16,-7-9 0-16,-11-5-10 15,-1-4 0-15</inkml:trace>
          <inkml:trace contextRef="#ctx0" brushRef="#br0" timeOffset="46017.8173">8331 10252 35 0,'0'9'17'0,"53"39"4"0,-35-39-19 15,11-5 4-15,1-12 0 16,11-6-2-16,0-3 1 15,1-14-3-15,5 0 1 16,-6-18-4-16,6-4 1 16,6-13 0-16,-11-14 1 15,-1-4-1-15,-11-18 0 16,-13 9 2-16,-5-4 0 16,-12 13-2-16,-12-4 1 15,0 26-1-15,-17 13 0 0,-1 18-2 16,-5 9 1-16,0 31 2 15,-1 22 0-15,7 22-2 16,5 35 1-16,12 27 0 16,18 9 0-16,12-9-1 15,11 9 1-15,13-27-2 16,17-8 1-16,0-19-6 16,0-16 1-16,0-28-13 15,-6-13 0-15,0-13-5 16,-12-31 0-16</inkml:trace>
          <inkml:trace contextRef="#ctx0" brushRef="#br0" timeOffset="46626.1808">9358 9911 39 0,'-24'9'19'0,"118"9"2"0,-64-5-20 15,11-4 0-15,12-9 1 16,12-5-2-16,0-4 0 16,-6 1-9-16,0-6 0 15,-6 1-15-15,0-5 1 16,-6 1 14-16,-5-1 1 16</inkml:trace>
          <inkml:trace contextRef="#ctx0" brushRef="#br0" timeOffset="46438.7186">9617 9517 33 0,'6'5'16'0,"18"-1"5"15,-18-4-18-15,5 9 2 16,-5 0 0-16,0 9-4 16,6 13 1-16,0 17-2 15,-6 14 0-15,0-4-1 16,-1 26 1-16,1-9-8 15,0-4 1-15,-6-14-5 0,0-4 1 0,-6-8-12 16,-5-10 0-16</inkml:trace>
          <inkml:trace contextRef="#ctx0" brushRef="#br0" timeOffset="-4768.5289">4590 9628 25 0,'-6'-9'12'0,"6"18"6"0,0-9-14 16,0 0-2-16,0 0 1 15,0 0-1-15,6 13 0 16,0 9 0-16,0 5 1 0,6 8 0 16,-6 10 0-16,0 16-2 15,0-7 0-15,-1-6 0 16,7-8 1-16,-6-5 2 15,-6-12 0-15,0 3 2 16,0-17 1-16,0-9-6 16,-6-13 0-16,0-18 1 15,0-18 0-15,1-9-2 16,5 1 1-16,5-5-2 16,1 9 1-16,12 9-1 15,6 0 1-15,-1 4-4 16,7 0 1-16,-1 0-2 15,-5 9 1-15,-1 0-4 16,1 5 1-16,0 4-5 0,-7-1 0 16,13 10-9-16,-12 9 0 31</inkml:trace>
          <inkml:trace contextRef="#ctx0" brushRef="#br0" timeOffset="-4440.3994">5115 9588 33 0,'12'13'16'0,"35"1"3"0,-29-10-17 16,6 5-1-16,-1-5 0 16,1 1 2-16,0-1 0 15,-7-4-1-15,7 0 1 16,-1-4-1-16,-5-1 0 0,0-8-2 16,-6-5 1-16,-12-4-1 15,-6-9 1-15,0 5 0 16,-12-5 1-16,-5 0-2 15,-7 4 0-15,-5 5 0 16,-1 13 0-16,-5 9 0 16,0 14 0-16,5 21-1 15,1 9 1-15,5 9 0 16,7 5 1-16,11-1-1 16,6 1 0-16,6-1-1 15,12-17 1-15,5 9-6 16,1-18 0-16,0-18-10 15,11-4 1-15,7-9-9 16,-1-13 1-16</inkml:trace>
          <inkml:trace contextRef="#ctx0" brushRef="#br0" timeOffset="-3548.9841">5381 9562 34 0,'-6'8'17'0,"24"6"1"0,-6-5-17 15,-1-5 0-15,7 0 1 16,6 1-1-16,-1-5 0 16,1 0-2-16,11 0 1 15,7 9-1-15,-7-5 0 16,6-4-1-16,-5 0 1 15,-1-4 0-15,6-1 1 16,-11 1 0-16,-7-1 1 16,1 1 0-16,-6 0 1 15,-6-1-2-15,-1 1 1 0,-5-1-1 16,6 1 1-16,-6 4 0 16,0 0 0-16,0 4-1 15,6 5 1-15,-7 4 1 16,1 10 0-16,0 8-1 15,-6 8 0-15,6 10 1 16,0-5 0-16,0 18-2 16,0-13 1-16,6 4-3 15,5-13 1-15,1-14 2 16,6-8 1-16,-1-14-4 16,1-12 1-16,5-19-1 15,-11-17 0-15,0-9 1 16,-1 0 1-1,1-5 0-15,-12 14 1 0,0 8 2 16,0 5 1-16,-6 9-3 16,0 14 0-16,0 8-1 0,0 8 1 15,0 10-1-15,0 9 0 16,12 8 0-16,-1-4 0 16,1 0-1-16,0 0 1 15,0 4-3-15,0-4 0 16,-1-18-9-16,1-4 0 15,6-4-14-15,0-10 0 16,-7-12 22-16,7-10 1 16</inkml:trace>
          <inkml:trace contextRef="#ctx0" brushRef="#br0" timeOffset="-4159.1459">5499 9230 30 0,'-6'35'15'0,"6"14"4"0,0-27-15 16,12 13-4-16,0 14 1 0,-1 17 0 15,1-4 0-15,0 9-1 16,0 0 1-16,6-5-1 15,-1-8 0-15,1-1-4 16,0-17 0-16,-1-13-6 16,-5-5 0-16,0-13-12 15,0-18 1-15</inkml:trace>
          <inkml:trace contextRef="#ctx0" brushRef="#br0" timeOffset="-3283.3661">6431 9668 33 0,'-6'22'16'0,"65"49"1"0,-47-49-17 0,0 0 0 15,0 4 1-15,-1 1-1 16,-5 8 1-16,0 5-1 16,-6-9 0-16,-6 0 5 15,0-13 1-15,-5-5-1 16,-1-13 1-16,0-9-5 16,-6-13 1-16,12-13-1 15,1-10 1-15,5-3-5 16,0-5 1-16,11 17-3 15,1 5 0-15,0 5-4 16,6 4 1-16,-1 4-3 16,1 5 1-16,12 0-11 0,-7 4 0 15</inkml:trace>
          <inkml:trace contextRef="#ctx0" brushRef="#br0" timeOffset="-2923.9824">6927 9615 27 0,'6'4'13'0,"5"5"5"0,-11 0-15 16,6 0 0-16,0 13 1 16,6 9-1-16,-6 4 1 15,6 9-2-15,-12 5 0 16,0 0-1-16,-6 4 0 16,6-9 2-16,0-9 0 15,0-8-1-15,0-5 0 0,0-9 3 16,0-17 0-16,12-9-5 15,-1-18 0-15,7-9-2 16,0-18 1-16,5-4 0 16,7 0 1-16,-1 14 0 15,7 8 0-15,-1 5 0 16,1 21 0-16,-7 14 1 16,1 9 1-16,-7 13-2 15,-5 14 1-15,0-1-3 16,-1 5 1-16,1 9-9 15,12-10 1-15,-7-3-24 16,13-10 0-16,17-8 27 16,12-14 0-16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12.354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0 52 15 0,'28'-12'7'0,"49"8"5"0,-53-4-8 0,14 4-5 16,5 0 0-16,9 0 1 15,6-4 1-15,-6 0-1 16,1 20 0-16,-5-12-1 15,-10 8 0-15,-5 8 3 16,-4 8 1-16,-10 12-1 16,-9 0 1-16,-10 0-2 15,-5 7 0-15,-9 5 0 16,-5 4 1-16,-15 8-4 16,-9 7 0-16,0-7-1 15,-14-4 1-15,-5-4 1 16,4-5 0-16,6-7-2 15,4-12 0-15,5-4-4 0,5-12 0 16,9-4-2-16,5-8 0 16</inkml:trace>
  <inkml:trace contextRef="#ctx0" brushRef="#br0" timeOffset="-376.6133">186 132 11 0,'-14'-20'5'0,"14"24"4"0,0-4-6 0,0 0-4 15,0 0 1-15,9 8 0 16,1-8 0-16,-1 4 2 15,-4-8 0-15,0 0 2 16,0 0 0-16,-1 0-2 16,-4 4 1-16,0 16 0 15,0 0 1-15,-4 4-2 16,-1 7 1-16,5 21-1 16,0 8 1-16,0 12-4 15,0-1 0-15,0-3-2 16,5 0 1-16,-5-12-3 0,0-1 0 15,0-11-4-15,0-8 0 16,0-12-4-16,-5-16 1 16</inkml:trace>
  <inkml:trace contextRef="#ctx0" brushRef="#br0" timeOffset="526.3135">716 355 11 0,'0'-8'5'0,"5"8"6"0,-5 0-6 0,0 0-5 16,0 0 0-16,5 4-1 15,-5-4 1-15,5 8 0 16,-5 0 0-16,0 4 3 16,0 0 0-16,0 3-1 15,0 1 1-15,5 4-3 16,-1 0 1-16,6 16-1 16,9 0 0-16,0-4 0 15,5-8 0-15,5 0-1 16,-1-8 1-16,1-8 1 15,0-12 1-15,-5-8-1 0,0 0 1 16,-5-8-3-16,-5-4 1 16,0-8 2-16,-9 0 0 15,-5-4-2-15,0 4 0 16,-5 8 1-16,-4 1 0 16,-6 7-3-16,1 0 1 15,-5 8 1-15,-5 4 1 16,-9 4-4-16,4 4 0 15,0 4-1-15,5 0 1 16,5 0-4-16,0 4 1 16,5-4-3-16,4 0 1 15,5-4 4-15,5-4 1 16</inkml:trace>
  <inkml:trace contextRef="#ctx0" brushRef="#br0" timeOffset="1170.4107">1252 287 0 0,'0'-4'0'0,"5"4"2"0,-5 0-1 16,0 0 4-16,0 0 1 16,0 0-2-16,0 0 0 15,0 0-1-15,0 0 0 16,0 0 1-16,0 0 0 15,0 0-3-15,0 0 1 16,0 0-1-16,0 8 1 16,0 0-1-16,0 4 1 15,0 4-2-15,0 12 1 16,0 4-2-16,0 3 1 0,0 5 0 16,4 0 1-16,1-8-1 15,5-4 0-15,-1 0 2 16,1-12 1-16,-1-12-3 15,1-16 0-15,-1-4 0 16,1-4 1-16,0-12-2 16,-6-4 1-16,6 0 1 15,-5 0 0-15,-1 5-2 16,1 7 1-16,0 8 0 16,0 0 1-16,0 12-1 15,-1 16 0-15,1 0-1 16,0 8 0-16,0 4 2 15,0-1 1-15,-1 1-1 0,1-4 0 16,0-4-5-16,0 0 1 16,4-4 0-16,1-4 1 15,4 0-6-15,0-8 0 16,1-4-6-16,-1-8 1 16</inkml:trace>
  <inkml:trace contextRef="#ctx0" brushRef="#br0" timeOffset="1682.6172">1653-48 11 0,'-5'8'5'0,"10"16"3"0,-5-16-5 0,5 16-5 16,0 0 1-16,0 8 1 16,4 4 1-16,1 0-2 15,-1-5 1-15,-4 5 1 16,0-4 0-16,0-4 0 16,-5-4 0-16,0-4 5 15,4-4 0-15,-4 0-6 16,5-8 1-16,5-8-1 15,-1 0 1-15,6-8 0 16,-1-4 1-16,5 4-5 16,-5 0 0-16,1 0 4 15,-1 4 0-15,0-4-1 0,-4 8 0 16,0 4 1-16,-6 8 0 16,1 0-1-16,-5 12 0 15,0-4-1-15,0 4 1 16,0-1 1-16,-5 5 0 15,-4-4-2-15,-6 4 1 16,1-4-2-16,-5 0 1 16,-5 0-3-16,0-12 0 15,5 0-2-15,-5 0 1 16,0-12-5-16,5-4 1 16,0-4 8-16,5 0 1 15</inkml:trace>
  <inkml:trace contextRef="#ctx0" brushRef="#br0" timeOffset="2086.7461">2045 20 6 0,'0'-24'3'0,"5"20"3"0,0 12-4 16,-5-8-2-16,5 12 0 15,-5-12-1-15,0 0 1 16,0 0 3-16,0 16 0 15,0 0 1-15,4 8 1 16,-4 12-2-16,0 4 1 16,5 7-3-16,-5 9 1 15,0 4-2-15,5 16 0 16,-5-5 0-16,5-7 0 16,-1-8-5-16,1-4 1 15,0-17-6-15,5 1 1 0,-1-20 3 16,-4-4 0-16</inkml:trace>
  <inkml:trace contextRef="#ctx0" brushRef="#br0" timeOffset="2491.0133">2356 578 6 0,'33'-20'3'0,"-4"36"2"0,-19-16-4 16,-1 0 0-16,5-12 1 16,1 0 0-16,-1 4 1 15,-9-4-2-15,0 0 1 16,-5 4-2-16,0 0 1 15,-5-4-2-15,-9 8 1 16,-1 0 0-16,-4 4 1 31,-10 28-2-31,1 0 1 16,4 8 0-16,5 4 1 16,9-1-1-16,5 1 1 15,1-8-2-15,4-12 1 0,4-4-1 16,11-4 1-16,4-8-4 15,5 0 0-15,9-8-5 16,1-4 1-16</inkml:trace>
  <inkml:trace contextRef="#ctx0" brushRef="#br0" timeOffset="3348.6777">736 972 14 0,'4'-8'7'0,"6"28"1"0,-10-8-7 16,0 8 1-16,5 4 0 15,-5 4 0-15,0 8 0 16,0 3-3-16,0 17 1 16,0-8-1-16,-5 0 1 15,0-8 2-15,5 7 1 16,0-15-1-16,0-4 1 0,5-4-1 15,0 0 1-15,9-12-2 16,5-4 1-16,10-4-1 16,4-8 0-16,6 0-2 15,4-4 0-15,0 0 1 16,0-8 0-16,0 4-3 16,-5 0 1-16,0-4-3 15,-4 4 1-15,-6-12-4 16,1 4 1-16,-5 0-5 15,-5-3 0-15</inkml:trace>
  <inkml:trace contextRef="#ctx0" brushRef="#br0" timeOffset="3663.8586">673 932 20 0,'-4'4'10'0,"28"-20"4"0,-15 16-10 15,5-4-2-15,6 4 1 16,3-8 0-16,6-4 0 15,9 4-3-15,5-4 1 0,0 1-4 16,0-1 1-16,-9 0-4 16,-5 0 1-16,-1 8-6 15,-4-4 0-15,-10 8 0 16,-4 0 1-16</inkml:trace>
  <inkml:trace contextRef="#ctx0" brushRef="#br0" timeOffset="4218.6791">645 1143 11 0,'0'0'5'0,"19"-16"8"0,-10 16-5 15,11 0-5-15,-1-4 1 16,5 0-3-16,4 4 0 15,6-4-1-15,-1 8 0 16,5 0-1-16,5 0 1 16,0 0 0-16,0 0 1 15,0 0-2-15,0-4 1 16,1 4 0-16,-6 4 0 16,-5 0 0-16,-4 0 1 15,-5 0-3-15,0 0 1 16,-5 0 2-16,0-4 1 15,-5 0-3-15,1 4 1 0,-1-8 1 16,-9-4 0 0,-1 0-2-16,-4 0 1 0,0-4 2 15,0 0 1-15,0 4-3 16,0-4 0-16,0 4-1 16,0 0 1-16,0 0 1 15,0 4 0-15,0 0 0 16,5 8 0-16,5 4-1 15,-1 4 1-15,1 4 1 16,9 4 0-16,0 12-3 16,5-4 1-16,0 4-1 15,0 3 1-15,0-7 0 16,0-4 0-16,-5-12-3 16,-5 4 1-16,0-8-5 15,1-4 1-15,-6-8-7 0,1-4 1 16,-5-4 5-16,-1 0 1 15</inkml:trace>
  <inkml:trace contextRef="#ctx0" brushRef="#br0" timeOffset="4518.3519">1663 1080 20 0,'0'-8'10'0,"-5"12"-2"0,5-4-9 0,0 0 3 16,0 8 1-16,0 0-4 15,-5 0 1-15,-4 3 0 16,-6 9 0-16,-4 4 3 16,-5 4 0-16,-9 8-2 15,4 8 0-15,1-8-1 16,4-8 0-16,0 11-2 15,5-11 0-15,4-4-3 16,1-4 0-16,4-4-4 16,6-12 0-16,4-4 1 15,4-4 1-15</inkml:trace>
  <inkml:trace contextRef="#ctx0" brushRef="#br0" timeOffset="4759.0372">1739 1183 10 0,'-4'4'5'0,"8"28"4"0,-4-24-6 16,0 20 1-16,0 4 1 16,5 0-4-16,-5 27 1 15,0-7-1-15,5 4 0 16,-5 0-1-16,0-1 0 15,5 1-5-15,-1 0 1 16,6-4-4-16,0-12 1 0,-1-13-1 16,5-7 1-16</inkml:trace>
  <inkml:trace contextRef="#ctx0" brushRef="#br0" timeOffset="5031.4542">1754 1167 7 0,'19'-20'3'0,"29"20"8"16,-34 4-4-16,5 0-1 16,10 0 0-16,4 8-5 15,1 4 1-15,-6 4-3 16,-4 0 1-16,-5 12-1 0,-4 0 0 15,-15 4-3-15,-15-1 0 16,-4 1-3-16,-10-4 0 16,-4 0 4-16,-5-4 1 15,0-8-4-15,9-4 1 16</inkml:trace>
  <inkml:trace contextRef="#ctx0" brushRef="#br0" timeOffset="6877.2365">176 2310 6 0,'0'0'3'0,"15"-24"3"0,-11 24-4 15,6-4 0-15,-5 0 1 16,4 4-2-16,1-3 1 16,0-1-1-16,-6 4 1 15,6 4 1-15,-10-4 0 16,5 3 2-16,4 17 0 16,1 4-6-16,-1 16 1 0,1 0 2 15,4 4 0-15,1 0-3 16,-1-5 1-16,5-3 1 15,-5-12 0-15,1-4 3 16,-1-4 1-16,-4-12-4 16,4-8 1-16,0-8-3 15,-4-4 1-15,-1-4 0 16,1-4 1-16,-5-4-1 16,4 1 0-16,-4-5-2 15,0 8 0-15,0 0-4 16,4-4 1-16,1 4-3 15,-1 4 1-15,1 0-5 16,4 4 0-16,-4-4 9 0,4 5 1 16</inkml:trace>
  <inkml:trace contextRef="#ctx0" brushRef="#br0" timeOffset="7506.5962">998 2350 6 0,'0'-20'3'0,"15"20"1"15,-15 0-4-15,0-4 2 16,0 0 0-16,0 0 0 16,-5 4 0-16,0-12 1 15,0 12 1-15,-4-4-2 16,-5 0 0-16,-1 4 0 15,1 4 0-15,-5-4-1 16,0 12 1-16,-10 8-4 16,0-4 1-16,1 0 2 15,4 8 1-15,0 0-2 0,5 4 0 16,4 0 0-16,6 0 0 16,4-1-1-16,5-3 1 15,5-4 0-15,4-8 0 16,6-4-1-16,4-8 1 15,-5-4 2-15,5-4 0 16,0-4-4-16,1-4 1 16,-6 0 2-16,0 0 0 15,-4 1-2-15,-1 3 1 16,1 0 0-16,-5 4 0 16,-1 0-1-16,6 0 1 15,-10 8-1-15,5 12 1 0,0 4 0 16,-1 0 0-16,1 3-4 15,0 1 0-15,0-4 0 16,4 0 1-16,1-4-8 16,-1-4 1-16</inkml:trace>
  <inkml:trace contextRef="#ctx0" brushRef="#br0" timeOffset="7823.0514">1123 1956 9 0,'0'8'4'0,"-5"24"6"0,10-16-5 15,-5 4-5-15,0 7 1 16,9 9-1-16,-4 4 1 16,0 4-2-16,4-4 1 15,1 12-1-15,0-9 1 16,-1 1-6-16,-4-8 0 16,0-8-2-16,-1-4 1 15,1-4 7-15,-5-4 0 0</inkml:trace>
  <inkml:trace contextRef="#ctx0" brushRef="#br0" timeOffset="8617.0433">1371 2255 11 0,'-5'0'5'0,"5"16"2"16,0-16-6-16,5 7-1 15,0 1 1-15,0 8-3 16,0 4 1-16,-1 4 1 0,6 4 0 16,-5-4-1-16,4 0 1 15,-4-4 1-15,5-4 1 16,-1-4-2-16,6-8 1 15,-6-4 1-15,1-4 1 16,-1-4-3-16,1-4 0 16,-1 4-1-16,1-8 1 15,-5-4-1-15,4 0 0 16,-4 0 2-16,0-8 0 16,-5 16 0-16,5-4 0 15,-1 8 1-15,-4 0 0 16,5 4-1-16,-5 4 0 0,5 8-1 15,0 0 0-15,4 8 0 16,1 8 1-16,-1-8-1 16,6 4 0-16,-1 0 0 15,5-4 0-15,-5-4 0 16,6-4 1-16,-1 0 0 16,5-4 0-16,-5-4 0 15,0 4 0-15,5-8-1 16,-5-8 0-16,0 0 0 15,5 4 0-15,0-8-1 16,0 0 1-16,0 4 0 16,-5-4 1-16,-5-4 0 15,0 4 1-15,-4 0-1 0,-5 0 1 16,-1 1-1-16,-4-1 0 16,-4 4-2-16,-1 0 1 15,-5 0 0-15,1 12 1 16,-1-4-1-16,1 4 0 31,-6 8 0-31,1 12 1 16,0 4-2-16,4 3 0 15,1 5 2-15,4 8 1 16,5-8-2-16,0-4 0 16,5-4 1-16,4-4 0 15,1-8-3-15,4 0 1 0,0-8-4 16,5 0 0-16,5-4-5 15,0-4 0-15,5 0-1 16,9-4 1-16</inkml:trace>
  <inkml:trace contextRef="#ctx0" brushRef="#br0" timeOffset="10014.5475">650 2900 11 0,'-5'8'5'0,"5"-4"3"15,0-4-5-15,5 0-1 0,-1 0 1 16,-4 0 0-16,5 4 0 15,0 0 0-15,0 4 1 16,-1 8-1-16,6 4 1 16,-5 11-3-16,-5 21 1 15,5-4 0-15,-1 8 0 16,1 7-3-16,0 5 1 16,0 8 0-16,-1-4 1 15,1-17-2-15,0-7 1 16,0-12 1-16,-5-4 0 15,5-12 2-15,-1-8 1 0,1-4-4 16,0-12 0-16,4-8 1 16,6 4 0-16,4 0-1 15,5-8 1-15,0 0-1 16,9 0 0-16,5 0 0 16,5 4 1-16,10-4-2 15,0 4 0-15,4 4 1 16,0 0 0-16,15 8 2 15,0-4 0-15,4 0-4 16,-4 4 1-16,0 0 1 16,4-4 0-16,-4 8-1 15,-5 0 1-15,0 4 0 16,-5 0 1-16,0 8-2 16,0-8 1-16,-5-4 2 15,-4 4 0-15,-5 4-2 0,-5-8 1 16,-5-8-2-16,-5 0 1 15,-4 0 0-15,-5-4 1 16,0 0 0-16,-10 0 0 16,1 0 1-16,-1 0 0 15,-9-4-3-15,-1 0 1 16,1-8 2-16,-5-3 0 16,0 3-2-16,-5-8 1 15,1 0-2-15,-1-12 1 16,0 4-1-16,5-4 1 15,0-3 0-15,0-1 1 16,0 0 0-16,5-4 0 0,0 4-1 16,-1 4 0-16,1 5-2 15,0 3 1-15,-5 16 3 16,0-8 0-16,0 4-2 16,0 4 0-16,-5 4 0 15,-4 4 0-15,-1 0 0 16,-4 4 1-16,-5 4-1 15,-5 0 1-15,-10 0-2 16,-14-4 1-16,-4 0 2 16,-15 0 1-16,-14 4-5 15,-20 8 1-15,-18-12 0 16,4 0 1-16,0 4 1 16,-4 4 0-16,9 8-1 15,0 0 1-15,10 0-1 0,4 0 0 16,15-4-2-16,14 0 0 15,10 0-4-15,14-8 1 16,4 0-8-16,15-4 1 16,15 4-13-16,14-16 0 15</inkml:trace>
  <inkml:trace contextRef="#ctx0" brushRef="#br0" timeOffset="11906.5282">1108 3047 6 0,'-4'-4'3'0,"13"28"6"16,-9-28-3-16,0 4-5 15,0-4 1-15,0 4-1 16,0-4 0-16,0 4 1 16,5-8 1-16,5 0-2 15,-1 0 0-15,5 4-2 16,1-8 1-16,-1-4 1 15,5 4 0-15,0 1-1 0,0-1 1 16,1 8 0-16,-1-4 1 16,0 4-2-16,0 4 0 31,-5 12 0-31,-4 4 1 16,-5 3 0-16,-5 1 0 15,-5 0-1-15,-5 0 0 16,1-8 0-16,-1 0 0 15,1 0 1-15,-1-4 0 16,0-4-1-16,6-8 0 16,-1 8 0-16,5-8 0 15,0 0 0-15,5-4 0 0,4 0 0 16,1 4 0-16,4 4 0 16,0-4 0-16,1 12-1 15,4-8 0-15,-5 8 2 16,-4 4 1-16,-1 0-2 15,-4 0 1-15,-5 8 0 16,0 0 1-16,-5 0-3 16,-4 0 1-16,-6-1 1 15,-4-3 0-15,0 4-3 16,-5 0 1-16,0-8 0 16,5 0 1-16,0-8-6 15,0-4 0-15,5 0-6 16,-1-8 1-16,6 0 5 15,4 4 0-15</inkml:trace>
  <inkml:trace contextRef="#ctx0" brushRef="#br0" timeOffset="12309.8149">1615 3270 7 0,'10'-4'3'0,"-10"8"2"15,0-4-4-15,0 0-1 16,0 0 0-16,9 0 2 16,-4 0 1-16,4-4 2 15,-4 0 0-15,0 4 0 16,0-4 0-16,0 0-2 16,-5-4 0-16,0 8-3 15,0 0 1-15,0 0 0 16,0 0 1-16,0 8-2 15,0 0 0-15,0 0 1 16,-5 0 0-16,0 0-2 0,0 0 1 16,0 0-1-16,5-8 0 15,-4 4-2-15,4-4 0 16,0 0-11-16,0 0 1 16,4-8 5-16,6 0 0 15</inkml:trace>
  <inkml:trace contextRef="#ctx0" brushRef="#br0" timeOffset="12835.9772">1768 3023 14 0,'-10'-4'7'0,"15"12"1"0,0-8-6 0,5-8-2 16,-1 8 1-16,5-4-1 16,1-8 0-16,-1 8 1 15,5-4 1-15,0 0-1 16,5 1 0-16,0-1-1 15,0 4 0-15,0 0 3 16,0 0 0-16,-5-4-1 0,5 0 1 16,-10 4-1-16,1 0 1 15,-6 8-3-15,1-4 1 16,-10 0-2-16,4 8 1 16,-4-8 1-16,0 8 1 15,0 0-1-15,0 4 0 16,-4-1 0-16,-1 5 1 15,0 8-3-15,0 0 0 16,1 0 2-16,-1 8 1 16,0 0-2-16,0 0 1 15,0-4-2-15,5-1 1 16,0-3 0-16,0-4 0 16,0-4-6-16,5-4 0 15,0-4-15-15,0-8 1 0,0 0 16 16,-1-8 1-16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35.218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1 29 14 0,'0'-28'7'0,"5"40"5"0,-5-12-8 16,0 0 0-16,0 0 1 16,4-4-1-16,1 0 0 15,5 0-2-15,-10 4 1 16,4 4 1-16,1 4 0 15,0 0-1-15,-5 23 1 16,0 9-2-16,5 12 1 16,-5 7-3-16,9 9 0 15,-4 3 0-15,0 1 0 16,4 4-1-16,1-9 0 0,0-15 0 16,-1-5 0-16,1-3-4 15,-6-12 0-15,1-4-6 16,5-16 1-16,-1-12-8 15,-4-12 0-15,5-4 14 16,-1-4 1-16</inkml:trace>
  <inkml:trace contextRef="#ctx0" brushRef="#br0" timeOffset="496.66">684 545 8 0,'-9'0'4'0,"4"0"7"0,5 0-5 15,0-4-2-15,0 0 0 16,0 0-1-16,-5 0 1 16,0 0-1-16,1-4 1 15,-1 0-1-15,0 4 0 16,-5-4-2-16,1 1 1 0,-5 3-2 16,-6 0 1-16,-3 4-1 15,-1 4 1-15,-5 3 0 16,0 1 0-16,5 4-1 15,0 4 1-15,1 4-1 16,8 4 1-16,6 8 0 16,4 4 0-16,5-9-2 15,9 5 1-15,6-8-2 16,9-4 0-16,0-12-2 16,4 0 0-16,6-12-1 15,-6 4 1-15,1-8-2 16,-5-8 1-16,0-4-8 15,0 0 1-15,-10-4 7 16,0-3 1-16</inkml:trace>
  <inkml:trace contextRef="#ctx0" brushRef="#br0" timeOffset="782.399">636-3 14 0,'-4'0'7'0,"-1"12"4"0,10-4-7 16,-5-8-2-16,4 16 0 16,1-5 2-16,0 9 0 15,0 12-1-15,0 4 1 16,-5 8-2-16,4 7 1 16,-4 13 0-16,5 11 0 0,-5 1-3 15,5 3 1-15,-5-11-1 16,5-1 0-16,-1-3-2 15,6-12 1-15,-5-9-6 16,4-11 1-16,1-20-7 16,4-8 1-16,1-4-1 15,-1-20 1-15</inkml:trace>
  <inkml:trace contextRef="#ctx0" brushRef="#br0" timeOffset="1263.5609">961 591 16 0,'5'-4'8'0,"10"8"4"0,-11-4-8 16,6 0-1-16,-1 0 1 15,6 0-3-15,-1 0 1 16,0 0 0-16,1-4 1 16,4 4-2-16,5 0 0 15,-5-4 0-15,0 0 1 16,-5-4 1-16,1-4 0 16,-6 4 0-16,-9-4 1 15,0 0-6-15,-4 0 1 0,-6 0 1 16,0 0 0-16,-4 5-1 15,0 3 1-15,-5 4 0 16,-5 4 0-16,0 3 0 16,5 9 0-16,0 4 0 15,4 8 0-15,6 4 0 16,4 0 0-16,5-1 0 16,0 1 1-16,5-4-4 15,4-8 0-15,6 4-2 16,-1-4 0-16,5-8-2 15,0 3 1-15,10-11-6 16,-5 0 1-16,0-8 2 16,0 0 1-16</inkml:trace>
  <inkml:trace contextRef="#ctx0" brushRef="#br0" timeOffset="1652.6807">1353 491 11 0,'-4'4'5'0,"4"32"4"0,0-28-6 16,0 8 0-16,0 4 1 15,-5 0-1-15,5 0 1 16,0 0-1-16,0-1 0 16,0-3-1-16,0-4 1 15,0-4-2-15,0-8 1 16,0-4-1-16,9-8 1 0,-4-4-2 15,0 0 0-15,4-7 1 16,1-5 0-16,4 0-1 16,1 4 1-16,-1 0-2 15,0 4 0-15,1 13 2 16,-1 3 1-16,0 8-4 16,1 7 1-16,-1 5 0 15,0 4 1-15,-4 4-2 16,0 8 0-16,-1 4-6 15,-4-1 0-15,0-3-5 16,-1-12 0-16,1-4 7 16,0 0 0-1</inkml:trace>
  <inkml:trace contextRef="#ctx0" brushRef="#br0" timeOffset="2440.4368">1717 572 12 0,'-10'-4'6'0,"5"0"4"0,5 4-6 16,0 0-2-16,0 0 0 16,5 0-1-16,0-4 1 15,4 0-3-15,1-4 1 16,4 0 1-16,5 0 1 16,10 0-1-16,5 1 1 15,-6 3 1-15,6 0 0 16,-6-4-2-16,6 8 0 15,-10-4 0-15,4 0 0 0,-4 8 0 16,-5-4 0-16,1 0 1 16,-6 0 1-16,-5 4-3 15,6 0 0-15,-6 8 0 16,1 3 1-16,-5 9-1 16,-1 0 0-16,-4 8-1 15,0 8 0-15,0-8 1 16,0 0 0-16,5 0-3 15,-5-9 0-15,0 5-4 16,0-8 1-16,5-4-7 16,-5-16 1-16,5-8 4 15,0-8 1-15</inkml:trace>
  <inkml:trace contextRef="#ctx0" brushRef="#br0" timeOffset="1951.6276">1908 110 19 0,'0'-16'9'0,"5"20"4"0,-5-4-10 15,4-4-1-15,-4 16 0 0,0 8-2 16,0 0 0-16,-4 8 3 15,-1 4 0-15,5 4-2 16,0 11 0-16,0 9-3 16,0 8 0-16,0 0 1 15,5-5 1-15,4-3-7 16,1-4 0-16,-1 0-1 16,-4-12 0-16,-5-9-2 15,5-7 0-15</inkml:trace>
  <inkml:trace contextRef="#ctx0" brushRef="#br0" timeOffset="2582.5405">2147 150 23 0,'-10'-12'11'0,"5"8"6"0,5 4-12 16,-4 4-5-16,4-8 0 15,0 4-3-15,0 4 0 16,0-4-5-16,-5 0 1 16,5 4-5-16,0 8 1 15,0-12 5-15,9 4 1 0</inkml:trace>
  <inkml:trace contextRef="#ctx0" brushRef="#br0" timeOffset="3379.7459">2238 604 20 0,'-5'-8'10'0,"19"4"0"16,-9 4-9-16,4-4 1 16,6 0 1-16,-1-4-1 0,5 0 0 15,5 0 0-15,0 0 0 16,5 4-2-16,-1 0 0 15,-4 0-1-15,0 0 1 16,-5 4 2-16,0 4 0 16,-4 0-2-16,-6 12 1 15,1 4-1-15,-1 4 0 16,1 8-1-16,0 0 1 16,-10 0-3-16,0 0 1 15,0-5-2-15,4 9 0 16,1-8-2-16,0-12 0 15,-5-4-8-15,5-8 0 16,-5-4 12-16,5-4 1 16</inkml:trace>
  <inkml:trace contextRef="#ctx0" brushRef="#br0" timeOffset="3034.8409">2596 35 17 0,'0'4'8'0,"-19"-24"6"16,14 16-10-16,-4 0-2 16,-6 0 1-16,1-12-1 15,-5 4 1-15,0 4-3 16,0 8 1-16,-1 0 0 16,-8 8 1-16,9-4-1 0,0 4 0 15,-1 0-1-15,6 0 0 16,0 0 1-16,4 4 1 15,1 4-2-15,4-1 1 16,0 9-1-16,5 4 1 16,0 4 0-16,5 8 0 15,-5 0 0-15,5 4 0 16,-1 3-2-16,1 5 1 16,0 4 0-16,0 0 1 15,0-1-2-15,-1 5 0 16,1-8-1-16,-5-8 0 15,0-4-1-15,0-5 1 0,0-3-4 16,0-8 0-16,0 0-6 16,0-8 1-16,0-4 0 15,0-12 1-15</inkml:trace>
  <inkml:trace contextRef="#ctx0" brushRef="#br0" timeOffset="3515.1915">2534 222 21 0,'-24'-12'10'0,"5"16"0"15,14 0-10-15,5 8-5 16,-5-4 0-16,5-8-10 16,0 0 0-16</inkml:trace>
  <inkml:trace contextRef="#ctx0" brushRef="#br0" timeOffset="4174.8817">2687 600 17 0,'9'32'8'0,"20"-24"6"0,-15 0-9 16,1-4-5-16,-1-8 0 16,5 0 2-16,-4-4 0 15,-1-4 1-15,0-4 0 16,1 0-3-16,-11-4 0 15,-4-4 2-15,0 4 1 16,-4 5-4-16,-1 3 1 16,-5 8 1-16,-4 4 0 0,-5 12-2 15,0 7 0-15,4 9 2 16,-4 8 0-16,10-8-2 16,4 8 0-16,0-8 4 15,5 0 1-15,5-4-7 16,4-4 1-16,6-9 0 15,4-7 1-15,5-4-2 16,0-4 0-16,0-11-1 16,0-5 1-16,-5-4 3 15,0 0 0-15,-5 0 0 16,0 4 1-16,-4 4-2 16,0 4 0-16,-1 8 2 15,1 12 1-15,-6 4-3 16,1 12 0-16,0-4 1 0,0 4 0 15,-5 0 1-15,0-4 0 16,0-1 1-16,0-3 0 16,0-4 1-16,0 0 0 15,0-12-1-15,5-12 1 16,-1 0-2-16,1-15 1 16,0-5-1-16,4 0 0 15,1 0-1-15,0 0 0 16,4 4-1-16,0 0 1 15,-4 8 0-15,4 4 1 16,15 1-3-16,-10 3 0 16,-5 4-3-16,1 4 0 0,-1 4-4 15,0 0 1-15,1 8-9 16,-1-4 0-16</inkml:trace>
  <inkml:trace contextRef="#ctx0" brushRef="#br0" timeOffset="5767.5723">852 1050 18 0,'-15'-4'9'0,"20"16"9"0,-5-12-9 16,10 4-6-16,-1 4 0 15,5-4-1-15,6-4 0 16,-1-4 0-16,5 0 0 16,4-4-2-16,6 0 0 0,4-4 0 15,5 4 0-15,0 0-5 16,-10 4 1-16,-4 4-6 15,-5 4 1-15,-5-4-3 16,-5 4 0-16,1 0 4 16,-6 4 1-16</inkml:trace>
  <inkml:trace contextRef="#ctx0" brushRef="#br0" timeOffset="5435.4832">1004 1158 14 0,'-4'-16'7'0,"4"16"10"0,0 0-7 16,0 0-7-16,0 0 0 15,0 0-3-15,0 0 1 16,0 8 1-16,-5 0 0 16,0 8 0-16,0 8 0 15,-4 3-1-15,-1 9 1 16,-4 16-1-16,0 0 1 15,4 4-2-15,0-1 1 16,1-3 0-16,9-8 1 16,0 0 1-16,5-16 0 15,4-4-1-15,1-8 0 16,4-5-1-16,5-3 0 0,5 0-1 16,5-12 1-16,9 0-1 15,5-4 0-15,-5 8-2 16,1-4 1-16,-6-3-2 15,-4-5 1-15,-1 4-3 16,1-4 0-16,0 4-2 16,-5 4 0-16,-5-8-3 15,0-4 1-15,-5 0-6 16,1-4 1-16,-6 4 11 16,-4-12 1-16</inkml:trace>
  <inkml:trace contextRef="#ctx0" brushRef="#br0" timeOffset="6291.9276">871 1309 24 0,'0'-4'12'0,"14"12"4"0,-14-8-13 15,10 0-1-15,-1 4 1 16,5 0-4-16,1 4 1 16,4 0 1-16,5 0 1 15,0 0-3-15,4 0 1 16,6 4-1-16,9-4 1 0,-10 0 0 16,1-4 0-16,-1-4 0 15,-4 0 0-15,-5 0-1 16,0-4 1-16,-10 0 0 15,0 4 1-15,-4-4-2 16,-1 0 1-16,-4 0 0 16,0 0 0-16,0 0 0 15,0 0 0-15,-5 0 0 16,0 4 1-16,0 0-1 16,4-4 1-16,1 0-1 15,0 0 0-15,-5 0 0 16,0 4 0-16,0 0-1 15,0 0 1-15,0 0-3 16,5 0 1-16,-5 0-5 16,0-4 0-16,0 4-5 0,0 0 0 15,0 0 4-15,-5 4 0 16</inkml:trace>
  <inkml:trace contextRef="#ctx0" brushRef="#br0" timeOffset="6635.5742">1530 1245 17 0,'-24'-4'8'15,"10"4"5"-15,14 0-8 0,0 0-3 16,0 0 0-16,5 8 1 16,4 8 1-16,6 0-1 15,-1 4 1-15,5 20-2 16,0 0 1-16,5 0-4 16,5 3 1-16,-1-7-2 15,1 0 1-15,-5 0-2 16,0-8 0-16,-5-4-4 15,-5-12 1-15,6 0-11 16,-11-16 0-16,-4 4 13 0,0-12 0 16</inkml:trace>
  <inkml:trace contextRef="#ctx0" brushRef="#br0" timeOffset="6876.7476">1807 1166 18 0,'-4'0'9'0,"-1"12"7"0,5-4-9 16,-5 4-5-16,-4 4 1 15,-1 3-1-15,-9 9 1 16,-5 4-3-16,-5 16 0 16,1 0-1-16,-1-4 1 0,0-5-3 15,5 5 1-15,0-8-3 16,5-12 0-16,5 0-2 15,0-4 0-15,4-12-8 16,5 0 1-16</inkml:trace>
  <inkml:trace contextRef="#ctx0" brushRef="#br0" timeOffset="7117.4816">2027 1441 15 0,'-19'27'7'0,"5"13"6"15,14-16-9-15,0 4 0 0,-5 12 1 16,5 8-4-16,-5-1 1 16,1 5-5-16,4 4 1 15,0-4-7-15,0-4 1 16,4-5 0-16,1-11 0 15,-5-4 2-15,0-12 0 16</inkml:trace>
  <inkml:trace contextRef="#ctx0" brushRef="#br0" timeOffset="7390.3299">2051 1281 15 0,'34'4'7'0,"33"8"7"16,-48-8-9-16,5 4 1 15,-1 4 0-15,1 4-5 16,0 12 1-16,-5 0-2 16,-4 0 0-16,-10 4-1 15,-5-1 0-15,-10-3-3 16,-9-4 0-16,-15 4-1 15,-4-8 0-15,-5 0-9 16,0-8 0-16,5-4 10 16,4-4 1-16</inkml:trace>
  <inkml:trace contextRef="#ctx0" brushRef="#br0" timeOffset="11007.002">-138 2138 12 0,'-9'-20'6'0,"23"20"6"0,-14 0-7 16,5-4-1-16,4 0 0 16,-4 0-2-16,0 4 1 15,0-4-2-15,-1 4 0 0,-4 0 2 16,5 4 0-16,0 4-2 16,0 20 1-16,-5-5-1 15,5 9 1-15,-5 4-3 16,4-8 0-16,-4 0 1 15,0 0 1-15,0 0-1 16,0-8 1-16,0-8 0 16,-4 4 1-16,4-5-2 15,-5 1 1 1,10-16 2 0,9-8 1-16,0-7-4 15,5-1 1-15,5-16-1 16,0 0 0-16,0 4 0 15,0 0 0-15,-5 4 0 16,0 8 0-16,0 1-1 0,0 7 0 16,-4 4 1-16,-1 4 0 15,0 4 1-15,-4 20 1 16,0 7-3-16,-6 9 0 16,1-4-2-16,0 0 0 15,0 4-3-15,-1-4 0 16,1-4-1-16,0-5 1 15,0-3-8-15,0-4 0 16,-1-8 7-16,6-8 1 16</inkml:trace>
  <inkml:trace contextRef="#ctx0" brushRef="#br0" timeOffset="11442.6174">527 2201 16 0,'-5'-8'8'0,"5"-16"4"15,-5 20-8-15,-5-3-4 16,1-1 0-16,-1 4 1 16,1 0 0-16,-6 4-1 15,-4 16 1-15,0 3 0 16,-5 5 1-16,5 0 0 15,5 4 0-15,-1-4-2 16,6 4 0-16,4 0 1 16,5-12 1-16,5-4-1 0,0-4 1 15,4-4-3-15,6-4 0 16,-1-4 0-16,5 0 1 16,10-8 0-16,-10-4 1 15,-5 8-2-15,0 0 1 16,1 0 0-16,-6 0 0 15,1 8-1-15,-5-4 1 16,0 8 1-16,-5-4 0 16,4 8-5-16,1 0 1 15,0 4-5-15,4 4 1 16,-4-8-4-16,0 0 1 16,9 0 5-16,-4-12 0 0</inkml:trace>
  <inkml:trace contextRef="#ctx0" brushRef="#br0" timeOffset="12280.8535">732 2181 12 0,'-5'24'6'0,"0"-8"2"16,5 0-5-16,0-4-1 15,0 12 0-15,0-4 0 0,0 4 0 16,5 0 0 0,0-4 1-16,-5-4-1 0,0-4 1 15,5-5-1-15,-5-7 0 16,5-3-1-16,4-1 1 16,-4-4-4-16,4-4 0 15,1-4 2-15,4 0 1 16,6-8-3-16,-6 4 1 15,0-8 1-15,-4 20 1 16,4 0 0-16,-4 12 0 16,-1-8-1-16,1 8 0 15,-5 8 0-15,-1 0 0 16,1 8 0-16,-5 0 0 16,0-8 1-16,0-4 0 0,0 8-1 15,0-4 1-15,0-12 1 16,0 0 1-16,5 0-3 15,0-12 1-15,4 0-2 16,1-4 1-16,-1-8-1 16,1-4 1-16,4 0 0 15,-4 8 1-15,-1 4-1 16,1 8 0-16,-1 4 0 16,1 20 0-16,0-4 0 15,-1 12 0-15,-4-4-2 16,4 4 0-16,-4-4-1 15,5-4 1-15,-1 0 1 16,-4-4 0-16,5-4 0 16,4 0 0-16,-4-8 0 0,4 0 1 15,5-4 1-15,0 8 1 16,5-8-2-16,0 0 1 16,5-4-1-16,4 0 1 15,-4 0-1-15,-1-4 0 16,1-4 0-16,-10 0 1 15,0 4 1-15,-4 0 1 16,-6-4-2-16,1 8 1 16,-5-8-3-16,-10 8 0 15,-5 8 0-15,-4-4 0 16,-10 4 2-16,5 8 0 16,0 12-1-16,0 4 0 0,4-4 1 15,6 8 0-15,4 0-1 16,5 0 1-16,10-9-4 15,4 1 1-15,5 4-1 16,5-16 1-16,5-8-6 16,-1 4 1-16,1-8-10 15,0 0 0-15</inkml:trace>
  <inkml:trace contextRef="#ctx0" brushRef="#br0" timeOffset="13050.0021">197 2839 17 0,'-10'8'8'0,"-9"43"4"0,19-23-9 16,0 12-1-16,0 16 0 15,0 4-2-15,0 7 1 0,0-3-2 16,0 0 1-1,5-1 1-15,0-7 0 0,-1-8-4 16,6-8 0-16,-5-12-5 16,0 12 0-16,-1-29-3 15,1-3 1-15,0-12 9 16,0 0 1-16</inkml:trace>
  <inkml:trace contextRef="#ctx0" brushRef="#br0" timeOffset="15856.3728">570 3321 15 0,'9'0'7'0,"29"-4"7"16,-19 4-9-16,10-4-3 16,9 0 1-16,5 0-3 15,5 0 0-15,0-4 0 16,5 0 0-16,-6 8-3 15,6-8 0-15,-5 4 0 0,-5 4 1 16,0 0 4-16,-10 4 0 16,-4-8 1-16,-10 4 1 15,0 4-2-15,-5-8 1 16,-4 4-2-16,-5 4 1 16,-5-4-3-16,0 0 1 15,0 4 1-15,-5 4 0 16,0 0-1-16,0 8 1 15,1 3-1-15,4 5 0 16,0 4 0-16,9 8 1 16,6 8 1-16,-1-12 0 0,5-4-1 15,10-4 1-15,-1-5 1 16,1-11 1-16,-5-8-3 16,0-12 1-16,-5-3-2 15,0-5 0-15,-5-4 1 16,-9-4 0-16,0-4-2 15,-10 0 0-15,-4 4 0 16,-6 4 1-16,-4 4-3 16,-5 9 1-16,-4-1 2 15,4 8 0-15,-5 0-1 16,10 8 1-16,5 0-5 16,-1-4 1-16,6 0-2 15,4 4 0-15,10-4-2 16,9 0 0-16,10-8-7 0,14 0 1 15</inkml:trace>
  <inkml:trace contextRef="#ctx0" brushRef="#br0" timeOffset="15210.9826">1024 2962 14 0,'14'-16'7'0,"5"20"5"0,-14-16-7 0,0 4-1 16,-1 0 1-16,1 0-1 15,0 0 0-15,-5 0-2 16,0 0 0-16,0 0-1 16,-5 0 0-16,0 0 0 15,-4-3 0-15,-1 3 0 16,1 0 1-16,-6 4-3 15,1 0 1-15,0 4-1 16,-1 4 0-16,1 4 1 16,0 0 1-16,4 3 0 15,-4 9 1-15,-1-4-3 16,1 4 1-16,5 0 1 16,-1 4 0-16,5 0-2 15,5 4 0-15,0 8 2 0,0 4 1 16,0 3-1-16,5 5 1 15,0 4-4-15,4-4 1 16,1 3 1-16,-1 1 0 16,1-4-4-16,0-4 1 15,-1 4-3-15,1-9 1 16,-1-3-5-16,1-12 1 16,-5 0-5-16,4-8 1 15,-4-8 11-15,-5-12 0 16</inkml:trace>
  <inkml:trace contextRef="#ctx0" brushRef="#br0" timeOffset="16169.9432">1784 3193 13 0,'28'20'6'0,"-4"-36"9"0,-19 24-8 16,-5-8-4-16,5 8 0 15,-5 4-1-15,-5 4 0 16,0 4-2-16,0 8 1 15,1 0 0-15,-1 3 1 16,0 5 0-16,5-4 0 16,5 0 4-16,4 4 0 0,10-12-3 15,1-8 0-15,-1-8-5 16,0-8 1-16,5-4 2 16,-5-8 0-16,0-8 1 15,-5-4 1-15,-4-8-4 16,-5 0 0-16,-5-4-2 15,-5 0 1-15,-9 5 1 16,-10 11 1-16,-10 0-8 16,-4 16 0-16,-5 8-5 15,-5 4 1-15,0 4-4 16,15 4 1-16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54.458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0 48 9 0,'10'-20'4'0,"4"4"3"16,-9 12-5-16,-1 0 5 16,-4 4 0-16,0 0-4 0,0-4 0 15,0 4 0-15,-4 0 0 16,-1 4-1-16,5 0 1 15,-5 4-1-15,5 4 0 16,0 8 1-16,0-1 0 16,0 5-1-16,5 8 1 15,4 0-2-15,1 24 1 16,4 4 0-16,1-1 1 16,4 9-2-16,0-4 0 15,0 7 0-15,5 9 1 16,0 12-3-16,5 3 1 15,-1 13 0-15,-4-5 1 16,10 41 0 0,-6-21 0-16,-4-19 0 15,0-17 1-15,-5-15-3 16,0-4 1-16,-4-12 2 16,4-1 0-16,-10-11-3 15,1-8 1-15,-1-4 0 16,1-4 0-16,-5 0 0 15,0-4 1-15,-1-8 0 16,1-1 0-16,-5 1 0 16,5-8 1-16,-5 0-1 15,0-8 0-15,0 4-1 16,0 0 1-16,-5 0-1 16,0 0 0-16,-4-4 0 0,-1-4 0 15,1-4-1-15,-1 0 1 16,-9-8 0-16,0 4 0 15,-5-3 1-15,-5-1 0 16,1-4-2-16,-6 4 0 16,-4 4 1-16,4 0 0 15,6-4 1-15,-1 0 0 16,5 4-2-16,5 0 0 16,5 4 2-16,-1 0 0 15,6 4-2-15,-5 0 0 16,9 0 1-16,0 0 0 0,5 4 1 15,0 0 0-15,5 4 0 16,9 8 0-16,-4 4-1 16,4 4 0-16,10-4 0 15,0 4 1-15,0 8-1 16,0 0 1-16,-1 3-2 16,1-3 1-16,0 4-1 15,0-4 1-15,-5 0 1 16,0-4 1-16,0-4-2 15,1-4 0-15,-6 0 1 16,0-8 0-16,-4-4-4 16,-1 0 0-16,-4 0 8 15,5 0 0-15,-10-4-6 16,5 0 0-16,4 0 1 16,1-4 1-16,-1 0-1 15,1 4 0-15,-1-8 0 0,1 0 1 16,-1 0-2-16,1 4 1 15,4-8 1-15,1 8 0 16,-1 0-1-16,0-12 0 16,5-4 0-16,1 0 0 15,-1-12-1-15,5 4 0 16,0-20 2-16,-5 5 0 16,-5-1-2-16,0 4 0 15,-4 4-2-15,-1 8 1 16,1 8-9-16,-5 4 0 15,-5 1-4-15,-5 11 0 16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57.93103" units="1/cm"/>
          <inkml:channelProperty channel="Y" name="resolution" value="61.76471" units="1/cm"/>
          <inkml:channelProperty channel="T" name="resolution" value="1" units="1/dev"/>
        </inkml:channelProperties>
      </inkml:inkSource>
      <inkml:timestamp xml:id="ts0" timeString="2014-03-03T22:03:45.5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12130 4217 0,'-25'25'63,"0"0"-63,-24 0 15,49 24-15,-25-24 16,-25 0-16,26 0 16,-1 24-16,-25-24 15,25 25 1,1-1-16,-1-24 0,25 25 15,0-1-15,0-24 16,0 25-16,0-25 16,0-1-1,0 1-15,0 0 16,0 0-16,0 0 16,25-1-1,-1 1-15,-24 0 16,25-25-16,0 25 15,-25 0-15,25 0 16,24-25-16,1 0 16,0 0-1,-1 0-15,50 0 16,25 0-16,50 0 16,0 0-16,-50 0 15,0 0-15,-99 0 16,-1 0-16,1 0 15,0 0 1,0 0 0,0 0-1,-1-50-15,26 25 16,24 25-16,1-50 16,-26 1-16,26-1 15,24 1-15,-49 24 16,-25-25-16,24 50 15,-49-25-15,25 1 0,0-1 16,24 0 0,-49 0-1,25 0-15,-25 1 16,0-1-16,0 0 16,0 0-16,0 0 15,0-24-15,0 24 16,0 0-16,0-25 15,-25 1-15,1-1 16,-51 1-16,26-1 16,-26-24-16,25 24 15,-74-24-15,75 24 16,-26 0-16,1 26 16,0-26-16,49 50 15,-50 0-15,26-25 16,24 25-1,-49-25-15,-1 25 0,1-25 16,24 25-16,-49 0 16,0 0-16,49 0 15,-49 0-15,24 0 16,51 0-16,-51 0 16,26 0-1,24 0-15,0 0 16,0 0-16,0 0 15,1 0 1,24 25 0,-25-25-16,0 25 15,0 0 1,0 0 0,25 0-1,-24-25-15,24 24 16,-25 1-16,25 0 15,0 0 1,0 24-16,-25-24 16,25 0-16,0 0 15,0 0-15,0-1 16,-25 1-16,25 25 16,-25-1-16,25-24 15,0 25-15,-25-1 16</inkml:trace>
  <inkml:trace contextRef="#ctx0" brushRef="#br0" timeOffset="2667.0371">1885 7045 0,'0'25'125,"0"0"-125,-25-25 16,25 25-1,0 0 1,0-1 31,-24-24-31,24 25-16,-25-25 15,0 25 1,0 0 15,0-25-15,1 0-16,24 25 31,0-1-15,0 1-1,0 0-15,24 25 16,26-1-16,0 1 15,-1 24-15,-49-49 16,25 25-16,0-1 16,-25 26-16,0-50 15,25 49 1,-25-49-16,0 49 16,0 25-16,0-24 15,0-26-15,0 51 0,0-26 16,0-49-16,0 25 15,0-26-15,0 26 16,0 0-16,0-26 16,0 26-16,0 0 15,0 24-15,0 0 16,0-24-16,24 24 16,-24 1-16,25-25 15,-25-26 1,0 26-16,0-25 15,0 0 1,0-1 0,25-24 140,0 0-125,-25-24-31,25 24 16,-1-25-1,1 0 1,0 25 15,-25-25-15,25 25 0,0 0-1</inkml:trace>
  <inkml:trace contextRef="#ctx0" brushRef="#br0" timeOffset="10728.4075">7814 11312 0,'49'0'47,"51"0"-31,98 0-16,50 0 15,25 0-15,74-25 16,-24 25-16,-26 0 15,-98 0-15,-1 0 16,-98 0-16,-51 0 16,-24 0-16,0 0 15,0 0-15,-1 0 16,1 0-16,25 0 16,49 0-16,0 0 15,50 0 1,-25 0-16,-25-24 0,-24 24 15,-1 0-15,1 0 16,-26-25 0,-24 25-16,25-25 15,24 25-15,-49-25 16,24 0-16,-24 25 16,0-24-16</inkml:trace>
  <inkml:trace contextRef="#ctx0" brushRef="#br0" timeOffset="66221.059">1888 14332 0,'0'29'125,"30"0"-125,-30 1 15,29-30 32,1 0-31,29 0-1,29 0 1,30-59-16,30 30 16,58-89-16,30 29 15,30 1-15,-60 29 16,-58-30-16,-30 60 16,-59 29-16,-30 0 15,-29-30 1</inkml:trace>
  <inkml:trace contextRef="#ctx0" brushRef="#br0" timeOffset="68132.3324">1947 15010 0,'118'29'141,"89"1"-141,-1 29 16,60-59-16,-1 29 15,-58 1-15,-1-1 16,-58 1-16,-1-30 15,1 0-15,29 29 16,-89-29-16,30 0 16,0 0-16,-29 0 15,-30 0-15,0 0 16,29 0-16,-29 0 16,59 0-16,0 30 15,30-1 1,-30 1-16,0-1 15,0-29-15,29 0 16,-58 0-16,58 0 16,-29 0-16,0 0 15,0 0-15,-59 0 16,30 0-16,-1 0 16,-58 30-16,29-30 15,29 0-15,1 0 16,29 0-16,0 0 15,0 0-15,-30 0 16,60 0-16,-30 0 16,29 0-16,1 0 15,-1 0-15,60 0 16,-1 0-16,-58 0 16,-1 0-16,-29 0 15,0 0-15,30 0 16,29 0-16,0 0 15,-30 0-15,1 0 16,29-30-16,-30 1 16,-29 29-16,-59 0 15,0-30-15,-88 30 110</inkml:trace>
  <inkml:trace contextRef="#ctx0" brushRef="#br0" timeOffset="71647.4134">1977 16189 0,'0'59'1781,"0"-29"-1765,0-1 0,29-29 155,1 0-155,-1 0 0,-29-29-16,59 29 15,0-59-15,59 0 16,0 0-16,89 29 16,-1-88-16,60 89 15,-1-89-15,-58 88 16,-60-58-16,-29 29 15,-59 0-15,-29 59 16,-1 0 15</inkml:trace>
  <inkml:trace contextRef="#ctx0" brushRef="#br0" timeOffset="73006.0187">2626 16986 0,'0'29'62,"0"1"-46,0-1-1,29-29-15,1 0 16,-1 0-16,1 0 16,58 0-16,60 0 15,29 0-15,88 59 16,30-59-16,0 29 15,59-29-15,-59 0 16,-59 0-16,30 0 16,-119 0-1,1 30-15,-30-30 16,-30 0-16,1 29 16,-1-29-16,30 0 0,-29 30 15,58-30-15,-29 29 16,-29-29-1,29 0-15,-30 0 16,-29 0-16,0 0 16,0 0-16,0 0 15,-29 0 1,29 0-16,0 30 16,0-30-16,59 0 15,-30 29-15,1-29 16,-30 0-16,0 0 15,-30 0-15,1 0 16,29 0-16,-30 0 16,30 0-16,30 0 15,-60 0-15,30 0 16,-29 0 0,-1 0-16,1 0 15,-1 0-15,30 0 16,0 0-16,30 0 15,29 0-15,0 0 16,-30 0-16,30 0 16,0 0-16,-29 0 15,29 0-15,-30 0 16,1 0 0,-1 0-16,1 0 15,-1 0-15,-29-29 16,0 29-16,0-30 15,-29 1-15,29-1 16,29 1-16,30-1 16,-59 30-16,59-29 15,59-1-15,-118 1 16,30 29-16,-30 0 16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20.377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  <inkml:brush xml:id="br1">
      <inkml:brushProperty name="width" value="0.16667" units="cm"/>
      <inkml:brushProperty name="height" value="0.16667" units="cm"/>
      <inkml:brushProperty name="color" value="#FFA6CC"/>
      <inkml:brushProperty name="fitToCurve" value="1"/>
    </inkml:brush>
  </inkml:definitions>
  <inkml:trace contextRef="#ctx0" brushRef="#br0">22-1 13 0,'-14'-8'6'0,"4"24"6"0,10-8-6 15,0 4-4-15,0 0 0 16,0 0 0-16,0 8 0 0,0-16 0 15,0-4 1-15,0 8-1 16,0 8 1-16,5-8-1 16,0 0 0-16,-1 3 0 15,-4 1 1-15,5 4 2 16,-5-4 1-16,0 4-5 16,0 8 1-16,0 12-1 15,0 0 1-15,0 8 0 16,0-5 1-16,0 5-3 15,0 12 1-15,5 16 0 16,-5 23 1-16,0 25-1 16,0 7 0-16,0 17-1 15,0 15 0-15,0 12 1 16,0 1 0-16,0 3-3 0,0 8 1 16,0-4 1-16,0-4 1 15,0 1 0-15,5-1 0 16,-1 0 0-16,6-4 0 15,0-7-1-15,4-1 0 16,5 4 0-16,0 1 0 16,0-13 0-16,10-12 1 15,-5 1-1-15,0-13 0 16,-5-19-1-16,-5-13 1 16,1-15 0-16,-6-12 1 15,1-21-1-15,-6-3 0 16,-4-8-1-16,0-20 1 15,-9-8-5-15,-1 0 0 0,-4-16-6 16,0-8 0-16,-1-8-15 16,-4-12 1-16,5-12 19 15,4-3 1-15</inkml:trace>
  <inkml:trace contextRef="#ctx0" brushRef="#br0" timeOffset="1921.9096">74 71 7 0,'-23'-4'3'0,"18"4"7"15,5 0-4-15,0 0-2 0,5-4 0 16,4-4-2-16,1 0 1 15,4-4-1-15,0 0 1 16,1 4-1-16,13 0 0 16,1 0 1-16,9 0 0 15,10 4-1-15,9 0 0 16,10-4 0-16,10-8 0 16,9 4-2-16,19 4 1 15,19-4 0-15,20-4 1 16,-1 4-2-16,24-3 0 15,10-1 0-15,5 0 0 0,-5 4 1 16,-5 4 1-16,-5 4-3 16,-14 0 0-16,-14-4 0 15,-10 0 0-15,-10 4 0 16,-9 0 0-16,0-4 1 16,-14 0 1-16,-10 4 0 15,-10 0 1-15,-14 0-3 16,-4 4 0-16,-11-4 2 15,-8 4 1-15,-11 0-1 16,-4 0 1-16,-5-8-2 16,-4 8 0-16,-6 0 1 15,1 0 0-15,-5 0 0 16,-5 0 0-16,0 0 0 16,0 0 0-16,-5 4-2 15,0 0 1-15,0 0 1 0,0 0 1 16,1 0-2-16,4-4 1 15,0 4-1-15,0-4 1 16,0 0-1-16,0 0 0 16,4 8 0-16,1 0 1 15,0-4-2-15,0 0 1 16,0 0 0-16,-1 0 1 16,1 0-2-16,-5-4 1 15,0 0 1-15,5 4 0 16,0 0 0-16,-5-4 0 15,4 8-1-15,1 0 1 16,0 0 0-16,0 8 0 16,0 3-1-16,-1 5 0 0,1 4-1 15,-5 8 1-15,5 8 0 16,0 0 1-16,-1 15 0 16,-4 5 0-16,0 8-1 15,10 8 0-15,-10 11 1 16,0 17 0-16,5 19 1 15,0 9 0-15,-1 3-3 16,6 16 0-16,4 17 1 16,1-1 0-16,-6 0-1 15,1 8 1-15,-6 5 0 16,6-17 1-16,0-8-1 16,-6 12 1-16,1 1-2 15,5-1 0-15,-1-8 2 16,1-7 1-16,-1-5-3 0,1-4 1 15,4-3-1-15,-4-17 0 16,-1-7 2-16,1-9 1 16,0-3-3-16,-6-9 1 15,1-7-1-15,0 0 1 16,-5-13 0-16,0 1 0 16,0 0 1-16,0-13 1 15,0 1-2-15,5-4 1 16,-5-1 0-16,4-7 1 15,1-8-2-15,0-4 1 16,0 0-1-16,0-13 0 0,-1-3-1 16,-4-8 0-16,0-8 3 15,0-4 1-15,0-8-3 16,-4-4 1-16,-1 0-1 16,0 0 1-16,0 0-1 15,0 0 0-15,-4-4 1 16,-1 4 0-16,-4-4-3 15,-5 0 0-15,-10 4 2 16,-9-4 0-16,-5 0-3 16,-10-4 1-16,-14 1 1 15,-4-1 0-15,-15 0 1 16,-19-4 1-16,-5 12-2 16,-5-8 1-16,-9 4-1 15,-15-4 1-15,5 0 1 16,0 0 1-16,5-4-1 0,0 4 1 15,-5 0-4-15,1-12 0 16,8 4 2-16,15 4 0 16,5 0-1-16,0 5 1 15,5-5 0-15,14 4 1 16,0 12-1-16,4 0 1 16,6 0-2-16,4 4 1 15,10-4 1-15,5 0 0 16,4 4 0-16,10 0 0 15,5 4-4-15,4-4 0 16,1 0 2-16,0 3 1 16,4-3 1-16,-5 8 0 15,6 0-2-15,-1 0 0 0,5-8-3 16,5 8 1-16,5 0-10 16,9-4 1-16,5-8-20 15,9-12 1-15</inkml:trace>
  <inkml:trace contextRef="#ctx0" brushRef="#br1" timeOffset="116731.7555">-2755 3452 13 0,'-5'-32'6'0,"20"64"6"16,-11-36-7-16,6-4-3 16,-1 4 0-16,1 4-1 15,0 0 0-15,-1-4 0 16,5 12 1-16,6 0-1 15,3 0 1-15,1 4 1 16,19-4 0-16,10 8-2 16,4 0 0-16,15 0 0 15,9 4 1-15,5-4-2 0,15 4 1 16,9-4 0-16,4 8 0 16,1 3-1-16,-10-3 0 15,0 4-2-15,0 12 1 16,15-12 1-16,4 12 1 15,0-4 0-15,-4 3 1 16,4-7-2-16,1 4 0 16,-1 0-1-16,-5-4 1 15,-9-4 0-15,-9 0 0 16,-6 3 2-16,-4-7 1 16,5 0-1-16,-6 0 1 15,6 0-3-15,-5 0 0 16,0-4 1-16,-1 0 0 0,-4 0-3 15,5 4 1-15,-5-4 0 16,5-1 0-16,-19 1 2 16,-5-4 1-16,0 0-2 15,-5 0 0-15,-5 0 1 16,-4 4 1-16,-1 0-1 16,1 0 0-16,-1 12-2 15,6-4 0-15,-6-9 1 16,6 5 1-16,-11 4-2 15,-4 4 1-15,1-4 2 16,-1-8 0-16,-5 4-2 16,0 4 0-16,5-8 0 15,-5 4 0-15,0-5 0 16,-4 1 0-16,-1 4 1 0,-4-12 1 16,0 4-2-16,-5-8 1 15,0 8-1-15,-5-4 1 16,0 0-1-16,0 0 1 15,0 0-2-15,5 4 1 16,0-4 0-16,0 0 1 16,0 0-1-16,0 4 0 15,-1-1 0-15,-3 5 1 16,3-4-1-16,1 0 0 16,-5-4-1-16,1 0 1 15,-1 4-1-15,0-4 1 16,0 0 0-16,0 4 0 15,0 4 0-15,0 0 0 0,0 0-1 16,1-4 1-16,-1-12-1 16,0 15 1-16,0-7 2 15,-5 8 0-15,1-4-4 16,-1-4 1-16,-5-4 1 16,1 8 0-16,0-8 1 15,-6 0 0-15,-4-8-2 16,0 8 0-16,0 0 1 15,-4-4 0-15,-6-4 0 16,0 0 0-16,-9 4 0 16,-5 0 1-16,-4-4-2 15,-10 0 1-15,-1 0 0 16,1-4 1-16,-5 0-1 16,-5 4 0-16,5 0 0 0,0 0 0 15,5 4 0-15,4 4 1 16,6 0-1-16,4 0 1 15,0-8-1-15,10 4 0 16,4 0 0-16,5 0 1 16,10 4 0-16,5 0 1 15,9 4-1-15,14-4 0 16,5 4-2-16,6 4 0 16,3 3 1-16,1-3 1 15,0-8-1-15,0-4 0 16,-1 0 1-16,-3 0 0 15,-6-8-2-15,-5 0 1 16,-4 0 1-16,-5-4 1 0,-5 0-2 16,-5 0 0-1,-9-23 0 1,-5-9 1-16,-5 0 0 16,-4 4 0-16,-1-4-1 15,1 4 1-15,-1 8-2 16,0 5 0-16,1-1-4 15,4 8 1-15,5 4-10 16,0 0 1-16,0 0-17 16,5-8 0-16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30.796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</inkml:definitions>
  <inkml:trace contextRef="#ctx0" brushRef="#br0">0-5 8 0,'9'4'4'0,"29"15"5"15,-33-15-5-15,5 0 0 16,-1 0 1-16,1-4 0 16,-1 4 0-16,6-4-3 15,-1 0 1-15,0 0-1 16,1 4 0-16,4-4-1 15,5 4 0-15,4-4 3 16,6 8 1-16,9-8-5 16,5 0 1-16,14 0 3 15,14 0 0-15,15 0-4 0,24-8 0 16,4 0 0-16,15-4 1 16,19 8-1-16,10-8 0 15,4 5-1-15,0 3 1 16,-4 8 0-16,4-4 1 15,-9 4-1-15,-15-1 1 16,1 5-2-16,-11-4 1 16,-8-4 0-16,-6 0 1 15,-23-4-1-15,-15 0 0 16,-14 0 0-16,-15 4 1 16,-9 0-3-16,-9 0 1 15,-15 0-2-15,-5 0 1 16,1 4 2-16,-6 0 0 0,1 0 0 15,-5-4 1-15,-5 0-2 16,0 0 1-16,0 0-1 16,0 0 0-16,-5 0-10 15,0 4 1-15,-5 0-7 16,-4 0 0-16,-5 0 12 16,0 4 0-16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31.652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</inkml:definitions>
  <inkml:trace contextRef="#ctx0" brushRef="#br0">13 0 20 0,'0'4'10'0,"5"8"5"0,0-4-9 16,0 0-3-16,-1 8 0 15,1-4 0-15,0 0 1 16,-5-4-2-16,5 0 1 0,-5 0 0 16,0 4 1-16,0 8-2 15,0-5 0-15,-5 17 0 16,0 12 1-16,5 8-1 16,0 16 0-16,0 11 1 15,-5 17 1-15,5 19-4 16,0-3 1-16,0 3-2 15,-4 5 0-15,-1-5 1 16,0-3 1-16,0-1-3 16,0-23 1-16,1-12-2 15,-1-20 0-15,5-13-11 16,0-11 1-16,0-16-11 16,0-20 1-16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09.007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61-1 13 0,'-5'-16'6'0,"10"20"2"0,-5-4-7 0,0 0 2 16,5 8 0-16,-5 4 0 15,0 0 1-15,0 4-1 16,0 3 0-16,0 1 1 16,0 8 1-16,-5 8-2 15,5 12 1-15,0 16-1 16,0 15 0-16,0 25 1 16,0 35 0-16,5 17-6 15,-1 3 1-15,6 20 1 16,4 16 1-16,1 16-2 15,-1-3 1-15,0 7 2 16,1 4 1-16,-6-12-2 16,-4 12 0-16,-5-4 0 15,0-12 0-15,-5-12 0 0,-4-23 1 16,-11 3-1-16,6-16 0 16,0-23 0-16,-1-13 1 15,1-23-2-15,0-17 0 16,9-19 0-16,0-12 0 15,0-16-3-15,1-4 1 16,-1-4-9-16,-5-9 1 16,1-7-9-16,-1-16 1 15,5-4 4-15,1-11 1 16</inkml:trace>
  <inkml:trace contextRef="#ctx0" brushRef="#br0" timeOffset="1786.1102">-40 102 8 0,'-19'-16'4'0,"24"20"4"0,5 0-5 16,-1-4 0-16,10 4 1 0,5 0-4 15,5-4 1-15,4 0-1 16,10 4 1-16,5 0-2 16,5 4 1-16,14 0 3 15,14 0 1-15,5 0-4 16,5-12 1-16,4 4 2 16,6-8 1-16,13 4-3 15,11 4 1-15,8-12-2 16,-13 4 0-16,-1 4 2 15,6 4 0-15,4 4-4 16,5-8 1-16,-15 0 1 16,1-4 1-16,4 4 0 15,5-4 1-15,0 0-4 16,-5-4 1-16,-9 1 1 16,-5-1 1-16,0 4-2 0,-5-4 0 15,0 4 0-15,-14 0 1 16,-10 0 1-16,-14 4 0 15,-10 0 0-15,-9 0 1 16,-5 4-1-16,-9 0 0 16,-6 0 0-16,-4-4 1 15,0 4-2-15,-5 0 0 16,0-4 0-16,1 4 0 16,-6 0 1-16,0 0 0 15,-4 0 0-15,-5 0 0 16,-5 0 0-16,0 0 1 15,0 0-1-15,0 4 0 0,0 4 0 16,0 0 0-16,0 0 0 16,0 4 1-16,0 12-2 15,0-8 0-15,0 7 1 16,0 21 0-16,0 4-1 16,0 12 1-16,0 7-1 15,-5 13 0-15,0 4-1 16,0 11 1-16,0 21 0 15,1 3 1-15,-6 5-2 16,1 3 1-16,4 1 0 16,0 7 1-16,0 13-2 15,-4-1 1-15,-1-8 1 16,1 1 0-16,-1 23-2 0,-4-8 0 16,-1 1 0-16,-4 3 0 15,5-4 1-15,-1 13 0 16,1-17 0-16,0 0 0 15,-1-15 0-15,1-1 0 16,5-3 0-16,-6-9 1 16,1 1-2-16,-5-21 1 15,4-7 0-15,1-5 1 16,0-11-2-16,4-12 1 16,-4-9 0-16,4-15 0 15,6-4 1-15,-1-8 0 0,0-8-1 16,5-4 0-16,-5-8 1 15,0-4 1-15,1-4 0 16,-1 0 1-16,5-4-4 16,-5 0 1-16,0 0 1 15,5 0 0-15,0 0-2 16,-4-4 0-16,4 4 1 16,0 0 1-16,0 0-1 15,-5-4 0-15,5 4 0 16,0-4 0-16,0 0 0 15,-5-4 0-15,5 4 0 16,0 0 1-16,0 0-1 16,0 0 1-16,0 0-1 15,0-4 1-15,0 8-2 16,-5 0 0-16,0-4 2 16,5 4 0-16,-4-8-1 0,-1 0 0 15,5 4 0-15,0 0 0 16,-5-4-1-16,0 0 1 15,0 0 1-15,-4-4 0 16,4 8-1-16,-4 0 1 16,-6 0-1-16,1 4 0 15,0-4 0-15,-6 0 0 16,-3 0 0-16,-6 0 0 16,-9-12 0-16,-1 4 0 15,-13 8 0-15,-15 0 0 16,-14-4-2-16,-20-4 1 15,-9 1 1-15,-9 11 1 0,-20-4-1 16,-4-4 0-16,4 8 2 16,1 0 1-16,4 8-3 15,-5-12 1-15,5 4-2 16,1-4 1-16,4 4-1 16,-5-4 0-16,-5 0 2 15,10 0 0-15,14 8 1 16,10 0 1-16,19 8-3 15,14-1 0-15,10 1 0 16,10-4 0-16,14 0-2 16,9-4 1-16,5 0-2 15,0-4 0-15,10 0-8 16,4-4 1-16,1-4-10 16,4 0 0-16,5-8 7 15,9 1 1-15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12.354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0 52 15 0,'28'-12'7'0,"49"8"5"0,-53-4-8 0,14 4-5 16,5 0 0-16,9 0 1 15,6-4 1-15,-6 0-1 16,1 20 0-16,-5-12-1 15,-10 8 0-15,-5 8 3 16,-4 8 1-16,-10 12-1 16,-9 0 1-16,-10 0-2 15,-5 7 0-15,-9 5 0 16,-5 4 1-16,-15 8-4 16,-9 7 0-16,0-7-1 15,-14-4 1-15,-5-4 1 16,4-5 0-16,6-7-2 15,4-12 0-15,5-4-4 0,5-12 0 16,9-4-2-16,5-8 0 16</inkml:trace>
  <inkml:trace contextRef="#ctx0" brushRef="#br0" timeOffset="-376.6133">186 132 11 0,'-14'-20'5'0,"14"24"4"0,0-4-6 0,0 0-4 15,0 0 1-15,9 8 0 16,1-8 0-16,-1 4 2 15,-4-8 0-15,0 0 2 16,0 0 0-16,-1 0-2 16,-4 4 1-16,0 16 0 15,0 0 1-15,-4 4-2 16,-1 7 1-16,5 21-1 16,0 8 1-16,0 12-4 15,0-1 0-15,0-3-2 16,5 0 1-16,-5-12-3 0,0-1 0 15,0-11-4-15,0-8 0 16,0-12-4-16,-5-16 1 16</inkml:trace>
  <inkml:trace contextRef="#ctx0" brushRef="#br0" timeOffset="526.3135">716 355 11 0,'0'-8'5'0,"5"8"6"0,-5 0-6 0,0 0-5 16,0 0 0-16,5 4-1 15,-5-4 1-15,5 8 0 16,-5 0 0-16,0 4 3 16,0 0 0-16,0 3-1 15,0 1 1-15,5 4-3 16,-1 0 1-16,6 16-1 16,9 0 0-16,0-4 0 15,5-8 0-15,5 0-1 16,-1-8 1-16,1-8 1 15,0-12 1-15,-5-8-1 0,0 0 1 16,-5-8-3-16,-5-4 1 16,0-8 2-16,-9 0 0 15,-5-4-2-15,0 4 0 16,-5 8 1-16,-4 1 0 16,-6 7-3-16,1 0 1 15,-5 8 1-15,-5 4 1 16,-9 4-4-16,4 4 0 15,0 4-1-15,5 0 1 16,5 0-4-16,0 4 1 16,5-4-3-16,4 0 1 15,5-4 4-15,5-4 1 16</inkml:trace>
  <inkml:trace contextRef="#ctx0" brushRef="#br0" timeOffset="1170.4107">1252 287 0 0,'0'-4'0'0,"5"4"2"0,-5 0-1 16,0 0 4-16,0 0 1 16,0 0-2-16,0 0 0 15,0 0-1-15,0 0 0 16,0 0 1-16,0 0 0 15,0 0-3-15,0 0 1 16,0 0-1-16,0 8 1 16,0 0-1-16,0 4 1 15,0 4-2-15,0 12 1 16,0 4-2-16,0 3 1 0,0 5 0 16,4 0 1-16,1-8-1 15,5-4 0-15,-1 0 2 16,1-12 1-16,-1-12-3 15,1-16 0-15,-1-4 0 16,1-4 1-16,0-12-2 16,-6-4 1-16,6 0 1 15,-5 0 0-15,-1 5-2 16,1 7 1-16,0 8 0 16,0 0 1-16,0 12-1 15,-1 16 0-15,1 0-1 16,0 8 0-16,0 4 2 15,0-1 1-15,-1 1-1 0,1-4 0 16,0-4-5-16,0 0 1 16,4-4 0-16,1-4 1 15,4 0-6-15,0-8 0 16,1-4-6-16,-1-8 1 16</inkml:trace>
  <inkml:trace contextRef="#ctx0" brushRef="#br0" timeOffset="1682.6172">1653-48 11 0,'-5'8'5'0,"10"16"3"0,-5-16-5 0,5 16-5 16,0 0 1-16,0 8 1 16,4 4 1-16,1 0-2 15,-1-5 1-15,-4 5 1 16,0-4 0-16,0-4 0 16,-5-4 0-16,0-4 5 15,4-4 0-15,-4 0-6 16,5-8 1-16,5-8-1 15,-1 0 1-15,6-8 0 16,-1-4 1-16,5 4-5 16,-5 0 0-16,1 0 4 15,-1 4 0-15,0-4-1 0,-4 8 0 16,0 4 1-16,-6 8 0 16,1 0-1-16,-5 12 0 15,0-4-1-15,0 4 1 16,0-1 1-16,-5 5 0 15,-4-4-2-15,-6 4 1 16,1-4-2-16,-5 0 1 16,-5 0-3-16,0-12 0 15,5 0-2-15,-5 0 1 16,0-12-5-16,5-4 1 16,0-4 8-16,5 0 1 15</inkml:trace>
  <inkml:trace contextRef="#ctx0" brushRef="#br0" timeOffset="2086.7461">2045 20 6 0,'0'-24'3'0,"5"20"3"0,0 12-4 16,-5-8-2-16,5 12 0 15,-5-12-1-15,0 0 1 16,0 0 3-16,0 16 0 15,0 0 1-15,4 8 1 16,-4 12-2-16,0 4 1 16,5 7-3-16,-5 9 1 15,0 4-2-15,5 16 0 16,-5-5 0-16,5-7 0 16,-1-8-5-16,1-4 1 15,0-17-6-15,5 1 1 0,-1-20 3 16,-4-4 0-16</inkml:trace>
  <inkml:trace contextRef="#ctx0" brushRef="#br0" timeOffset="2491.0133">2356 578 6 0,'33'-20'3'0,"-4"36"2"0,-19-16-4 16,-1 0 0-16,5-12 1 16,1 0 0-16,-1 4 1 15,-9-4-2-15,0 0 1 16,-5 4-2-16,0 0 1 15,-5-4-2-15,-9 8 1 16,-1 0 0-16,-4 4 1 31,-10 28-2-31,1 0 1 16,4 8 0-16,5 4 1 16,9-1-1-16,5 1 1 15,1-8-2-15,4-12 1 0,4-4-1 16,11-4 1-16,4-8-4 15,5 0 0-15,9-8-5 16,1-4 1-16</inkml:trace>
  <inkml:trace contextRef="#ctx0" brushRef="#br0" timeOffset="3348.6777">736 972 14 0,'4'-8'7'0,"6"28"1"0,-10-8-7 16,0 8 1-16,5 4 0 15,-5 4 0-15,0 8 0 16,0 3-3-16,0 17 1 16,0-8-1-16,-5 0 1 15,0-8 2-15,5 7 1 16,0-15-1-16,0-4 1 0,5-4-1 15,0 0 1-15,9-12-2 16,5-4 1-16,10-4-1 16,4-8 0-16,6 0-2 15,4-4 0-15,0 0 1 16,0-8 0-16,0 4-3 16,-5 0 1-16,0-4-3 15,-4 4 1-15,-6-12-4 16,1 4 1-16,-5 0-5 15,-5-3 0-15</inkml:trace>
  <inkml:trace contextRef="#ctx0" brushRef="#br0" timeOffset="3663.8586">673 932 20 0,'-4'4'10'0,"28"-20"4"0,-15 16-10 15,5-4-2-15,6 4 1 16,3-8 0-16,6-4 0 15,9 4-3-15,5-4 1 0,0 1-4 16,0-1 1-16,-9 0-4 16,-5 0 1-16,-1 8-6 15,-4-4 0-15,-10 8 0 16,-4 0 1-16</inkml:trace>
  <inkml:trace contextRef="#ctx0" brushRef="#br0" timeOffset="4218.6791">645 1143 11 0,'0'0'5'0,"19"-16"8"0,-10 16-5 15,11 0-5-15,-1-4 1 16,5 0-3-16,4 4 0 15,6-4-1-15,-1 8 0 16,5 0-1-16,5 0 1 16,0 0 0-16,0 0 1 15,0 0-2-15,0-4 1 16,1 4 0-16,-6 4 0 16,-5 0 0-16,-4 0 1 15,-5 0-3-15,0 0 1 16,-5 0 2-16,0-4 1 15,-5 0-3-15,1 4 1 0,-1-8 1 16,-9-4 0 0,-1 0-2-16,-4 0 1 0,0-4 2 15,0 0 1-15,0 4-3 16,0-4 0-16,0 4-1 16,0 0 1-16,0 0 1 15,0 4 0-15,0 0 0 16,5 8 0-16,5 4-1 15,-1 4 1-15,1 4 1 16,9 4 0-16,0 12-3 16,5-4 1-16,0 4-1 15,0 3 1-15,0-7 0 16,0-4 0-16,-5-12-3 16,-5 4 1-16,0-8-5 15,1-4 1-15,-6-8-7 0,1-4 1 16,-5-4 5-16,-1 0 1 15</inkml:trace>
  <inkml:trace contextRef="#ctx0" brushRef="#br0" timeOffset="4518.3519">1663 1080 20 0,'0'-8'10'0,"-5"12"-2"0,5-4-9 0,0 0 3 16,0 8 1-16,0 0-4 15,-5 0 1-15,-4 3 0 16,-6 9 0-16,-4 4 3 16,-5 4 0-16,-9 8-2 15,4 8 0-15,1-8-1 16,4-8 0-16,0 11-2 15,5-11 0-15,4-4-3 16,1-4 0-16,4-4-4 16,6-12 0-16,4-4 1 15,4-4 1-15</inkml:trace>
  <inkml:trace contextRef="#ctx0" brushRef="#br0" timeOffset="4759.0372">1739 1183 10 0,'-4'4'5'0,"8"28"4"0,-4-24-6 16,0 20 1-16,0 4 1 16,5 0-4-16,-5 27 1 15,0-7-1-15,5 4 0 16,-5 0-1-16,0-1 0 15,5 1-5-15,-1 0 1 16,6-4-4-16,0-12 1 0,-1-13-1 16,5-7 1-16</inkml:trace>
  <inkml:trace contextRef="#ctx0" brushRef="#br0" timeOffset="5031.4542">1754 1167 7 0,'19'-20'3'0,"29"20"8"16,-34 4-4-16,5 0-1 16,10 0 0-16,4 8-5 15,1 4 1-15,-6 4-3 16,-4 0 1-16,-5 12-1 0,-4 0 0 15,-15 4-3-15,-15-1 0 16,-4 1-3-16,-10-4 0 16,-4 0 4-16,-5-4 1 15,0-8-4-15,9-4 1 16</inkml:trace>
  <inkml:trace contextRef="#ctx0" brushRef="#br0" timeOffset="6877.2365">176 2310 6 0,'0'0'3'0,"15"-24"3"0,-11 24-4 15,6-4 0-15,-5 0 1 16,4 4-2-16,1-3 1 16,0-1-1-16,-6 4 1 15,6 4 1-15,-10-4 0 16,5 3 2-16,4 17 0 16,1 4-6-16,-1 16 1 0,1 0 2 15,4 4 0-15,1 0-3 16,-1-5 1-16,5-3 1 15,-5-12 0-15,1-4 3 16,-1-4 1-16,-4-12-4 16,4-8 1-16,0-8-3 15,-4-4 1-15,-1-4 0 16,1-4 1-16,-5-4-1 16,4 1 0-16,-4-5-2 15,0 8 0-15,0 0-4 16,4-4 1-16,1 4-3 15,-1 4 1-15,1 0-5 16,4 4 0-16,-4-4 9 0,4 5 1 16</inkml:trace>
  <inkml:trace contextRef="#ctx0" brushRef="#br0" timeOffset="7506.5962">998 2350 6 0,'0'-20'3'0,"15"20"1"15,-15 0-4-15,0-4 2 16,0 0 0-16,0 0 0 16,-5 4 0-16,0-12 1 15,0 12 1-15,-4-4-2 16,-5 0 0-16,-1 4 0 15,1 4 0-15,-5-4-1 16,0 12 1-16,-10 8-4 16,0-4 1-16,1 0 2 15,4 8 1-15,0 0-2 0,5 4 0 16,4 0 0-16,6 0 0 16,4-1-1-16,5-3 1 15,5-4 0-15,4-8 0 16,6-4-1-16,4-8 1 15,-5-4 2-15,5-4 0 16,0-4-4-16,1-4 1 16,-6 0 2-16,0 0 0 15,-4 1-2-15,-1 3 1 16,1 0 0-16,-5 4 0 16,-1 0-1-16,6 0 1 15,-10 8-1-15,5 12 1 0,0 4 0 16,-1 0 0-16,1 3-4 15,0 1 0-15,0-4 0 16,4 0 1-16,1-4-8 16,-1-4 1-16</inkml:trace>
  <inkml:trace contextRef="#ctx0" brushRef="#br0" timeOffset="7823.0514">1123 1956 9 0,'0'8'4'0,"-5"24"6"0,10-16-5 15,-5 4-5-15,0 7 1 16,9 9-1-16,-4 4 1 16,0 4-2-16,4-4 1 15,1 12-1-15,0-9 1 16,-1 1-6-16,-4-8 0 16,0-8-2-16,-1-4 1 15,1-4 7-15,-5-4 0 0</inkml:trace>
  <inkml:trace contextRef="#ctx0" brushRef="#br0" timeOffset="8617.0433">1371 2255 11 0,'-5'0'5'0,"5"16"2"16,0-16-6-16,5 7-1 15,0 1 1-15,0 8-3 16,0 4 1-16,-1 4 1 0,6 4 0 16,-5-4-1-16,4 0 1 15,-4-4 1-15,5-4 1 16,-1-4-2-16,6-8 1 15,-6-4 1-15,1-4 1 16,-1-4-3-16,1-4 0 16,-1 4-1-16,1-8 1 15,-5-4-1-15,4 0 0 16,-4 0 2-16,0-8 0 16,-5 16 0-16,5-4 0 15,-1 8 1-15,-4 0 0 16,5 4-1-16,-5 4 0 0,5 8-1 15,0 0 0-15,4 8 0 16,1 8 1-16,-1-8-1 16,6 4 0-16,-1 0 0 15,5-4 0-15,-5-4 0 16,6-4 1-16,-1 0 0 16,5-4 0-16,-5-4 0 15,0 4 0-15,5-8-1 16,-5-8 0-16,0 0 0 15,5 4 0-15,0-8-1 16,0 0 1-16,0 4 0 16,-5-4 1-16,-5-4 0 15,0 4 1-15,-4 0-1 0,-5 0 1 16,-1 1-1-16,-4-1 0 16,-4 4-2-16,-1 0 1 15,-5 0 0-15,1 12 1 16,-1-4-1-16,1 4 0 31,-6 8 0-31,1 12 1 16,0 4-2-16,4 3 0 15,1 5 2-15,4 8 1 16,5-8-2-16,0-4 0 16,5-4 1-16,4-4 0 15,1-8-3-15,4 0 1 0,0-8-4 16,5 0 0-16,5-4-5 15,0-4 0-15,5 0-1 16,9-4 1-16</inkml:trace>
  <inkml:trace contextRef="#ctx0" brushRef="#br0" timeOffset="10014.5475">650 2900 11 0,'-5'8'5'0,"5"-4"3"15,0-4-5-15,5 0-1 0,-1 0 1 16,-4 0 0-16,5 4 0 15,0 0 0-15,0 4 1 16,-1 8-1-16,6 4 1 16,-5 11-3-16,-5 21 1 15,5-4 0-15,-1 8 0 16,1 7-3-16,0 5 1 16,0 8 0-16,-1-4 1 15,1-17-2-15,0-7 1 16,0-12 1-16,-5-4 0 15,5-12 2-15,-1-8 1 0,1-4-4 16,0-12 0-16,4-8 1 16,6 4 0-16,4 0-1 15,5-8 1-15,0 0-1 16,9 0 0-16,5 0 0 16,5 4 1-16,10-4-2 15,0 4 0-15,4 4 1 16,0 0 0-16,15 8 2 15,0-4 0-15,4 0-4 16,-4 4 1-16,0 0 1 16,4-4 0-16,-4 8-1 15,-5 0 1-15,0 4 0 16,-5 0 1-16,0 8-2 16,0-8 1-16,-5-4 2 15,-4 4 0-15,-5 4-2 0,-5-8 1 16,-5-8-2-16,-5 0 1 15,-4 0 0-15,-5-4 1 16,0 0 0-16,-10 0 0 16,1 0 1-16,-1 0 0 15,-9-4-3-15,-1 0 1 16,1-8 2-16,-5-3 0 16,0 3-2-16,-5-8 1 15,1 0-2-15,-1-12 1 16,0 4-1-16,5-4 1 15,0-3 0-15,0-1 1 16,0 0 0-16,5-4 0 0,0 4-1 16,-1 4 0-16,1 5-2 15,0 3 1-15,-5 16 3 16,0-8 0-16,0 4-2 16,0 4 0-16,-5 4 0 15,-4 4 0-15,-1 0 0 16,-4 4 1-16,-5 4-1 15,-5 0 1-15,-10 0-2 16,-14-4 1-16,-4 0 2 16,-15 0 1-16,-14 4-5 15,-20 8 1-15,-18-12 0 16,4 0 1-16,0 4 1 16,-4 4 0-16,9 8-1 15,0 0 1-15,10 0-1 0,4 0 0 16,15-4-2-16,14 0 0 15,10 0-4-15,14-8 1 16,4 0-8-16,15-4 1 16,15 4-13-16,14-16 0 15</inkml:trace>
  <inkml:trace contextRef="#ctx0" brushRef="#br0" timeOffset="11906.5282">1108 3047 6 0,'-4'-4'3'0,"13"28"6"16,-9-28-3-16,0 4-5 15,0-4 1-15,0 4-1 16,0-4 0-16,0 4 1 16,5-8 1-16,5 0-2 15,-1 0 0-15,5 4-2 16,1-8 1-16,-1-4 1 15,5 4 0-15,0 1-1 0,0-1 1 16,1 8 0-16,-1-4 1 16,0 4-2-16,0 4 0 31,-5 12 0-31,-4 4 1 16,-5 3 0-16,-5 1 0 15,-5 0-1-15,-5 0 0 16,1-8 0-16,-1 0 0 15,1 0 1-15,-1-4 0 16,0-4-1-16,6-8 0 16,-1 8 0-16,5-8 0 15,0 0 0-15,5-4 0 0,4 0 0 16,1 4 0-16,4 4 0 16,0-4 0-16,1 12-1 15,4-8 0-15,-5 8 2 16,-4 4 1-16,-1 0-2 15,-4 0 1-15,-5 8 0 16,0 0 1-16,-5 0-3 16,-4 0 1-16,-6-1 1 15,-4-3 0-15,0 4-3 16,-5 0 1-16,0-8 0 16,5 0 1-16,0-8-6 15,0-4 0-15,5 0-6 16,-1-8 1-16,6 0 5 15,4 4 0-15</inkml:trace>
  <inkml:trace contextRef="#ctx0" brushRef="#br0" timeOffset="12309.8149">1615 3270 7 0,'10'-4'3'0,"-10"8"2"15,0-4-4-15,0 0-1 16,0 0 0-16,9 0 2 16,-4 0 1-16,4-4 2 15,-4 0 0-15,0 4 0 16,0-4 0-16,0 0-2 16,-5-4 0-16,0 8-3 15,0 0 1-15,0 0 0 16,0 0 1-16,0 8-2 15,0 0 0-15,0 0 1 16,-5 0 0-16,0 0-2 0,0 0 1 16,0 0-1-16,5-8 0 15,-4 4-2-15,4-4 0 16,0 0-11-16,0 0 1 16,4-8 5-16,6 0 0 15</inkml:trace>
  <inkml:trace contextRef="#ctx0" brushRef="#br0" timeOffset="12835.9772">1768 3023 14 0,'-10'-4'7'0,"15"12"1"0,0-8-6 0,5-8-2 16,-1 8 1-16,5-4-1 16,1-8 0-16,-1 8 1 15,5-4 1-15,0 0-1 16,5 1 0-16,0-1-1 15,0 4 0-15,0 0 3 16,0 0 0-16,-5-4-1 0,5 0 1 16,-10 4-1-16,1 0 1 15,-6 8-3-15,1-4 1 16,-10 0-2-16,4 8 1 16,-4-8 1-16,0 8 1 15,0 0-1-15,0 4 0 16,-4-1 0-16,-1 5 1 15,0 8-3-15,0 0 0 16,1 0 2-16,-1 8 1 16,0 0-2-16,0 0 1 15,0-4-2-15,5-1 1 16,0-3 0-16,0-4 0 16,0-4-6-16,5-4 0 15,0-4-15-15,0-8 1 0,0 0 16 16,-1-8 1-16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52.835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2117-2 6 0,'4'8'3'0,"-4"-16"6"15,0 8-4-15,0 0-2 16,0 0 1-16,0 4 0 16,0-4 1-16,0 0-2 15,0 8 1-15,0-4-2 16,0 0 1-16,-4 0-1 15,-1 0 0-15,0 4 0 16,-4 0 1-16,-1 4 0 16,-4-1 1-16,-6 5-2 0,-3 8 1 15,-11 8 0-15,-14 16 0 16,-9 8-3 0,-10 3 1-16,-9 17-1 0,-6-4 0 15,1 4 2-15,0 3 0 16,-10 1-2-16,5 11 0 15,-5-3 2-15,0 8 1 16,1-1-4-16,8-3 1 16,6-5 1-16,4-11 0 15,-4 4 0-15,9-5 0 16,5-7-1-16,9-4 0 16,0-8 0-16,1-5 0 0,4-7 0 15,5-8 0-15,5-12 2 16,9-4 0-16,0-4-2 15,6 4 1-15,3-4 0 16,6-8 0-16,0 0-2 16,4 0 1-16,5-4-1 15,1 0 1-15,-1-4 2 16,0-4 0-16,5 4-2 16,0-4 0-16,0 0 0 15,0-4 0-15,5 0 0 16,0-12 0-16,9 0 0 15,-4-8 0-15,4-4 0 16,0-4 0-16,-4-8-1 16,4-7 1-16,-4 7-1 15,4 4 0-15,-4 4 2 0,-6 4 1 16,6 0-3-16,-5 9 1 16,0-1 0-16,-1 4 0 15,-4 4-1-15,0 0 0 16,0-4 2-16,-4 8 1 15,-1 0-3-15,0 4 1 16,0 4 0-16,0 0 1 16,1 4-2-16,-1 4 1 15,0-4 0-15,-5 20 1 16,1-4-1-16,-5 16 0 16,-1-4 2-16,1 12 0 15,-5 11-3-15,0 1 1 0,0 4 1 16,-1 4 0-16,1 3-1 15,-9-7 0-15,4 4 0 16,5-8 1-16,0-9-2 16,4-3 1-16,6 0 1 15,-1-12 0-15,5-4 2 16,5-4 0-16,5-4-3 16,5-12 1-16,4 0 0 15,5-8 0-15,5 0-1 16,5 4 0-16,14-4 0 15,0-4 0-15,4 4-1 16,-4-4 1-16,1 4-1 16,3 0 1-16,1 0 0 15,-5 4 0-15,-5-8-3 0,-9 4 1 16,-5 0-1-16,-5 4 1 16,-5 0-5-16,1 0 1 15,-6-8-6-15,1 8 1 16,-1-4-17-16,1-4 1 15,4-4 21-15,5-8 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21T21:48:12.417"/>
    </inkml:context>
    <inkml:brush xml:id="br0">
      <inkml:brushProperty name="width" value="0.05292" units="cm"/>
      <inkml:brushProperty name="height" value="0.05292" units="cm"/>
      <inkml:brushProperty name="color" value="#FF6700"/>
    </inkml:brush>
  </inkml:definitions>
  <inkml:traceGroup>
    <inkml:annotationXML>
      <emma:emma xmlns:emma="http://www.w3.org/2003/04/emma" version="1.0">
        <emma:interpretation id="{21B39F2F-8C70-4D5A-92FA-56F66F631BE7}" emma:medium="tactile" emma:mode="ink">
          <msink:context xmlns:msink="http://schemas.microsoft.com/ink/2010/main" type="inkDrawing" rotatedBoundingBox="4797,8506 14916,8542 14914,8933 4796,8897" shapeName="Other"/>
        </emma:interpretation>
      </emma:emma>
    </inkml:annotationXML>
    <inkml:trace contextRef="#ctx0" brushRef="#br0">5015 8668 41 0,'-100'-4'20'0,"11"30"1"0,77-21-20 0,1 3 3 16,5-3 0-16,6-5 1 15,17 9 0-15,19-5-2 16,23 5 1-16,18-18-5 16,11 18 1-16,18-18 0 15,24 22 1-15,18-4 0 16,29 0 0-16,35 0 1 15,18 9 1-15,42 4-3 16,34-9 0-16,31 0 2 16,28-8 0-16,37-1-3 15,5-8 1-15,29-5-1 16,7-9 0-16,23 18 1 0,-18 0 0 16,-5 5 1-16,-12 4 0 15,-7 4-2-15,-22 9 1 16,-13 0-1-16,-5-4 1 15,-19-5 0-15,-17-4 1 16,-23 0-1-16,-24-5 1 16,-24-8-2-16,-35-1 1 15,-47 1 0-15,-42-5 1 16,-35 5 1-16,-35-5 0 16,-24 4-1-16,-42-4 1 15,-28 1-3-15,-31-6 0 16,-23 5-1-16,-29-4 0 15,-18 4-5-15,-24 5 0 16,-29 4 4-16,-36-4 0 0,-23 4 2 16,-29 8 1-16,-31-3 1 15,-22 4 0-15,-31-1-1 16,-5-3 1-16,-6-1 0 16,6-4 1-16,5 5-5 15,7-10 1-15,6-4 1 16,-7-4 1-16,1 9-2 15,-7-5 1-15,-5-4 1 16,-6 4 1-16,6 0-1 16,17 5 0-16,7 4 0 15,11 0 0-15,36-5-3 16,23 1 1-16,35 4 1 16,36 0 1-16,30 0-1 15,29-5 0-15,35 10-1 0,36-1 1 16,29 5 0-16,36-9 1 15,29 4 1-15,36-4 0 16,47 0-2-16,35-4 1 16,35-5 0-16,48-4 0 15,47-5-1-15,36 5 1 16,40-23 0-16,31 6 1 16,22 12 0-16,13-4 0 15,0 4-1-15,-13 0 0 16,1 1-1-16,-6 3 1 15,-18-3 1-15,-5 8 0 16,-19 9-2-16,-5-5 1 16,-42 14-1-16,-35 0 0 0,-47 0-3 15,-35 0 1-15,-36 4-2 16,-30-9 0-16,-35-4-21 16,-29 9 1-16,-30-26 17 15,-30-10 0-15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31.947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172 22 13 0,'-5'-20'6'0,"10"8"7"0,-5 12-7 15,4 0-3-15,-4 0 1 16,0 0 1-16,0 12 0 16,0 4-3-16,0 8 1 15,-4 12 1-15,-1 12 0 16,0 4-1-16,0 15 0 16,5 17 0-16,0 12 0 15,0 15-2-15,0 21 1 16,0 15-1-16,0 16 0 0,0 12 1 15,-5 29 1-15,1 15-1 16,-1-8 1-16,0 8-2 16,0-16 0-16,5-4 2 15,0-4 1-15,0-4-7 16,0-7 1-16,0-25 3 16,0 16 0-16,-4-7-1 15,-1 3 1-15,0-4-1 16,0 4 0-16,-4-15 0 15,-1-5 0-15,1-12 1 16,4-3 1-16,-5-25-4 16,1-7 0-16,-1-16 0 15,5-17 1-15,1-15 0 16,-1-12 0-16,0-12-4 0,0-8 1 16,-4-12-6-16,4-12 1 15,-5-16-7-15,6-12 0 16,4-12-2-16,0-28 1 15</inkml:trace>
  <inkml:trace contextRef="#ctx0" brushRef="#br0" timeOffset="2161.781">262 102 12 0,'-4'-12'6'0,"8"16"6"0,-4-4-6 16,5 0-1-16,5 0 0 15,-1-4-3-15,6 0 0 0,-1 0-1 16,5 4 1-16,0 0-1 16,0 0 0-16,5 8 2 15,10-4 1-15,9 4-4 16,0 0 1-16,14 4 1 16,0-4 1-16,10 0-2 15,10 0 1-15,4-4-1 16,10 8 1-16,9 0-2 15,15 0 1-15,-5-12-2 16,5 0 0-16,4 4 2 16,1 0 0-16,4-4-1 15,5 0 1-15,-10-4 0 16,6 4 1-16,4 0-2 0,0 0 1 16,0-12-2-16,-15 8 1 15,-4-4 1-15,-14 0 0 16,0 0-2-16,-10 4 1 15,-10 0 1-15,-4 0 0 16,-10 0-2-16,-9 8 0 16,-10-8 2-16,0 0 1 15,-10 4-2-15,-4 0 0 16,-1 0 0-16,-4 0 0 16,-5 0 2-16,-4 0 1 15,-6 0-1-15,1 0 0 16,-10 0-2-16,9 4 1 15,-9-4-1-15,0 0 1 16,0 0-2-16,0 0 0 16,0 0 2-16,0 0 0 0,0 0-2 15,10 0 1-15,-5 4 1 16,0-4 0-16,-1-4-2 16,1 4 1-16,-5 0 0 15,5-4 1-15,4 4-2 16,1 0 0-16,0 0 1 15,4-4 0-15,5 0-1 16,0 0 1-16,5-4 1 16,0 4 0-16,0 0-3 15,0 0 1-15,0-4 2 16,4 4 0-16,1-4-1 16,-5 0 0-16,-5 4 0 0,0 0 0 15,0 0 0-15,-4 0 0 16,4 0-1-16,0 0 1 15,0 0-1-15,-5 0 1 16,1 4 2-16,-6-4 0 16,1 4-4-16,-1 0 0 15,-4 0 3-15,0 4 1 16,-5-4-3-16,0 0 0 16,5 4 2-16,-5-4 1 15,0 0-2-15,4 8 0 16,6-4 0-16,-5 0 0 15,-1 0 0-15,1 0 1 0,0 4-1 16,0 0 0-16,0 0 0 16,-1 4 0-16,-4 4 2 15,0 4 0-15,5 8-2 16,-5 8 1-16,5 7 0 16,-5 9 1-16,5 4-3 15,-5 8 0-15,0 11 2 16,0 9 1-16,0 8-5 15,0 11 1-15,0 29 4 16,-5 3 0-16,0 20-2 16,0 9 1-16,-4 31-1 15,-1-8 1-15,-4 16-3 16,-5 4 1-16,0 0 2 16,0 4 0-16,4-11-1 0,6-1 0 15,-6-20 0-15,1-8 0 16,4-11 0-16,1-9 1 15,-1-16-1-15,6-3 0 16,-1-13 1-16,0-3 0 16,0-5-2-16,0-7 0 15,5-9 1-15,5-11 1 16,-5-12 0-16,5-16 1 16,-5-13-2-16,0-3 1 15,0-8-2-15,5 4 0 16,0-4 1-16,-1 4 0 15,1-13 1-15,0 9 0 16,4-8 0-16,-4-8 1 16,0 4-2-16,0-4 1 0,0-4 0 15,-5-12 0-15,0 0 0 16,0 0 1-16,4 8-3 16,-4-8 1-16,5 4 0 15,0-4 0-15,-5 0-1 16,0 0 1-16,5-4 0 15,-5 4 0-15,0 0 0 16,0 0 1-16,0 0-2 16,0 8 1-16,0-8 1 15,0 0 0-15,0 0-1 16,-5 4 1-16,0-4-2 16,-4 4 1-16,-6-4-1 15,-9-12 1-15,-4 8-1 0,-6 0 0 31,-52-12 1-31,0 4 0 16,-5-4 0-16,-4 0 0 16,-6 0-1-16,-4 0 1 15,-10 0 0-15,-4 4 0 16,-1 4-2-16,-4-11 0 16,-5 11 2-16,-5-12 0 15,-9 20-1-15,-10-4 1 16,5 4 0-16,0-4 1 15,0-4 1-15,-1 8 0 16,16 0-3-16,3-12 0 16,16 4 1-16,-1 0 0 0,5 8 1 15,5-4 1-15,5 4-3 16,4-4 0-16,10 16 1 16,10-4 0-16,13 0-2 15,11-4 1-15,14 0-3 16,4 4 0-16,15-4-4 15,9 0 0-15,10-12-9 16,10-4 0-16,9 0-10 16,19-16 1-16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54.458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0 48 9 0,'10'-20'4'0,"4"4"3"16,-9 12-5-16,-1 0 5 16,-4 4 0-16,0 0-4 0,0-4 0 15,0 4 0-15,-4 0 0 16,-1 4-1-16,5 0 1 15,-5 4-1-15,5 4 0 16,0 8 1-16,0-1 0 16,0 5-1-16,5 8 1 15,4 0-2-15,1 24 1 16,4 4 0-16,1-1 1 16,4 9-2-16,0-4 0 15,0 7 0-15,5 9 1 16,0 12-3-16,5 3 1 15,-1 13 0-15,-4-5 1 16,10 41 0 0,-6-21 0-16,-4-19 0 15,0-17 1-15,-5-15-3 16,0-4 1-16,-4-12 2 16,4-1 0-16,-10-11-3 15,1-8 1-15,-1-4 0 16,1-4 0-16,-5 0 0 15,0-4 1-15,-1-8 0 16,1-1 0-16,-5 1 0 16,5-8 1-16,-5 0-1 15,0-8 0-15,0 4-1 16,0 0 1-16,-5 0-1 16,0 0 0-16,-4-4 0 0,-1-4 0 15,1-4-1-15,-1 0 1 16,-9-8 0-16,0 4 0 15,-5-3 1-15,-5-1 0 16,1-4-2-16,-6 4 0 16,-4 4 1-16,4 0 0 15,6-4 1-15,-1 0 0 16,5 4-2-16,5 0 0 16,5 4 2-16,-1 0 0 15,6 4-2-15,-5 0 0 16,9 0 1-16,0 0 0 0,5 4 1 15,0 0 0-15,5 4 0 16,9 8 0-16,-4 4-1 16,4 4 0-16,10-4 0 15,0 4 1-15,0 8-1 16,0 0 1-16,-1 3-2 16,1-3 1-16,0 4-1 15,0-4 1-15,-5 0 1 16,0-4 1-16,0-4-2 15,1-4 0-15,-6 0 1 16,0-8 0-16,-4-4-4 16,-1 0 0-16,-4 0 8 15,5 0 0-15,-10-4-6 16,5 0 0-16,4 0 1 16,1-4 1-16,-1 0-1 15,1 4 0-15,-1-8 0 0,1 0 1 16,-1 0-2-16,1 4 1 15,4-8 1-15,1 8 0 16,-1 0-1-16,0-12 0 16,5-4 0-16,1 0 0 15,-1-12-1-15,5 4 0 16,0-20 2-16,-5 5 0 16,-5-1-2-16,0 4 0 15,-4 4-2-15,-1 8 1 16,1 8-9-16,-5 4 0 15,-5 1-4-15,-5 11 0 16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35.218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1 29 14 0,'0'-28'7'0,"5"40"5"0,-5-12-8 16,0 0 0-16,0 0 1 16,4-4-1-16,1 0 0 15,5 0-2-15,-10 4 1 16,4 4 1-16,1 4 0 15,0 0-1-15,-5 23 1 16,0 9-2-16,5 12 1 16,-5 7-3-16,9 9 0 15,-4 3 0-15,0 1 0 16,4 4-1-16,1-9 0 0,0-15 0 16,-1-5 0-16,1-3-4 15,-6-12 0-15,1-4-6 16,5-16 1-16,-1-12-8 15,-4-12 0-15,5-4 14 16,-1-4 1-16</inkml:trace>
  <inkml:trace contextRef="#ctx0" brushRef="#br0" timeOffset="496.66">684 545 8 0,'-9'0'4'0,"4"0"7"0,5 0-5 15,0-4-2-15,0 0 0 16,0 0-1-16,-5 0 1 16,0 0-1-16,1-4 1 15,-1 0-1-15,0 4 0 16,-5-4-2-16,1 1 1 0,-5 3-2 16,-6 0 1-16,-3 4-1 15,-1 4 1-15,-5 3 0 16,0 1 0-16,5 4-1 15,0 4 1-15,1 4-1 16,8 4 1-16,6 8 0 16,4 4 0-16,5-9-2 15,9 5 1-15,6-8-2 16,9-4 0-16,0-12-2 16,4 0 0-16,6-12-1 15,-6 4 1-15,1-8-2 16,-5-8 1-16,0-4-8 15,0 0 1-15,-10-4 7 16,0-3 1-16</inkml:trace>
  <inkml:trace contextRef="#ctx0" brushRef="#br0" timeOffset="782.399">636-3 14 0,'-4'0'7'0,"-1"12"4"0,10-4-7 16,-5-8-2-16,4 16 0 16,1-5 2-16,0 9 0 15,0 12-1-15,0 4 1 16,-5 8-2-16,4 7 1 16,-4 13 0-16,5 11 0 0,-5 1-3 15,5 3 1-15,-5-11-1 16,5-1 0-16,-1-3-2 15,6-12 1-15,-5-9-6 16,4-11 1-16,1-20-7 16,4-8 1-16,1-4-1 15,-1-20 1-15</inkml:trace>
  <inkml:trace contextRef="#ctx0" brushRef="#br0" timeOffset="1263.5609">961 591 16 0,'5'-4'8'0,"10"8"4"0,-11-4-8 16,6 0-1-16,-1 0 1 15,6 0-3-15,-1 0 1 16,0 0 0-16,1-4 1 16,4 4-2-16,5 0 0 15,-5-4 0-15,0 0 1 16,-5-4 1-16,1-4 0 16,-6 4 0-16,-9-4 1 15,0 0-6-15,-4 0 1 0,-6 0 1 16,0 0 0-16,-4 5-1 15,0 3 1-15,-5 4 0 16,-5 4 0-16,0 3 0 16,5 9 0-16,0 4 0 15,4 8 0-15,6 4 0 16,4 0 0-16,5-1 0 16,0 1 1-16,5-4-4 15,4-8 0-15,6 4-2 16,-1-4 0-16,5-8-2 15,0 3 1-15,10-11-6 16,-5 0 1-16,0-8 2 16,0 0 1-16</inkml:trace>
  <inkml:trace contextRef="#ctx0" brushRef="#br0" timeOffset="1652.6807">1353 491 11 0,'-4'4'5'0,"4"32"4"0,0-28-6 16,0 8 0-16,0 4 1 15,-5 0-1-15,5 0 1 16,0 0-1-16,0-1 0 16,0-3-1-16,0-4 1 15,0-4-2-15,0-8 1 16,0-4-1-16,9-8 1 0,-4-4-2 15,0 0 0-15,4-7 1 16,1-5 0-16,4 0-1 16,1 4 1-16,-1 0-2 15,0 4 0-15,1 13 2 16,-1 3 1-16,0 8-4 16,1 7 1-16,-1 5 0 15,0 4 1-15,-4 4-2 16,0 8 0-16,-1 4-6 15,-4-1 0-15,0-3-5 16,-1-12 0-16,1-4 7 16,0 0 0-1</inkml:trace>
  <inkml:trace contextRef="#ctx0" brushRef="#br0" timeOffset="2440.4368">1717 572 12 0,'-10'-4'6'0,"5"0"4"0,5 4-6 16,0 0-2-16,0 0 0 16,5 0-1-16,0-4 1 15,4 0-3-15,1-4 1 16,4 0 1-16,5 0 1 16,10 0-1-16,5 1 1 15,-6 3 1-15,6 0 0 16,-6-4-2-16,6 8 0 15,-10-4 0-15,4 0 0 0,-4 8 0 16,-5-4 0-16,1 0 1 16,-6 0 1-16,-5 4-3 15,6 0 0-15,-6 8 0 16,1 3 1-16,-5 9-1 16,-1 0 0-16,-4 8-1 15,0 8 0-15,0-8 1 16,0 0 0-16,5 0-3 15,-5-9 0-15,0 5-4 16,0-8 1-16,5-4-7 16,-5-16 1-16,5-8 4 15,0-8 1-15</inkml:trace>
  <inkml:trace contextRef="#ctx0" brushRef="#br0" timeOffset="1951.6276">1908 110 19 0,'0'-16'9'0,"5"20"4"0,-5-4-10 15,4-4-1-15,-4 16 0 0,0 8-2 16,0 0 0-16,-4 8 3 15,-1 4 0-15,5 4-2 16,0 11 0-16,0 9-3 16,0 8 0-16,0 0 1 15,5-5 1-15,4-3-7 16,1-4 0-16,-1 0-1 16,-4-12 0-16,-5-9-2 15,5-7 0-15</inkml:trace>
  <inkml:trace contextRef="#ctx0" brushRef="#br0" timeOffset="2582.5405">2147 150 23 0,'-10'-12'11'0,"5"8"6"0,5 4-12 16,-4 4-5-16,4-8 0 15,0 4-3-15,0 4 0 16,0-4-5-16,-5 0 1 16,5 4-5-16,0 8 1 15,0-12 5-15,9 4 1 0</inkml:trace>
  <inkml:trace contextRef="#ctx0" brushRef="#br0" timeOffset="3379.7459">2238 604 20 0,'-5'-8'10'0,"19"4"0"16,-9 4-9-16,4-4 1 16,6 0 1-16,-1-4-1 0,5 0 0 15,5 0 0-15,0 0 0 16,5 4-2-16,-1 0 0 15,-4 0-1-15,0 0 1 16,-5 4 2-16,0 4 0 16,-4 0-2-16,-6 12 1 15,1 4-1-15,-1 4 0 16,1 8-1-16,0 0 1 16,-10 0-3-16,0 0 1 15,0-5-2-15,4 9 0 16,1-8-2-16,0-12 0 15,-5-4-8-15,5-8 0 16,-5-4 12-16,5-4 1 16</inkml:trace>
  <inkml:trace contextRef="#ctx0" brushRef="#br0" timeOffset="3034.8409">2596 35 17 0,'0'4'8'0,"-19"-24"6"16,14 16-10-16,-4 0-2 16,-6 0 1-16,1-12-1 15,-5 4 1-15,0 4-3 16,0 8 1-16,-1 0 0 16,-8 8 1-16,9-4-1 0,0 4 0 15,-1 0-1-15,6 0 0 16,0 0 1-16,4 4 1 15,1 4-2-15,4-1 1 16,0 9-1-16,5 4 1 16,0 4 0-16,5 8 0 15,-5 0 0-15,5 4 0 16,-1 3-2-16,1 5 1 16,0 4 0-16,0 0 1 15,0-1-2-15,-1 5 0 16,1-8-1-16,-5-8 0 15,0-4-1-15,0-5 1 0,0-3-4 16,0-8 0-16,0 0-6 16,0-8 1-16,0-4 0 15,0-12 1-15</inkml:trace>
  <inkml:trace contextRef="#ctx0" brushRef="#br0" timeOffset="3515.1915">2534 222 21 0,'-24'-12'10'0,"5"16"0"15,14 0-10-15,5 8-5 16,-5-4 0-16,5-8-10 16,0 0 0-16</inkml:trace>
  <inkml:trace contextRef="#ctx0" brushRef="#br0" timeOffset="4174.8817">2687 600 17 0,'9'32'8'0,"20"-24"6"0,-15 0-9 16,1-4-5-16,-1-8 0 16,5 0 2-16,-4-4 0 15,-1-4 1-15,0-4 0 16,1 0-3-16,-11-4 0 15,-4-4 2-15,0 4 1 16,-4 5-4-16,-1 3 1 16,-5 8 1-16,-4 4 0 0,-5 12-2 15,0 7 0-15,4 9 2 16,-4 8 0-16,10-8-2 16,4 8 0-16,0-8 4 15,5 0 1-15,5-4-7 16,4-4 1-16,6-9 0 15,4-7 1-15,5-4-2 16,0-4 0-16,0-11-1 16,0-5 1-16,-5-4 3 15,0 0 0-15,-5 0 0 16,0 4 1-16,-4 4-2 16,0 4 0-16,-1 8 2 15,1 12 1-15,-6 4-3 16,1 12 0-16,0-4 1 0,0 4 0 15,-5 0 1-15,0-4 0 16,0-1 1-16,0-3 0 16,0-4 1-16,0 0 0 15,0-12-1-15,5-12 1 16,-1 0-2-16,1-15 1 16,0-5-1-16,4 0 0 15,1 0-1-15,0 0 0 16,4 4-1-16,0 0 1 15,-4 8 0-15,4 4 1 16,15 1-3-16,-10 3 0 16,-5 4-3-16,1 4 0 0,-1 4-4 15,0 0 1-15,1 8-9 16,-1-4 0-16</inkml:trace>
  <inkml:trace contextRef="#ctx0" brushRef="#br0" timeOffset="5767.5723">852 1050 18 0,'-15'-4'9'0,"20"16"9"0,-5-12-9 16,10 4-6-16,-1 4 0 15,5-4-1-15,6-4 0 16,-1-4 0-16,5 0 0 16,4-4-2-16,6 0 0 0,4-4 0 15,5 4 0-15,0 0-5 16,-10 4 1-16,-4 4-6 15,-5 4 1-15,-5-4-3 16,-5 4 0-16,1 0 4 16,-6 4 1-16</inkml:trace>
  <inkml:trace contextRef="#ctx0" brushRef="#br0" timeOffset="5435.4832">1004 1158 14 0,'-4'-16'7'0,"4"16"10"0,0 0-7 16,0 0-7-16,0 0 0 15,0 0-3-15,0 0 1 16,0 8 1-16,-5 0 0 16,0 8 0-16,0 8 0 15,-4 3-1-15,-1 9 1 16,-4 16-1-16,0 0 1 15,4 4-2-15,0-1 1 16,1-3 0-16,9-8 1 16,0 0 1-16,5-16 0 15,4-4-1-15,1-8 0 16,4-5-1-16,5-3 0 0,5 0-1 16,5-12 1-16,9 0-1 15,5-4 0-15,-5 8-2 16,1-4 1-16,-6-3-2 15,-4-5 1-15,-1 4-3 16,1-4 0-16,0 4-2 16,-5 4 0-16,-5-8-3 15,0-4 1-15,-5 0-6 16,1-4 1-16,-6 4 11 16,-4-12 1-16</inkml:trace>
  <inkml:trace contextRef="#ctx0" brushRef="#br0" timeOffset="6291.9276">871 1309 24 0,'0'-4'12'0,"14"12"4"0,-14-8-13 15,10 0-1-15,-1 4 1 16,5 0-4-16,1 4 1 16,4 0 1-16,5 0 1 15,0 0-3-15,4 0 1 16,6 4-1-16,9-4 1 0,-10 0 0 16,1-4 0-16,-1-4 0 15,-4 0 0-15,-5 0-1 16,0-4 1-16,-10 0 0 15,0 4 1-15,-4-4-2 16,-1 0 1-16,-4 0 0 16,0 0 0-16,0 0 0 15,0 0 0-15,-5 0 0 16,0 4 1-16,0 0-1 16,4-4 1-16,1 0-1 15,0 0 0-15,-5 0 0 16,0 4 0-16,0 0-1 15,0 0 1-15,0 0-3 16,5 0 1-16,-5 0-5 16,0-4 0-16,0 4-5 0,0 0 0 15,0 0 4-15,-5 4 0 16</inkml:trace>
  <inkml:trace contextRef="#ctx0" brushRef="#br0" timeOffset="6635.5742">1530 1245 17 0,'-24'-4'8'15,"10"4"5"-15,14 0-8 0,0 0-3 16,0 0 0-16,5 8 1 16,4 8 1-16,6 0-1 15,-1 4 1-15,5 20-2 16,0 0 1-16,5 0-4 16,5 3 1-16,-1-7-2 15,1 0 1-15,-5 0-2 16,0-8 0-16,-5-4-4 15,-5-12 1-15,6 0-11 16,-11-16 0-16,-4 4 13 0,0-12 0 16</inkml:trace>
  <inkml:trace contextRef="#ctx0" brushRef="#br0" timeOffset="6876.7476">1807 1166 18 0,'-4'0'9'0,"-1"12"7"0,5-4-9 16,-5 4-5-16,-4 4 1 15,-1 3-1-15,-9 9 1 16,-5 4-3-16,-5 16 0 16,1 0-1-16,-1-4 1 0,0-5-3 15,5 5 1-15,0-8-3 16,5-12 0-16,5 0-2 15,0-4 0-15,4-12-8 16,5 0 1-16</inkml:trace>
  <inkml:trace contextRef="#ctx0" brushRef="#br0" timeOffset="7117.4816">2027 1441 15 0,'-19'27'7'0,"5"13"6"15,14-16-9-15,0 4 0 0,-5 12 1 16,5 8-4-16,-5-1 1 16,1 5-5-16,4 4 1 15,0-4-7-15,0-4 1 16,4-5 0-16,1-11 0 15,-5-4 2-15,0-12 0 16</inkml:trace>
  <inkml:trace contextRef="#ctx0" brushRef="#br0" timeOffset="7390.3299">2051 1281 15 0,'34'4'7'0,"33"8"7"16,-48-8-9-16,5 4 1 15,-1 4 0-15,1 4-5 16,0 12 1-16,-5 0-2 16,-4 0 0-16,-10 4-1 15,-5-1 0-15,-10-3-3 16,-9-4 0-16,-15 4-1 15,-4-8 0-15,-5 0-9 16,0-8 0-16,5-4 10 16,4-4 1-16</inkml:trace>
  <inkml:trace contextRef="#ctx0" brushRef="#br0" timeOffset="11007.002">-138 2138 12 0,'-9'-20'6'0,"23"20"6"0,-14 0-7 16,5-4-1-16,4 0 0 16,-4 0-2-16,0 4 1 15,0-4-2-15,-1 4 0 0,-4 0 2 16,5 4 0-16,0 4-2 16,0 20 1-16,-5-5-1 15,5 9 1-15,-5 4-3 16,4-8 0-16,-4 0 1 15,0 0 1-15,0 0-1 16,0-8 1-16,0-8 0 16,-4 4 1-16,4-5-2 15,-5 1 1 1,10-16 2 0,9-8 1-16,0-7-4 15,5-1 1-15,5-16-1 16,0 0 0-16,0 4 0 15,0 0 0-15,-5 4 0 16,0 8 0-16,0 1-1 0,0 7 0 16,-4 4 1-16,-1 4 0 15,0 4 1-15,-4 20 1 16,0 7-3-16,-6 9 0 16,1-4-2-16,0 0 0 15,0 4-3-15,-1-4 0 16,1-4-1-16,0-5 1 15,0-3-8-15,0-4 0 16,-1-8 7-16,6-8 1 16</inkml:trace>
  <inkml:trace contextRef="#ctx0" brushRef="#br0" timeOffset="11442.6174">527 2201 16 0,'-5'-8'8'0,"5"-16"4"15,-5 20-8-15,-5-3-4 16,1-1 0-16,-1 4 1 16,1 0 0-16,-6 4-1 15,-4 16 1-15,0 3 0 16,-5 5 1-16,5 0 0 15,5 4 0-15,-1-4-2 16,6 4 0-16,4 0 1 16,5-12 1-16,5-4-1 0,0-4 1 15,4-4-3-15,6-4 0 16,-1-4 0-16,5 0 1 16,10-8 0-16,-10-4 1 15,-5 8-2-15,0 0 1 16,1 0 0-16,-6 0 0 15,1 8-1-15,-5-4 1 16,0 8 1-16,-5-4 0 16,4 8-5-16,1 0 1 15,0 4-5-15,4 4 1 16,-4-8-4-16,0 0 1 16,9 0 5-16,-4-12 0 0</inkml:trace>
  <inkml:trace contextRef="#ctx0" brushRef="#br0" timeOffset="12280.8535">732 2181 12 0,'-5'24'6'0,"0"-8"2"16,5 0-5-16,0-4-1 15,0 12 0-15,0-4 0 0,0 4 0 16,5 0 0 0,0-4 1-16,-5-4-1 0,0-4 1 15,5-5-1-15,-5-7 0 16,5-3-1-16,4-1 1 16,-4-4-4-16,4-4 0 15,1-4 2-15,4 0 1 16,6-8-3-16,-6 4 1 15,0-8 1-15,-4 20 1 16,4 0 0-16,-4 12 0 16,-1-8-1-16,1 8 0 15,-5 8 0-15,-1 0 0 16,1 8 0-16,-5 0 0 16,0-8 1-16,0-4 0 0,0 8-1 15,0-4 1-15,0-12 1 16,0 0 1-16,5 0-3 15,0-12 1-15,4 0-2 16,1-4 1-16,-1-8-1 16,1-4 1-16,4 0 0 15,-4 8 1-15,-1 4-1 16,1 8 0-16,-1 4 0 16,1 20 0-16,0-4 0 15,-1 12 0-15,-4-4-2 16,4 4 0-16,-4-4-1 15,5-4 1-15,-1 0 1 16,-4-4 0-16,5-4 0 16,4 0 0-16,-4-8 0 0,4 0 1 15,5-4 1-15,0 8 1 16,5-8-2-16,0 0 1 16,5-4-1-16,4 0 1 15,-4 0-1-15,-1-4 0 16,1-4 0-16,-10 0 1 15,0 4 1-15,-4 0 1 16,-6-4-2-16,1 8 1 16,-5-8-3-16,-10 8 0 15,-5 8 0-15,-4-4 0 16,-10 4 2-16,5 8 0 16,0 12-1-16,0 4 0 0,4-4 1 15,6 8 0-15,4 0-1 16,5 0 1-16,10-9-4 15,4 1 1-15,5 4-1 16,5-16 1-16,5-8-6 16,-1 4 1-16,1-8-10 15,0 0 0-15</inkml:trace>
  <inkml:trace contextRef="#ctx0" brushRef="#br0" timeOffset="13050.0021">197 2839 17 0,'-10'8'8'0,"-9"43"4"0,19-23-9 16,0 12-1-16,0 16 0 15,0 4-2-15,0 7 1 0,0-3-2 16,0 0 1-1,5-1 1-15,0-7 0 0,-1-8-4 16,6-8 0-16,-5-12-5 16,0 12 0-16,-1-29-3 15,1-3 1-15,0-12 9 16,0 0 1-16</inkml:trace>
  <inkml:trace contextRef="#ctx0" brushRef="#br0" timeOffset="15856.3728">570 3321 15 0,'9'0'7'0,"29"-4"7"16,-19 4-9-16,10-4-3 16,9 0 1-16,5 0-3 15,5 0 0-15,0-4 0 16,5 0 0-16,-6 8-3 15,6-8 0-15,-5 4 0 0,-5 4 1 16,0 0 4-16,-10 4 0 16,-4-8 1-16,-10 4 1 15,0 4-2-15,-5-8 1 16,-4 4-2-16,-5 4 1 16,-5-4-3-16,0 0 1 15,0 4 1-15,-5 4 0 16,0 0-1-16,0 8 1 15,1 3-1-15,4 5 0 16,0 4 0-16,9 8 1 16,6 8 1-16,-1-12 0 0,5-4-1 15,10-4 1-15,-1-5 1 16,1-11 1-16,-5-8-3 16,0-12 1-16,-5-3-2 15,0-5 0-15,-5-4 1 16,-9-4 0-16,0-4-2 15,-10 0 0-15,-4 4 0 16,-6 4 1-16,-4 4-3 16,-5 9 1-16,-4-1 2 15,4 8 0-15,-5 0-1 16,10 8 1-16,5 0-5 16,-1-4 1-16,6 0-2 15,4 4 0-15,10-4-2 16,9 0 0-16,10-8-7 0,14 0 1 15</inkml:trace>
  <inkml:trace contextRef="#ctx0" brushRef="#br0" timeOffset="15210.9826">1024 2962 14 0,'14'-16'7'0,"5"20"5"0,-14-16-7 0,0 4-1 16,-1 0 1-16,1 0-1 15,0 0 0-15,-5 0-2 16,0 0 0-16,0 0-1 16,-5 0 0-16,0 0 0 15,-4-3 0-15,-1 3 0 16,1 0 1-16,-6 4-3 15,1 0 1-15,0 4-1 16,-1 4 0-16,1 4 1 16,0 0 1-16,4 3 0 15,-4 9 1-15,-1-4-3 16,1 4 1-16,5 0 1 16,-1 4 0-16,5 0-2 15,5 4 0-15,0 8 2 0,0 4 1 16,0 3-1-16,5 5 1 15,0 4-4-15,4-4 1 16,1 3 1-16,-1 1 0 16,1-4-4-16,0-4 1 15,-1 4-3-15,1-9 1 16,-1-3-5-16,1-12 1 16,-5 0-5-16,4-8 1 15,-4-8 11-15,-5-12 0 16</inkml:trace>
  <inkml:trace contextRef="#ctx0" brushRef="#br0" timeOffset="16169.9432">1784 3193 13 0,'28'20'6'0,"-4"-36"9"0,-19 24-8 16,-5-8-4-16,5 8 0 15,-5 4-1-15,-5 4 0 16,0 4-2-16,0 8 1 15,1 0 0-15,-1 3 1 16,0 5 0-16,5-4 0 16,5 0 4-16,4 4 0 0,10-12-3 15,1-8 0-15,-1-8-5 16,0-8 1-16,5-4 2 16,-5-8 0-16,0-8 1 15,-5-4 1-15,-4-8-4 16,-5 0 0-16,-5-4-2 15,-5 0 1-15,-9 5 1 16,-10 11 1-16,-10 0-8 16,-4 16 0-16,-5 8-5 15,-5 4 1-15,0 4-4 16,15 4 1-16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5:49.511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0 82 28 0,'9'-8'14'0,"44"4"5"0,-29 0-13 15,14 0-6-15,14 0 1 16,15 4 0-16,10 0 1 16,9-8-1-16,5 0 0 15,4 4-1-15,15 4 0 16,10-4 0-16,4 0 0 16,-5 0 1-16,1 4 0 15,-1-4-2-15,6 4 1 16,-1-4-3-16,-9 0 1 15,-5-4 4-15,-10 4 0 0,0 0-3 16,-14 4 1-16,-4 4-1 16,-15 0 0-16,-5-4 1 15,-15 4 1-15,-3 0 0 16,-16-4 0-16,1 4-1 16,-10-4 1-16,0 0 1 15,-5 0 1-15,1 0-1 16,-6 4 0-16,1-8-2 15,-1 0 1-15,1 4 0 16,0 0 1-16,-6-4-1 16,1 4 1-16,-5 0-2 15,0 0 1-15,0 0-1 16,0 0 1-16,0 0 0 16,0 12 1-16,0-4-3 0,0 8 0 15,0-4 2-15,5 8 0 16,0 4-1-16,-5 24 0 15,0 7 0-15,0 9 1 16,-5 0-1-16,0 19 1 16,-4 9-2-16,4 0 1 15,0 3 0-15,0 1 1 16,5-13-2-16,-5 5 1 16,5-12 0-16,0-16 0 15,0-5 0-15,0-7 0 16,0-20 1-16,5 0 0 15,-5-4-3-15,0-4 1 16,5-12 1-16,-5 0 1 0,0 0-1 16,0-8 1-16,-5 0-1 15,0 0 1-15,1-8-1 16,-1 4 1-16,-9 0-2 16,-1 0 1-16,-4 0 0 15,-10 0 0 1,-42-12 1-1,-6 4 0-15,-14-4-3 16,-4 0 1-16,-10 0 1 16,-10-8 0-16,-4 12-1 15,-11 4 1-15,-13-4 1 16,4 0 1-16,10 8 0 16,10 0 0-16,-1 4-4 0,6 0 0 15,9-4 3-15,9 8 1 16,15-8-2-16,4 4 0 15,15-4-1-15,10 4 1 16,9 0 0-16,9 4 1 16,5-8-1-16,10 4 0 15,0 0-2-15,5 0 0 16,-1-4 5-16,6 8 1 16,-5 0-7-16,4-4 0 15,-4-4 5-15,-1 8 0 16,1 0-1-16,-5-4 0 15,5 0-1-15,-1 0 0 0,1-4 0 16,0 4 1-16,-1 0-1 16,1 0 1-16,4-4 1 15,1 0 0-15,4-4-5 16,5 4 1-16,0-8-1 16,5-3 0-16,0-1 2 15,-1-8 0-15,1 0-1 16,0 4 1-16,0 4-1 15,-1 0 0-15,1 4-1 16,-5 4 0-16,0-4-1 16,0 4 0-16,-5 0-7 15,1 0 0-15,-1 0-16 16,5-4 0-16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6:13.655"/>
    </inkml:context>
    <inkml:brush xml:id="br0">
      <inkml:brushProperty name="width" value="0.16667" units="cm"/>
      <inkml:brushProperty name="height" value="0.16667" units="cm"/>
      <inkml:brushProperty name="color" value="#FFA6CC"/>
      <inkml:brushProperty name="fitToCurve" value="1"/>
    </inkml:brush>
  </inkml:definitions>
  <inkml:trace contextRef="#ctx0" brushRef="#br0">-4 0 16 0,'-9'-16'8'0,"18"28"0"16,-9-12-8-16,10 8 4 15,-1-4 1-15,1-4-5 16,4 4 1-16,1-4 1 15,-1 4 0-15,0 0 0 0,1 0 1 16,-1 4-2-16,5 0 1 16,5 4 1-16,5 7 0 15,4 1 1-15,5 4 0 16,5 12-2-16,15 8 0 16,9 8-1-16,4-9 1 15,-4 9-3-15,5-8 1 16,-5 16 0-16,5-12 0 15,-1-1-1-15,1-3 1 16,9 4 0-16,10 0 1 16,-5 8-1-16,0-9 1 15,0 5-2-15,-9 0 1 0,-6 0 0 16,-9-12 0-16,-9 3 2 16,-5-7 0-16,0 0-4 15,-1-16 1-15,-13-4 1 16,-6-4 1-16,-8 0-2 15,-1-4 1-15,-5 0 0 16,-4-4 1-16,-10 8-1 16,-5-4 1-16,-10-8-2 15,1 8 1-15,-5-4 1 16,-10 0 1-16,1 4-2 16,-11-4 1-16,1-4-2 15,-5 3 1-15,-5 9 0 16,1-12 0-16,-1 4 1 0,0 0 0 15,5-4 0-15,5-4 0 16,4 4-1-16,6-4 1 16,8 4-1-16,1 0 1 15,10 0-1-15,4 0 0 16,10 8 0-16,4-4 1 16,10 0-1-16,10 4 0 15,5 8-1-15,4-4 1 16,5 0 0-16,0 8 1 15,0-8-2-15,5 0 1 16,-5 0 1-16,0-4 0 16,0-8-1-16,0 0 1 15,-10-4-2-15,-4 0 1 16,-5 0 4-16,0 0 0 0,-5-4-4 16,0-4 1-16,-5 0 1 15,1-4 1-15,-1-4-4 16,0 0 1-16,-4-8 1 15,-1 5 1-15,1-13-1 16,-5-4 1-16,0-4-5 16,-5-12 0-16,0 9-2 15,-5-5 0-15,-5 0-7 16,1 4 0-16,-1 8-21 16,-4 4 1-16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6:18.909"/>
    </inkml:context>
    <inkml:brush xml:id="br0">
      <inkml:brushProperty name="width" value="0.16667" units="cm"/>
      <inkml:brushProperty name="height" value="0.16667" units="cm"/>
      <inkml:brushProperty name="color" value="#FFA6CC"/>
      <inkml:brushProperty name="fitToCurve" value="1"/>
    </inkml:brush>
  </inkml:definitions>
  <inkml:trace contextRef="#ctx0" brushRef="#br0">-2 294 7 0,'-9'-4'3'0,"38"-12"8"0,-20 12-3 16,10 0-2-16,-4-4 0 15,13 0-1-15,6-11 0 16,9 3-4-16,0-12 1 15,5 12-3-15,-1-4 0 16,1-4 0-16,-5 0 1 16,-5 8-5-16,1 0 0 15,-1 0-2-15,-5 4 0 16,-4 0-3-16,4 4 1 0,-4-3 5 16,-5-1 1-16</inkml:trace>
  <inkml:trace contextRef="#ctx0" brushRef="#br0" timeOffset="-331.2645">271-188 18 0,'5'-35'9'0,"9"19"3"0,-4 12-10 16,-1 0 0-16,1 0 0 16,-6 0-2-16,6-4 1 15,0 4 0-15,-6-4 1 16,1 4 0-16,0 0 0 16,0 0 1-16,-5 4 0 15,0 0 1-15,0 0 1 16,4 8-3-16,1 8 0 15,0 4-1-15,0 7 1 16,4 5-3-16,1 24 1 16,-1-8 0-16,1 8 1 0,0 3 0 15,4 1 0-15,-4-4-3 16,-1 0 1-16,5-9-5 16,-4-7 1-16,0-4-1 15,-1-8 0-15,-4-4-4 16,0-4 0-16,-1-8-5 15,-4-4 0-15</inkml:trace>
  <inkml:trace contextRef="#ctx0" brushRef="#br0" timeOffset="526.234">668-451 9 0,'-5'-7'4'0,"5"7"6"15,0 0-6-15,0 0-2 16,0 0 0-16,5 7-2 15,-1 5 0-15,6 4 6 0,4 8 0 16,1 4-3-16,4 12 0 16,0 4-2-16,0 12 0 15,0-5-1-15,0 1 0 16,0-4 1-16,0-8 0 16,1 4 0-16,-6-13 0 15,-5 1 1-15,1-12 0 16,-5-4 1-16,0-8 0 15,4-12-3-15,-4-4 1 16,0-4 0-16,4-12 0 16,6-12-1-16,-1 1 1 15,0-1 0-15,1 0 0 16,-1 0-2-16,0 4 0 0,5 0 2 16,1 8 0-16,-6 5-1 15,0 7 1-15,1 8-2 16,-1 8 0-16,0 8 2 15,5 7 1-15,-4 5-2 16,-1 16 0-16,-4-8 0 16,4 4 1-16,0-4-2 15,1-12 1-15,-1-8-6 16,0-4 1-16,1-4-7 16,-1-12 0-16,0-4-5 15,1-8 1-15,-1-8 14 16,0-8 0-16</inkml:trace>
  <inkml:trace contextRef="#ctx0" brushRef="#br0" timeOffset="976.3332">1380-331 11 0,'9'4'5'0,"6"0"7"0,-6 0-5 16,6 0-6-16,-1-4 0 15,5-4 2-15,0 0 0 16,0-8-2-16,0 0 1 15,0-4-2-15,1 4 1 16,-1-4 2-16,0 0 0 16,0-4-2-16,-5 0 0 15,1 1 1-15,-6-1 0 0,-4 4 0 16,-5 0 1-16,0 4-4 16,-5 8 1-16,-4 0 0 15,-6 4 0-15,1 8-1 16,-5 4 1-16,-5 0 0 15,0 4 0-15,0 0 0 16,5 4 0-16,5 3 2 16,4 5 0-16,1 4-2 15,9 0 1-15,4 0 0 16,6-4 1-16,4-4-2 16,5-4 0-16,5-4 1 15,0-9 1-15,5-3-3 16,0-4 1-16,-6-4-5 15,1-3 1-15,0 3-2 16,0-4 1-16,-5 0-3 16,0 0 0-16,-4 0-7 0,-1-4 1 15,0 0 11-15,5-4 0 16</inkml:trace>
  <inkml:trace contextRef="#ctx0" brushRef="#br0" timeOffset="1409.9438">2140-837 6 0,'-10'-16'3'0,"-23"8"9"0,28 16-4 0,-5 4-4 15,1 0 0-15,-6 4-4 16,1-8 1-16,5 4 1 16,-1 4 0-16,5-8 2 15,0 4 1-15,5 0-3 16,0-12 0-16,5 12-1 16,10 4 0-16,-1 4 0 15,5-1 0-15,0 1-2 16,0 4 0-16,0-4 1 15,0 8 0-15,-4-12 0 16,-1 4 0-16,-4 0 1 0,-6 8 0 16,-4-4-1-16,-4-8 1 15,-6-5-4-15,1 1 1 16,-11 0 0-16,1 0 0 16,-5-4-2-16,1-8 1 15,-1 0-7-15,5-4 0 16,4 0-2-16,1-4 1 15</inkml:trace>
  <inkml:trace contextRef="#ctx0" brushRef="#br0" timeOffset="1967.5428">2436-705 11 0,'-5'0'5'0,"10"12"5"16,0-12-5-16,4 0-5 15,6 0 1-15,-1 4-1 16,5-4 0-16,-4 0 1 16,-1-4 1-16,0 0-3 0,5-4 1 15,0-8 1-15,1 4 1 16,-6 0-2-16,-5 0 0 16,1 0 0-16,-10-4 0 15,0 0 0-15,-10-4 0 16,1 4 0-16,-5 0 0 15,-6 8-2-15,1 4 0 16,-5 4 2-16,-4 4 0 16,-6 4 2-16,10 24 0 15,0-4 0-15,5 8 1 16,5 8-3-16,4-1 0 16,6 1 0-16,4 4 1 15,4-8 1-15,6 0 0 16,4-8 2-16,10-9 0 0,5-7-4 15,9-8 0-15,5-12 0 16,10 0 0-16,-1-4-14 16,-4-8 0-16,-5-11 1 15,-5-1 0-15</inkml:trace>
  <inkml:trace contextRef="#ctx0" brushRef="#br0" timeOffset="3557.0661">3827-1279 6 0,'5'-12'3'0,"-1"12"4"16,-4-4-3-16,0-4-1 15,0 0 1-15,-4 0-1 16,-1 4 1-16,0 4-5 0,-4-4 1 16,-6 8 0-16,1 4 0 15,-5 0 0-15,0 8 1 16,-5-4 3-16,0 0 0 15,0 4-2-15,-5 4 0 16,5 8-1-16,0 4 0 16,5 3-2-16,5 5 1 15,4 0-1-15,6 0 1 16,4-8 1-16,4 0 1 16,6-12-1-16,4-5 1 15,5-11-2-15,1-8 1 0,-1-3 0 16,0-9 0-1,0 0-3-15,0-8 0 0,0-4 2 16,0 0 0-16,-4-4-1 16,-1-4 1-16,0 8 0 15,-4 1 1-15,-1 11 0 16,1 0 0-16,0 8 2 16,-1 16 0-16,1 8-3 15,4 0 1-15,0 3-2 16,1 1 1-16,-1 0-3 15,0-4 1-15,10-4-3 16,0-4 1-16,0-8-3 16,0-4 1-16,0-8-2 15,0-4 1-15,0-4 0 16,-5-4 0-16,-10 1 7 0,1-13 1 16,-5 4 3-16,-1 0 1 15,-4 4 2-15,0-4 0 16,0 8-5-16,0 16 0 15,5 0 1-15,0 12 0 16,5 8-1-16,-1 8 0 16,5 12 0-16,1-12 0 15,-6 0-2-15,1 0 1 16,4 0-1-16,-4-4 1 16,-1-8 2-16,1 0 1 15,-1 0-2-15,-4-16 0 16,0 0-1-16,0-4 1 15,0-4-1-15,-5-4 1 0,0-16 0 16,4 0 0-16,1 0-2 16,0 4 0-16,5-11 0 15,-1 3 1-15,5 4-1 16,6 0 0-16,-1 8 0 16,0 4 0-16,0 8-3 15,0 0 0-15,0 9-3 16,0-1 1-16,0 4-2 15,0 0 1-15,5 0-3 16,5 4 1-16,0 4 2 16,-10 0 0-16,5 0 6 15,-5 0 0-15,0 0 3 16,-5 3 0-16,1 1 3 16,-1 0 0-16,0 0-1 0,1 0 1 15,4 0-4-15,0 4 0 16,0-12 0-16,0 0 0 15,0-4 0-15,5-4 0 16,0-4-1-16,0-8 1 16,0-3-1-16,-5-1 1 15,0 0-3-15,-5-4 1 16,1 0 0-16,-6 4 0 16,-9 0 3-16,0 4 0 15,-9 0-5-15,-6 8 1 16,1 8 1-16,-10 8 1 15,-4 12 0-15,-6 12 1 0,1 12-1 16,-1 12 0-16,10 0-1 16,5 3 1-16,10-3 1 15,9 0 1-15,4-12-2 16,11-8 1-16,9-12-1 16,4-5 1-16,6-11-8 15,-1-8 1-15,1-7-3 16,-1-9 0-16,1-8-8 15,-6 0 1-15,1 4 6 16,-5-4 0-16</inkml:trace>
  <inkml:trace contextRef="#ctx0" brushRef="#br0" timeOffset="9592.4219">2422 282 14 0,'4'0'7'0,"25"-28"5"0,-19 24-8 0,4-3-1 16,10 3 0-16,-5-4-2 16,10 0 0-16,4 0-1 15,1 0 1-15,-1 0-3 16,1 0 1-16,-6 4 1 15,-4-4 0-15,-5 4 1 16,0 0 1-16,1 0-1 16,-1 4 1-16,-5-12-1 15,5 0 0-15,-5 12-1 16,-4-4 0-16,0 0 0 16,-1-8 0-16,-4 12 2 0,0-4 0 15,-5 4-1-15,4-4 1 16,1 0-2-16,-5 0 0 15,5 0 0-15,-5 4 1 16,5 0 2-16,4 0 0 16,1 0-3-16,4 4 1 15,1 0 0-15,-1 4 0 16,5 0-1-16,5 4 1 16,0 0-1-16,4 8 1 15,1 4-2-15,5-8 0 16,-1 8-3-16,1-12 0 15,-6-1-1-15,-4 1 1 16,-5 0-3-16,0-4 0 0,-4-4-6 16,-1 0 0-16,-4-4 8 15,-6 0 0-15</inkml:trace>
  <inkml:trace contextRef="#ctx0" brushRef="#br0" timeOffset="9038.612">2379 8 23 0,'0'-4'11'0,"19"-24"5"16,-10 16-11-16,6-4-3 16,4-4 0-16,9-4-1 15,11-8 1-15,4-4-2 16,5-4 1-16,-1 13-10 16,1 7 0-16,-10 4 5 0,-4 4 0 15,-5 0-5-15,-6 8 1 16,-3 4-2-16,-6 0 1 15</inkml:trace>
  <inkml:trace contextRef="#ctx0" brushRef="#br0" timeOffset="8723.0732">2493 123 15 0,'-9'-12'7'0,"18"-4"5"0,-9 16-7 0,0 0-5 16,0 0 1-16,5 4 0 16,0-4 1-16,0 4 2 15,4 8 0-15,-4-4-3 16,0 0 1-16,0 4-1 16,-5 16 0-16,0 0 0 15,4 4 0-15,1 3 0 16,0 5 0-16,0 0-1 15,0 0 1-15,4 0-2 16,1 0 0-16,-1-5 1 16,6 1 0-16,-1-12 1 15,0-4 1-15,1-4 0 16,4-8 1-16,0-4-4 16,0-4 1-16,5-8 0 0,4-4 1 15,1-8-3-15,5 0 1 16,-1-4 1-16,5-4 1 15,-4 1-9-15,-1 3 1 16,-4 4-3-16,0 0 1 16,-10 4-2-16,0-4 0 15,-5 0 7-15,-4 0 0 16</inkml:trace>
  <inkml:trace contextRef="#ctx0" brushRef="#br0" timeOffset="9849.3617">3191-120 13 0,'-9'8'6'0,"4"36"6"16,5-24-7-16,0 4-1 15,-5 12 0-15,-4 11-2 0,4 1 0 16,0 8-2-16,0-8 0 15,0-1-1-15,1-3 0 16,-1-8-5-16,0-4 1 16,5-8-6-16,0-4 1 15,0-12 3-15,0-8 1 16</inkml:trace>
  <inkml:trace contextRef="#ctx0" brushRef="#br0" timeOffset="10089.6922">3392 4 13 0,'-14'8'6'0,"14"51"8"16,4-43-6-16,6 12-6 15,4 8 1-15,1 16-2 16,9 3 0-16,-1 1-4 15,1 4 0-15,0 0-5 16,5-9 0-16,-5 5-3 16,0-4 0-16,-5-16 9 15,-5-12 1-15</inkml:trace>
  <inkml:trace contextRef="#ctx0" brushRef="#br0" timeOffset="10584.0258">3516-68 7 0,'5'-28'3'0,"14"32"1"0,-14-4-4 16,4 4 0-16,1-4 1 15,0-4-1-15,-1 4 0 0,1 0-2 16,4-8 0-16,0 0 4 16,-4 0 0-16,-1 4-1 15,1-4 0-15,0 0 3 16,-1 4 1-16,1 0-2 15,4 0 1-15,0 0-3 16,1 0 0-16,-1-4-2 16,0 4 1-16,1 0 1 15,-1 8 1-15,-4 4 0 16,-1 8 1-16,-4 8-4 16,-5 4 1-16,-5 8 0 15,-4 4 1-15,-6 7-2 16,-4 5 0-16,0-8 1 15,-5 4 1-15,0-12-6 0,5-4 0 16,-5-9-6-16,5-3 0 16,0-8 7-16,5-4 0 15</inkml:trace>
  <inkml:trace contextRef="#ctx0" brushRef="#br0" timeOffset="11065.6294">3894-239 12 0,'-5'-8'6'0,"5"12"2"16,0-4-5-16,5 8-3 15,0 4 0-15,4-1 1 16,1 9 1-16,4 4-2 16,0 4 1-16,5-4-2 15,-4 4 1-15,-1 0 0 16,1-8 1-16,-6 0 5 16,-4-4 1-16,0-12-4 15,-5-4 1-15,0 0-3 16,0-8 1-16,0 0 0 15,0-8 0-15,-5-8-1 16,0-4 0-16,5 0-1 0,0-4 0 16,0-4-1-16,5 8 1 15,4 5 0-15,6-1 0 16,-1 4 0-16,5 4 0 16,0 0-1-16,0 0 1 15,1 4-4-15,-1 4 0 16,0 0-2-16,-5 4 1 15,0 0-8-15,1 4 1 16,-6 4 4-16,1-4 1 16</inkml:trace>
  <inkml:trace contextRef="#ctx0" brushRef="#br0" timeOffset="11455.6757">4276-279 8 0,'-5'4'4'0,"29"-12"4"16,-14 8-4-16,-1 0-3 16,6-4 1-16,-1-4 0 15,0-4 0-15,1 0 0 16,-1 0 0-16,0 0-1 16,1 0 0-16,-6 0 1 15,-4 0 0-15,0 0-1 16,-5-4 0-16,-5 0-2 15,0 16 0-15,-4-4 0 16,-6 8 0-16,1 0 2 16,-5 0 0-16,0 8-1 0,0 8 1 15,0 4 0-15,4 8 1 16,1 4-2-16,4-8 1 16,6 4 0-16,4-5 0 15,9-7 1-15,6 0 1 16,4-12-4-16,5 0 0 15,-1-8-8-15,6 0 0 16,0-4-4-16,-1-4 0 16,1-4 10-16,0-4 0 15</inkml:trace>
  <inkml:trace contextRef="#ctx0" brushRef="#br0" timeOffset="11920.3918">4826-709 11 0,'-15'0'5'0,"6"23"1"16,4-15-5-16,-4 0-1 15,-1 0 1-15,0 4 0 16,-4 0 0-16,0-4 3 15,-1 4 0-15,-4 0-3 16,5 8 1-16,0-4 0 0,4-4 0 16,5-4 2-16,5 8 0 15,5-8-4-15,5 4 0 16,4 4 2-16,5-8 0 16,5 4-3-16,0 0 0 15,0-4 3-15,4-1 0 16,6 1-3-16,-5 4 1 15,-1 0 0-15,-9 4 0 16,-4-4-2-16,-6 0 1 16,-9 8 1-16,-9-4 0 15,-6 8-1-15,-4-4 0 0,-5-4 1 16,0 4 0 0,-4-8-6-16,-1-4 1 0,0 0-1 15,1-4 1-15,4-4-2 16,5-8 0-16,14-4 1 15,0-4 0-15</inkml:trace>
  <inkml:trace contextRef="#ctx0" brushRef="#br0" timeOffset="12400.4584">5203-857 5 0,'-19'-4'2'0,"-5"16"4"0,20-4-3 16,-6 4-2-16,0 0 1 15,-4 0-1-15,0 8 1 16,-1-4 0-16,1 0 1 16,0 0-3-16,4-4 1 15,1 0 0-15,4 0 1 16,0 0 0-16,10-5 1 0,0 1-2 16,4 0 1-16,6 4 0 15,4-4 1-15,5 8-3 16,-1-4 1-16,1 0-1 15,0 4 1-15,10 4-1 16,-10 4 0-16,-10-4 0 16,-4 0 0-16,-6 0-3 15,-4 0 1-15,-4 3-3 16,-6 1 1-16,-4-4-1 16,-5 0 0-16,-1-4 1 15,-3-8 1-15,8-4-4 16,1-4 0-16</inkml:trace>
  <inkml:trace contextRef="#ctx0" brushRef="#br0" timeOffset="12730.6923">5184-1092 0 0,'-4'4'0'0</inkml:trace>
  <inkml:trace contextRef="#ctx0" brushRef="#br0" timeOffset="12595.5968">5371-817 11 0,'0'16'5'0,"19"36"6"0,-10-32-5 15,6 8-6-15,4-5 1 16,0 5-3-16,0 4 1 16,-5-4-7-16,1 4 0 15,-1-12 1-15,-4-4 0 16</inkml:trace>
  <inkml:trace contextRef="#ctx0" brushRef="#br0" timeOffset="13135.5772">5619-865 6 0,'-9'12'3'0,"9"48"5"0,0-48-4 16,4 12-5-16,-4 4 1 16,5 4-1-16,0-9 0 15,5 5-1-15,-1-4 1 16,1-4 2-16,4-12 0 16,0-8-1-16,1 0 0 15,-1-12 0-15,-4-4 0 0,-1 0 2 16,-4-4 1-16,-5-11-4 15,0 3 0-15,-5 4 1 16,-4 0 0-16,-6 8 0 16,-4 8 1-16,0 8-2 15,0 4 0-15,5-4-3 16,-1 4 0-16,1-8-1 16,0 12 0-16,4-4 5 15,5-12 1-15</inkml:trace>
  <inkml:trace contextRef="#ctx0" brushRef="#br0" timeOffset="13497.1582">5772-913 11 0,'15'28'5'0,"8"16"3"0,-13-24-5 15,4 0-3-15,-4 0 0 16,4 0 2-16,1-4 1 15,-6-8 0-15,-4 4 1 16,0 0-1-16,-5-12 0 31,9-12-1-31,1-16 1 16,-1-4-1-16,1 0 0 16,-1-8 0-16,6 4 0 15,-1 5 0-15,0 7 1 0,1 8-4 16,-1 4 1-16,5 8 2 15,5 12 0-15,-5 8-1 16,5 4 0-16,0 3-3 16,0 5 0-16,-5 4-3 15,0-4 0-15,0-4-5 16,-4-4 1-16,-1-8-8 16,0 0 0-16</inkml:trace>
  <inkml:trace contextRef="#ctx0" brushRef="#br0" timeOffset="14667.0882">6384-1108 15 0,'-14'0'7'0,"4"12"6"0,10-12-9 15,0 0 0-15,0 0 1 16,10 0-4-16,-1-4 1 15,6-4 0-15,4-4 1 0,5 0 2 16,4-4 1-16,10-7-6 16,15-1 1-16,0 0-1 15,-1 4 0-15,-4 8-1 16,0-4 0-16,-10 4 0 16,0 4 0-16,-9-4-6 15,-5 12 0-15,-5-4-13 16,0 0 0-16,-5-4 15 15,-9 4 1-15</inkml:trace>
  <inkml:trace contextRef="#ctx0" brushRef="#br0" timeOffset="14083.2355">6384-1351 20 0,'-10'12'10'0,"15"-32"3"15,-5 20-10-15,5 0-1 16,5 4 1-16,-1 8-1 16,5-12 1-16,6 4-2 15,-1 4 1-15,5-4 2 16,4 0 0-16,15 4-7 16,0 4 1-16,0 0 2 0,0 4 0 15,0 0 0-15,0-4 0 16,-9-4-1-16,-1-4 0 15,-9 0-9-15,0 0 0 16,-10 4-4-16,1-12 1 16,-6-4 7-16,-4-4 0 15</inkml:trace>
  <inkml:trace contextRef="#ctx0" brushRef="#br0" timeOffset="14382.8985">6628-1717 15 0,'-29'-16'7'0,"24"28"2"16,5-8-8-16,0 8 2 16,0 4 0-16,0 4 0 15,5 12 1-15,0 11-1 16,4 9 0-16,1 8-1 15,4 0 0-15,1-1-2 16,-1 1 0-16,-4 0 0 16,-1 0 1-16,1-5-4 15,-1-7 1-15,1-4-1 16,-5-16 1-16,-1 0-5 16,1-8 0-16,-5-12-9 0,0-8 1 15</inkml:trace>
  <inkml:trace contextRef="#ctx0" brushRef="#br0" timeOffset="4564.5282">-303 1063 16 0,'0'-8'8'0,"10"8"1"16,-10 0-7-16,9 4-1 0,1 4 0 15,0 0 0-15,-1 0 1 16,1 4 0-16,-1 4 0 16,1 8 2-16,-1 12 0 15,10-1-4-15,-4 21 0 16,-1 0 0-16,-4 4 0 16,4-5-1-16,-4 9 1 15,-1-16-1-15,6-4 1 16,-1-4-7-16,0-9 1 15,-4-3-5-15,-1-8 1 16,-4-4 2-16,-5-4 1 16</inkml:trace>
  <inkml:trace contextRef="#ctx0" brushRef="#br0" timeOffset="4895.0614">-513 1521 11 0,'5'-16'5'0,"43"0"8"15,-29 12-6-15,9-16-4 16,6-4 0-16,9 1-2 15,5-5 1-15,4-4-3 0,10 4 1 16,1 4-1-16,-6 0 0 16,-5 4-1-16,-4-4 1 15,-10 4-5-15,-4 4 0 16,-5 4 1-16,-5 1 1 16,-5 3-3-16,0 4 0 15,-5 0 5-15,-4 4 1 16</inkml:trace>
  <inkml:trace contextRef="#ctx0" brushRef="#br0" timeOffset="5778.6305">366 1015 15 0,'-9'4'7'0,"9"-12"4"15,0 8-8-15,0 0-2 16,5 12 1-16,-1 0-3 15,1 4 1-15,0 4 2 0,0 8 1 16,0 4-5-16,4 8 1 16,1-5 1-16,-1-3 0 15,1 0 2-15,4-8 0 16,1-4 3-16,4-8 0 16,-5-8-5-16,0-8 1 15,1-4-2-15,4-8 0 16,0-8 0-16,5-8 1 15,-5-8-2-15,-5 5 1 16,1 3 0-16,-1 0 1 16,-5-4 1-16,-4 0 0 15,0 4-1-15,0 0 1 0,-5 16-1 16,5 5 0-16,-5 11 2 16,9 0 0-16,1 11-1 15,-1 9 0-15,1 4-1 16,-1 8 1-16,6 4-1 15,-1 0 1-15,5 0-1 16,0 0 0-16,0-13 0 16,5-3 0-16,0-12 1 15,0-8 0-15,0-8-1 16,0-8 1-16,0-3-2 16,-5-1 0-16,0-20 0 15,-5 0 0-15,-4 0 1 16,0-4 0-16,-1 0 1 0,1 9 0 15,-6 3-2-15,1 12 0 16,0 0 1-16,0 4 1 16,0 4-2-16,-1 8 0 15,1 4 2-15,0 4 0 16,0 12-1-16,-1 0 0 16,1-4 0-16,0 4 0 15,0-4 0-15,0 0 1 16,-5-4-1-16,0 4 1 15,0-4-1-15,0 0 0 16,0 0 2-16,0-8 1 16,0 0-4-16,0 3 1 15,-5-6-3-15,0-1 1 0,5-4-3 16,-5-4 1-16,0 4-4 16,5-4 0-16,-4 4-3 15,-1-4 0-15,0 8 5 16,0-4 0-16</inkml:trace>
  <inkml:trace contextRef="#ctx0" brushRef="#br0" timeOffset="6771.1688">677 944 17 0,'10'4'8'0,"9"7"2"0,-14-3-9 15,9 0 0-15,0 8 1 16,5 4 1-16,1 12 1 16,3 8-3-16,1 12 0 15,10 3 2-15,-6 13 0 16,1 8-4-16,0 4 0 15,-1 3 1-15,-4-3 1 16,-4-1-1-16,-6-3 0 16,-5 0 0-16,1-4 1 15,-5-13-1-15,-5 1 0 0,0-4-1 16,0-20 1-16,-5-8 0 16,0-9 1-16,0-19-1 15,-4-8 0-15,-1-7-2 16,1-9 1-16,-6-16 2 15,1-4 1-15,0-12-2 16,-1 0 1-16,6-3-2 16,9-9 0-16,0 4 0 15,9-3 1-15,1 3-3 16,9 8 1-16,0-4-4 16,5 5 1-16,0-1 2 15,5 4 0-15,-5 0 1 16,-1-4 1-16,1 5 2 15,-5 3 1-15,-4 16 2 16,-6 0 1-16,1 0-2 0,-1 8 0 16,-4 8 0-16,0 9 0 15,0-1-3-15,0 0 0 16,-1 8 1-16,6 12 0 16,4 7 1-16,1 5 0 15,-1 12 0-15,5 16 0 16,0 12-2-16,5 7 1 15,0 5-1-15,0 0 0 16,0-9 2-16,0 5 1 16,-10-16-3-16,0-12 0 15,-4-8-2-15,-5-13 1 16,-5-7 1-16,0-8 1 16,-10-16 0-16,-4-8 1 0,-5-15-3 15,-5-17 1-15,0-20 0 16,-5-16 0-16,1-3 1 15,-1-1 0-15,10 1-4 16,0-1 1-16,9 12 4 16,5 5 1-16,10 15-4 15,5 12 0-15,9 8 3 16,0 12 0-16,5 12-3 16,0 12 1-16,0 12 0 15,-1 4 1-15,-3 8 0 16,-6 8 0-16,0-4-3 15,-4 12 1-15,-10-12 1 16,-5-1 0-16,-9-3-2 16,-5 0 1-16,-5-4 0 0,-5-4 0 15,0-4-4-15,5-4 0 16,5-4-3-16,5-4 1 16,4-4-3-16,10-12 0 15,0-4 0-15,15 4 1 16</inkml:trace>
  <inkml:trace contextRef="#ctx0" brushRef="#br0" timeOffset="7252.2152">1595 752 15 0,'9'0'7'0,"25"-4"3"16,-25 4-8-16,6-4-1 15,-1 0 1-15,5-8 0 16,0 1 1-16,0-5-1 16,1 0 0-16,-1 0 0 15,0-4 0-15,-5 0 0 16,5-4 0-16,-9 4-2 15,-5 0 1-15,-5 4-1 16,0 0 1-16,-5 0-3 16,-10 4 0-16,-4 4 1 15,0 12 0-15,0 4 3 0,0 8 0 16,-5 12-2-16,0 8 1 16,5 16 0-16,0 12 1 15,9-1-2-15,6 1 0 16,4-8 4-16,9-8 0 15,6-13 0-15,8-7 0 16,6-8-5-16,5-12 1 16,-1-12-4-16,5-4 0 15,-4-4-4-15,-1-8 1 32,5-27-18-32,1-9 1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3T08:13:05.841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  <inkml:context xml:id="ctx1">
      <inkml:inkSource xml:id="inkSrc9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57.93103" units="1/cm"/>
          <inkml:channelProperty channel="Y" name="resolution" value="61.76471" units="1/cm"/>
          <inkml:channelProperty channel="T" name="resolution" value="1" units="1/dev"/>
        </inkml:channelProperties>
      </inkml:inkSource>
      <inkml:timestamp xml:id="ts1" timeString="2014-03-03T08:13:05.850"/>
    </inkml:context>
    <inkml:brush xml:id="br1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3 120 13 0,'0'-20'6'0,"0"20"8"0,0 0-7 16,0 0-6-16,5-4 1 0,-5 4 0 16,4 8 1-16,1 0-1 15,0 4 0-15,5 4-2 16,-1 12 1-16,1-1-1 15,4 9 1-15,0-8-1 16,1 4 1-16,4-8 2 16,0-4 1-16,0-12-4 15,0-12 1-15,0-12 0 16,0 0 0-16,1-8-3 16,-6-4 1-16,0-12 1 15,-4 5 1 1,-10-13 0-1,-5 8 0-15,-5 8-2 16,-9 12 0-16,-5 4 0 16,1 4 0-16,-1 4-2 0,-5 4 0 15,0 4 1-15,1 4 0 16,4 4-2-16,5 4 0 16,4 0-6-16,6 0 1 15,-1-4-3-15,10 0 1 16</inkml:trace>
  <inkml:trace contextRef="#ctx0" brushRef="#br0" timeOffset="1">-126-215 10 0,'5'4'5'0,"4"-4"3"0,-9 0-4 16,5 0-2-16,-5 0 1 16,0 0-1-16,5-4 1 15,0 0 1-15,-1-4 1 16,1 0-4-16,-5 8 1 0,0-16 1 16,0 4 1-16,0 0-2 15,-5-3 0-15,1 7 0 16,-6-4 1-16,-4 0-3 15,-1 8 0-15,-4-4-1 16,0 16 0-16,0 0 3 16,-5 8 1-16,0 3-1 15,0 5 0-15,0 8-2 16,0 16 1-16,5 8-1 16,5 8 0-16,0 7-1 15,9-11 1-15,0 0 1 16,10-9 0-16,0-11 0 15,9 0 0-15,0-8-1 16,5-8 0-16,10-4-4 0,0-12 0 16,0-8 0-1,-1-4 0-15,-4-4-4 0,0-8 0 16,-5 8-1-16,0 0 1 16,0 0-2-16,-4 0 0 15,-1 0 7-15,0 0 0 16</inkml:trace>
  <inkml:trace contextRef="#ctx0" brushRef="#br0" timeOffset="2">400-28 6 0,'14'0'3'0,"5"-16"4"15,-19 16-4-15,5 0 1 16,4 0 0-16,-4-4-1 16,-5 4 1-16,5-4 0 0,-5 1 1 15,0-1-1-15,0 0 0 16,0 0-2-16,0 4 0 16,0 0-1-16,0 0 0 15,0 0-1-15,0 0 0 16,0 0 0-16,0 0 0 15,0 0 2-15,5 8 0 16,0 7-3-16,-1 9 1 16,-4 8 0-16,0 4 1 15,0-4 0-15,5-4 0 16,-5 8-2-16,5-4 1 16,-5-9 1-16,0-3 1 15,0 0-3-15,0-8 1 0,0-4-1 16,0-8 0-16,0 0 2 15,5-4 0-15,-5-4-1 16,4-4 0-16,1 0 0 16,5-8 1-16,-1-3-1 15,1-1 0-15,-1-8 1 16,1 4 0-16,0 0-3 16,-1 4 1-16,1 4 1 15,-1 4 0-15,1 4 1 16,-5 0 0-16,-1 8-2 15,-4 4 1-15,10 8 0 16,-5 12 0-16,-1 0-1 16,1 8 1-16,0 0 0 15,0 8 0-15,0 0 0 0,4-9 0 16,-4-3 0-16,5-4 0 16,-6-4 1-16,1-12 0 15,0-4-1-15,4-8 0 16,-4-4 0-16,0-4 1 15,0-4-2-15,0-3 1 16,-1-5 0-16,1 0 0 16,0 0 0-16,0 0 1 15,-1 4-3-15,6 4 1 16,-5-4 2-16,0 8 0 16,-1 8-1-16,1 4 0 15,5 0-1-15,-10 4 1 0,9 4 0 16,-4 8 0-16,0 4 0 15,0 8 0-15,-1 0 1 16,1 4 1-16,-5 0-3 16,5 8 1-16,0 0-1 15,-1-9 1-15,6 1-3 16,4-8 0-16,-4-12-6 16,4-4 1-16,1-4-13 15,-1-8 0-15</inkml:trace>
  <inkml:trace contextRef="#ctx0" brushRef="#br0" timeOffset="3">1016-59 8 0,'19'-12'4'0,"20"-12"4"15,-30 24-5-15,1-4 0 16,4 4 0-16,0 8-1 15,1 0 0-15,-6 8 2 16,1 7 0-16,-1 5-3 16,-4 4 0-16,-5 0 0 15,0 0 0-15,-5-4-1 16,-4-4 1-16,-1 0-4 0,-4 0 1 16,-5-9-5-16,4-3 1 15,1 0-4-15,-5-8 0 16,5-4 6-16,-1 0 1 15</inkml:trace>
  <inkml:trace contextRef="#ctx0" brushRef="#br0" timeOffset="4">1016 24 8 0,'-5'16'4'0,"10"4"1"0,0-8-3 16,0 8 2-16,0 12 0 15,4 8-1-15,-4 7 1 16,4 5-4-16,1 4 1 16,-5 4-1-16,0-9 0 15,-1-7-2-15,1 0 1 16,-5-4 2-16,0-8 0 16,0-4-9-16,0-12 0 15,0-4-1-15,-5-12 1 16</inkml:trace>
  <inkml:trace contextRef="#ctx0" brushRef="#br0" timeOffset="5">1332 12 10 0,'-15'8'5'16,"1"4"1"-16,14-8-5 0,-5 8 1 16,0 0 1-16,1 4-4 15,4 0 0-15,0 0 1 16,4 12 0-16,6-4 0 15,0-4 0-15,4-1-1 16,0-3 1-16,5-8 1 16,0-12 1-16,1 0-2 15,-6-8 0-15,0 0 1 16,-4-7 0-16,4-5 2 16,-9 0 0-16,-10-4-4 0,-4 0 1 15,-1 4-1 1,-4 4 0-16,-5 4-3 0,-1 4 0 15,1 4-1-15,0 8 1 16,0 8-3-16,5-4 0 16</inkml:trace>
  <inkml:trace contextRef="#ctx0" brushRef="#br0" timeOffset="6">1618-99 10 0,'0'-4'5'0,"0"8"4"15,0-4-5-15,0 12-2 16,0 8 1-16,0 3-2 15,0 5 0-15,0 12-2 16,0 0 0-16,0 0 0 16,5-4 1-16,5-8 0 15,-5-5 1-15,4-3 1 16,1-8 1-16,4-8-4 16,-4-12 1-16,4 0 0 0,0-8 0 15,1-7-1-15,-6-5 0 16,-4-4 2-16,0 0 0 15,-1 8 0-15,1 4 0 16,0 8 0-16,-5 8 0 16,0 12 1-16,0 8 0 15,0 8 1-15,0 0 0 16,5 12-4-16,0 0 1 16,4 3-2-16,1-3 1 15,-1-12-2-15,6-4 0 16,-6-4-3-16,1-16 0 15,4 0-8-15,0-12 1 16,1-12 12-16,-1-8 1 0</inkml:trace>
  <inkml:trace contextRef="#ctx0" brushRef="#br0" timeOffset="7">1910 0 10 0,'10'52'5'0,"-6"0"1"16,1-36-5-16,0 8 0 15,0 0 0-15,4-5 4 16,-4-3 0-16,0 0-3 16,0-8 1-16,-1 0 0 15,1-20 0-15,0 0-4 16,0-4 1-16,-1-7 3 16,1-5 0-16,5 0-4 15,-1 0 1-15,1 0 1 0,-1 8 0 16,1 4-2-16,0 4 1 15,-6 12 0-15,1 8 0 16,0 8 0-16,0 4 1 16,-5 4-1-16,4 0 1 15,1 8-2-15,0-4 0 16,0-1-1-16,0-3 0 16,4-8-9-16,1-8 1 15,18-8-2-15,-4-4 0 16</inkml:trace>
  <inkml:trace contextRef="#ctx0" brushRef="#br0" timeOffset="8">2479 32 11 0,'5'-4'5'16,"-5"-4"6"-16,0 4-6 0,0 4-3 15,-5-4 1-15,0 0-3 16,-5 0 1-16,-4 4 0 15,0 4 1-15,-5 4 0 16,-1 8 1 0,-3 28-2-1,-1-4 1-15,9-4-2 16,11-5 1-16,4 5-3 16,4-12 1-16,6-4 0 15,-1-4 0-15,6-12-1 0,-1-8 1 16,0-16-1-16,6 0 1 15,-1-8 0-15,-5-7 0 16,-4-13 0-16,-1-8 1 16,-9-8-2-16,5-15 0 15,-5-5 4-15,-5 0 0 16,0 17 2-16,5 11 1 16,-4 28-4-16,4 4 1 15,-5 20-1-15,0 12 1 16,0 20-1-16,5 8 0 15,0 8 1-15,0-1 1 16,0 13-3-16,5 0 1 0,0 0-3 16,4-9 1-16,1 5-4 15,0-8 0-15,-1-8-2 16,1-8 1-16,-6-4-6 16,1-12 0-16,0-4 8 15,0 0 0-15</inkml:trace>
  <inkml:trace contextRef="#ctx1" brushRef="#br0">-308 1222 0,'0'30'172,"0"0"-172,0 0 16,30-30-16,-30 30 15,0 0-15,0 0 16,30-1 0,0 1-1,-30 0-15,30 0 16,-30 0-1,0 0 1,30-30-16,-30 30 16,30-30-1,-30 30 1,0 0 0,0-1 15,30 1-16,-30 0 17,0 0-17,0 0 1,30-30 0,-30 30-1,0 0 16,29-30 48,-29 30-79,0-1 15,0 1 1,0 0 31,0 0-32</inkml:trace>
  <inkml:trace contextRef="#ctx0" brushRef="#br0" timeOffset="10">811 650 18 0,'0'-16'9'0,"14"0"8"16,-4 8-10-16,-1 4-5 16,1 0 0-16,-1 4-2 15,1 4 1-15,-5 16 1 16,-1 11 1-16,-4 25 0 0,0 0 0 15,0 12-2-15,-4 3 0 16,-6 1-4-16,5 0 1 16,-4-8 2-16,4-13 1 15,5-7-1-15,5-8 1 16,4-12-1-16,6-8 1 16,4 0-1-16,9-8 0 15,1-4-2-15,5-8 0 16,-1-4-1-16,0-8 0 15,1 4-4-15,-5 0 0 16,-6-4-1-16,1 0 0 16,-9 0-4-16,-1 0 0 15,-4-8 11-15,-6 8 0 16</inkml:trace>
  <inkml:trace contextRef="#ctx0" brushRef="#br0" timeOffset="11">749 669 16 0,'-5'-12'8'0,"19"20"6"0,-9-4-7 16,9-4-6-16,5-4 1 16,5-4 2-16,10 4 0 15,4 4-2-15,0-3 1 16,0-1-6-16,1 0 0 16,-6 0-9-16,1-4 1 15,-6 0-5-15,-4 4 1 16</inkml:trace>
  <inkml:trace contextRef="#ctx0" brushRef="#br0" timeOffset="12">811 881 18 0,'9'-12'9'0,"34"31"1"15,-33-11-9-15,4 0 0 16,0 4 0-16,1 0-3 16,-1 0 1-16,1 0 1 15,4-4 0-15,-5 0-11 16,0-12 1-16,5 0 2 15,1-4 1-15</inkml:trace>
  <inkml:trace contextRef="#ctx0" brushRef="#br0" timeOffset="13">1169 853 9 0,'5'-4'4'0,"4"0"8"0,-4 8-4 15,0 4-6-15,5-4 0 16,-1 8 0-16,6 15 0 15,-1 5 0-15,5 8 1 16,5 4-3-16,0 0 0 16,0 0 0-16,0-9 1 15,-5 5-2-15,0-8 1 16,-5-12-3-16,0 0 1 0,-4-12-10 16,0-4 1-16,-1-8 2 15,-4-8 1-15</inkml:trace>
  <inkml:trace contextRef="#ctx0" brushRef="#br0" timeOffset="14">1470 777 16 0,'0'0'8'0,"0"4"6"15,0-4-9-15,0 8-1 16,-5 4 1-16,1 4-1 15,-6 8 0-15,-9 16-2 16,5 7 1-16,-5-3-1 0,-1 8 0 16,1 0-5-16,0-5 1 15,0 5-1-15,5-8 0 16,-1-12-3-16,6-4 0 16,4-8-7-16,0-8 0 15,10-16 3-15,5-8 1 16</inkml:trace>
  <inkml:trace contextRef="#ctx0" brushRef="#br0" timeOffset="15">1676 952 13 0,'-5'56'6'0,"0"20"5"15,5-48-7-15,0 15-3 16,-5 5 1-16,1 0-2 16,4 4 0-16,0 3-6 15,-5-7 1-15,5 0 4 16,0-8 1-16,0-8-2 16,0-12 1-16,0-12 1 15,0-16 0-15,0-4 0 16,0-16 1-16,5-8-2 15,-5-12 0-15,0-4 0 0,0-19 1 16,0-1-1-16,0-4 1 16,4 1 3-16,6 7 0 15,4 4 2-15,1 12 0 16,4 9 0-16,9 7 0 16,1 8-1-16,5 12 0 15,-1 8-2-15,1 12 1 16,-1 12-1-16,-4 8 1 15,-5 0 0-15,-5 12 1 16,-5 3-2-16,-9 1 0 16,-10-4-1-16,-5 8 0 15,-9-8-4-15,-5-8 0 16,-4-12-6-16,-6-4 1 16,6-12-6-16,-1-4 1 0,10-8 0 15,9-4 1-15</inkml:trace>
  <inkml:trace contextRef="#ctx0" brushRef="#br0" timeOffset="16">-265 2900 15 0,'10'-8'7'0,"-5"-4"6"0,-5 12-8 15,9 0 1-15,1 0 1 16,-5 0-4-16,-1 0 1 16,6 4-2-16,-5 8 0 0,-1 4 0 15,-4 11 1-15,0 5-3 16,-4 15 0-16,-1-3 0 16,-5 19 0-16,1 0 1 15,-1-7 0-15,5-9-1 16,1 1 1-16,-1-13 2 15,5-11 0-15,5-8-2 16,4-8 0-16,6-4 0 16,8-4 1-16,1-4-4 15,5-8 0-15,0 8 3 16,4 4 1-16,-4 4-3 16,-5-4 0-16,0 0-1 0,-1 4 1 15,-3-4-3-15,-1 0 0 16,-5 4-3-16,0-4 0 15,1 0-7-15,4-8 1 16,-5 0-1-16,5-4 1 16</inkml:trace>
  <inkml:trace contextRef="#ctx0" brushRef="#br0" timeOffset="17">151 3200 21 0,'14'-16'10'0,"39"44"7"15,-29-28-11-15,5-4-6 16,4 4 1-16,5-4-7 16,1 8 0-16,-1-4-7 15,-5-4 1-15,-4 8 3 16,-5 0 1-16</inkml:trace>
  <inkml:trace contextRef="#ctx0" brushRef="#br0" timeOffset="18">228 2884 19 0,'0'-8'9'0,"9"12"5"0,-9-4-10 0,0 12 0 16,0 4 0-16,5 11 0 16,-5 13 0-16,5 11-3 15,-1 1 1-15,1-1-3 16,0 4 1-16,0-11-3 15,0 3 0-15,-1-7-3 16,1-4 0-16,-5-13-7 16,0-3 0-16,0-12 3 15,0-12 1-15</inkml:trace>
  <inkml:trace contextRef="#ctx0" brushRef="#br0" timeOffset="19">476 2868 14 0,'0'-4'7'0,"5"8"7"0,-5 4-8 16,0 4-4-16,0 8 0 16,0 7 0-16,0 9 1 15,0 7-3-15,5 5 1 16,-5-1-2-16,4 1 1 15,1-1-6-15,0-3 1 16,-5-5-6-16,0-3 0 16,0-1 3-16,-5-7 0 15</inkml:trace>
  <inkml:trace contextRef="#ctx0" brushRef="#br0" timeOffset="20">887 2964 15 0,'0'-12'7'0,"-14"-8"8"0,9 20-8 16,-5-4-4-16,1 0 0 0,-5 0-3 15,-1 0 0-15,1 4 0 16,-5 0 1-16,-5 4 0 16,5 4 0-16,4 4-1 15,6 4 1-15,-1 4-1 16,6 11 1-16,4-3 0 15,4 0 1-15,6 4-1 16,4 8 0-16,1-4 0 16,13 0 1-16,1-5-2 15,0-3 1-15,-1 0-2 16,-4-4 1-16,-10 0 1 16,-4-8 0-16,-5-4-2 15,-10 4 0-15,-9-4 2 16,-5 4 1-16,-1-8-9 0,-3 4 0 15,-6-4-12-15,0 0 0 16,-4-1 12-16,14 1 1 16</inkml:trace>
  <inkml:trace contextRef="#ctx0" brushRef="#br0" timeOffset="21">1704 3003 13 0,'0'-15'6'0,"5"30"5"16,-5-15-7-16,0 8 0 16,0 0 0-16,-5 0 0 15,1 8 1-15,-1 8-2 16,0 8 1-16,0 4-3 16,1 4 0-16,-1 8-1 15,0-5 1-15,5 5-2 16,-5-4 1-16,0-8-6 15,5-4 1-15,0-8-3 16,0-13 0-16,0-11-5 0,0 8 0 16,5-20 10-16,0-3 0 15</inkml:trace>
  <inkml:trace contextRef="#ctx0" brushRef="#br0" timeOffset="22">1652 3007 10 0,'0'-4'5'0,"5"-11"5"0,4 11-6 16,6 0 0-16,4 0 1 16,5-4-2-16,-1 4 1 15,6 0-2-15,5 0 1 16,-6 4-3-16,-4 8 1 16,-5 4-1-16,0 0 0 0,-9 11 1 15,-5-3 1-15,-10 4-4 16,-9 4 1-16,-5 4 1 15,-5-8 1-15,-5 4-1 16,0-8 0-16,1-8 1 16,4-4 1-16,5 0 0 15,4 3 1-15,6 1-2 16,4 4 1-16,5 0-2 16,9-4 0-16,6 4 0 15,4 0 0-15,5-4-1 16,0 16 1-16,4-12 0 15,1 8 0-15,-5-4-2 16,-5-8 1-16,0 0-5 16,-4-4 0-16,-6-4-11 0,1-4 1 15,-10 0 9-15,0 0 1 16</inkml:trace>
  <inkml:trace contextRef="#ctx0" brushRef="#br0" timeOffset="23">2015 3211 14 0,'5'-4'7'0,"28"31"6"15,-23-27-8-15,4 4-4 16,5 4 1-16,10-12 1 15,0 4 0-15,4-4-9 16,-4 4 1-16,-5-4-10 0,0 4 1 16,-5-4 10-16,-5 4 1 15</inkml:trace>
  <inkml:trace contextRef="#ctx0" brushRef="#br0" timeOffset="24">2068 2976 16 0,'-5'0'8'0,"-5"12"6"0,10-12-8 0,0 11-5 15,0 5 0-15,0 0 0 16,0 8 0-16,0 8 0 16,0 8 0-16,0 0-2 15,5 0 0-15,0-5-5 16,0-3 1-16,-1 0-1 16,1 0 0-16,-5-16-6 15,0-4 0-15</inkml:trace>
  <inkml:trace contextRef="#ctx0" brushRef="#br0" timeOffset="25">2202 2844 13 0,'-5'0'6'0,"14"4"7"0,-4 4-6 16,0 4-5-16,0 8 1 15,4 4-3-15,-4 16 1 16,5 7 0-16,-6 1 1 16,1 8-2-16,5 4 1 15,-6-4-5-15,1-13 1 16,0-3-4-16,-5 8 0 16,-5-12-6-16,5-4 0 0,-5-8 12 15,-4-12 1-15</inkml:trace>
  <inkml:trace contextRef="#ctx0" brushRef="#br0" timeOffset="26">2641 2968 19 0,'-9'-24'9'0,"-6"0"5"0,11 20-10 0,-1 0-5 16,-5 0 1-16,-4 0 0 15,-5 4 1-15,-5 8 0 16,0 4 0-16,-5 0 0 16,1 4 0-16,4 4 1 15,9-1 0-15,6 9-1 16,4-8 1-16,5 0-1 16,10-4 1-16,9 0-2 15,9 0 0-15,1 4 0 16,5-4 0-16,-1 8 0 15,-4-8 1-15,-1 4-1 16,-4 3 0-16,-5 1 1 16,-9 4 1-16,-5 0-1 15,-10 4 1-15,-5-12-5 0,-4 4 1 16,-5 0-4-16,-5-4 1 16,0 0-7-16,0-5 1 15,0 1-3-15,5-8 1 16</inkml:trace>
  <inkml:trace contextRef="#ctx0" brushRef="#br1" timeOffset="27">75 3633 6 0,'4'8'3'0,"-4"-16"6"15,0 8-4-15,0 0-2 16,0 0 1-16,0 4 0 16,0-4 1-16,0 0-2 15,0 8 1-15,0-4-2 16,0 0 1-16,-4 0-1 15,-1 0 0-15,0 4 0 16,-4 0 1-16,-1 4 0 16,-4-1 1-16,-6 5-2 0,-3 8 1 15,-11 8 0-15,-14 16 0 16,-9 8-3 0,-10 3 1-16,-9 17-1 0,-6-4 0 15,1 4 2-15,0 3 0 16,-10 1-2-16,5 11 0 15,-5-3 2-15,0 8 1 16,1-1-4-16,8-3 1 16,6-5 1-16,4-11 0 15,-4 4 0-15,9-5 0 16,5-7-1-16,9-4 0 16,0-8 0-16,1-5 0 0,4-7 0 15,5-8 0-15,5-12 2 16,9-4 0-16,0-4-2 15,6 4 1-15,3-4 0 16,6-8 0-16,0 0-2 16,4 0 1-16,5-4-1 15,1 0 1-15,-1-4 2 16,0-4 0-16,5 4-2 16,0-4 0-16,0 0 0 15,0-4 0-15,5 0 0 16,0-12 0-16,9 0 0 15,-4-8 0-15,4-4 0 16,0-4 0-16,-4-8-1 16,4-7 1-16,-4 7-1 15,4 4 0-15,-4 4 2 0,-6 4 1 16,6 0-3-16,-5 9 1 16,0-1 0-16,-1 4 0 15,-4 4-1-15,0 0 0 16,0-4 2-16,-4 8 1 15,-1 0-3-15,0 4 1 16,0 4 0-16,0 0 1 16,1 4-2-16,-1 4 1 15,0-4 0-15,-5 20 1 16,1-4-1-16,-5 16 0 16,-1-4 2-16,1 12 0 15,-5 11-3-15,0 1 1 0,0 4 1 16,-1 4 0-16,1 3-1 15,-9-7 0-15,4 4 0 16,5-8 1-16,0-9-2 16,4-3 1-16,6 0 1 15,-1-12 0-15,5-4 2 16,5-4 0-16,5-4-3 16,5-12 1-16,4 0 0 15,5-8 0-15,5 0-1 16,5 4 0-16,14-4 0 15,0-4 0-15,4 4-1 16,-4-4 1-16,1 4-1 16,3 0 1-16,1 0 0 15,-5 4 0-15,-5-8-3 0,-9 4 1 16,-5 0-1-16,-5 4 1 16,-5 0-5-16,1 0 1 15,-6-8-6-15,1 8 1 16,-1-4-17-16,1-4 1 15,4-4 21-15,5-8 1 16</inkml:trace>
  <inkml:trace contextRef="#ctx1" brushRef="#br0" timeOffset="19">440 1551 0,'0'60'125,"0"-30"-110,0 0 1,0-1-16,0 1 16,0 0-16,29 0 15,-29 0 1,0 0-1,0 0 1,0 0-16,0-1 16,0 1-1,0 0 17,0 0-32,30 0 15,-30 0 32,0 0-31,0-90 93</inkml:trace>
  <inkml:trace contextRef="#ctx1" brushRef="#br0" timeOffset="20">469 1581 0,'0'-30'94,"0"0"-63,0 0-15,30 30-16,-30-30 15,30 0 16,-30 1-15,30 29-16,0 0 156,0 0-124,0 0-1,-30 29-31,0 1 47,30 0-32,-30 0 1,29-30 0,-29 30 62,0 0-47,0 0 63,0 0-16,-29-30 31,-1 0-78,0 0-15,0 0 0,0 0 62,0 0-31</inkml:trace>
  <inkml:trace contextRef="#ctx1" brushRef="#br0" timeOffset="21">111 1402 0,'-30'0'62,"30"29"-46,0 1-1,-30-30 48,30 30-63,-30-30 0,0 0 31,30 30-15,0 0-1,0 0 32,0 0-47,0 0 16,0 0 15,0-1-15,30-29 109,0 30-110,0-30 48,0 0-1,0 0-15,0 0-15,-1 0-1,1 0 31,0 0-30,-30-30 61,0 1-77,0-1 0,0 0-1,0 0 1,0 0-1,0 0 64,0 0-48,0 0-31,0 0 15,0 1 17,-30 29 140,0 0-79,1 0-61,-1 0 14</inkml:trace>
  <inkml:trace contextRef="#ctx1" brushRef="#br0" timeOffset="22">-397 1192 0,'30'0'47,"29"0"0,-29 0-47,0 0 16,30 0-1,-30 0-15,30 0 16,-30 0-16,29 0 16,1 0-16,-30 0 15,0 0-15,59 0 32,210 0 46,-269 0-63,0 0-15,0 0 16,0 0 0,0 0-16,0 0 31,-1 0 16,1 0 31,0 0-63,0 0-15,0 0 16,0 0 0,-30 30 171,0 0-171,30 30-16,-30 0 15,0-30-15,30 29 16,-30-29-16,0 30 16,30 0-16,-30-30 15,0 29-15,0-29 16,29-30-16,-29 30 31,0 0-15,0 0-1,0 0 1,0 0 0,0 0 15,0-1-15,0 1 46,30-30 16,-30 30-62,-30-30 187,1 0-203,-1 0 31,-30 0-31,30 0 16,0-30-1,0 30-15,0 0 16,0 0 0,30-30-16,-29 30 15,-1 0 1,0 0 0,0-29-1,0 29-15,0 0 31,0 0-31,0 0 32,1 0-32,-1 0 15,0 0 1,0 0-16,0 0 16,0 0-16,0 0 15,0 0 16,0 0-31,1 0 16,-1 0 15,0 0-31,0 0 16,0-30-16,0 30 31,0 0 32,0 0-48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57.93103" units="1/cm"/>
          <inkml:channelProperty channel="Y" name="resolution" value="61.76471" units="1/cm"/>
          <inkml:channelProperty channel="T" name="resolution" value="1" units="1/dev"/>
        </inkml:channelProperties>
      </inkml:inkSource>
      <inkml:timestamp xml:id="ts0" timeString="2014-03-03T21:30:42.2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9054 7095 0,'-25'0'141,"-24"0"-125,-26 0-16,1 0 15,-50 0-15,25 0 16,24 0-16,26 0 15,24 0 1,0 25-16,0-25 16,0 49 15,-24-24-15,-1 0-16,25 0 15,-24-25-15,24 25 16,0-25-16,25 24 15,-25-24 1,25 25 15,0 0 1,-25 0-32,25 0 15,0-1-15,0 1 16,0 25-16,0-1 15,25-49-15,0 50 16,0 0-16,0-26 16,24 1-1,-24 0-15,25 0 16,24-25-16,25 25 16,-49-25-1,49 25-15,-24-25 0,-1 0 16,-24 0-1,-1 0-15,-24 0 16,0 0 0,0 0-1,24 0-15,-24 0 16,49 0-16,51 0 16,23 24-16,-24 1 15,50-25-15,-50 0 16,50 0-16,-50 0 15,-25 0-15,25 25 16,-50-25-16,26 0 16,-26 0-16,0 0 15,-49 0 1,0 0-16,-25-25 16,0 0-1,25 1-15,-25-1 16,0 0-16,0 0 15,25 0-15,-25 0 16,0-24-16,0-1 16,0 1-1,0 24-15,24 0 16,-24 0-16,0 0 16,0-24-16,0-1 15,0 1 1,-24 24-1,-1 0 1,25 0-16,-25-24 16,0 49-16,25-25 15,-25 25-15,1-50 16,-1 50-16,0 0 16,25-25-16,-50 25 15,1-25-15,-1 25 16,1-24-16,-26 24 15,26-25-15,-26 25 16,26 0-16,-1-25 16,0 25-16,1-25 15,-1 25-15,0 0 16,1 0-16,24 0 16,0 0-16,0 0 15,-24 0-15,-1 0 16,25 0-16,1 0 15,-1 0-15,0 0 16,0 0 0,0 0-1,1 0-15,-1 0 16,0 0-16,-49 0 16,-1 0-16,1 0 15,-1 0-15,-24 0 16,49 0-16,-24 0 15,24 0-15,26 0 16</inkml:trace>
  <inkml:trace contextRef="#ctx0" brushRef="#br0" timeOffset="4296.5084">7665 8360 0,'74'0'203,"-24"0"-203,-25 0 16,24 0-16,-24 0 16,25 0-16,-25 0 15,-1 0-15,1 0 16,0 0-16,0 0 15,0 0 1,-1 0 0,1 0-1,0-25-15,0 25 16,0-25-16,-1 25 16,26 0-1,-25-24 1,25 24-16,-26 0 15,26-25-15,0 25 16,-1 0-16,50 0 16,-24 0-16,-1 0 15,1 0-15,-1 0 16,-24 0-16,49 0 16,-25 0-16,-24 0 15,24 0 1,1 0-16,-50 0 15,24 0-15,1 0 16,-1-25 0,-24 25-16,0 0 15,25 0 1,-1 0 0,-24 0-16,25 0 15,-1 0-15,1 0 16,24 0-16,-24 0 15,0 0-15,24 0 16,-49 0 0,24 0-16,1 0 0,-50-25 15,50 25 1,-26 0-16,1 0 16,0 0-16,0 0 15,0 0 1,-1 0-16,1 0 31,0 0-31,0 0 16,24 0-16,-24 0 15,0 0 1,0 0-16</inkml:trace>
  <inkml:trace contextRef="#ctx0" brushRef="#br0" timeOffset="6131.2723">7814 8931 0,'99'0'156,"0"0"-156,25 24 15,0 1-15,50 0 16,-75-25-16,25 25 16,-49-25-1,-1 25-15,-49-25 16,0 0 0,-1 0-1,1 0 1,25 0-16,-25 0 15,49 0-15,-49 0 16,24 0-16,-24 0 16,0 0-16,0 0 15,0 0-15,24 0 16,-24 0 0,0 0-16,25 0 15,24 0-15,-49 0 16,24 0-16,-24 0 15,25 0-15,-1 0 16,1-25 0,-25 25-1,24 0-15,1 0 16,0 0-16,24 0 16,1 0-16,-26 0 15,1 0-15,-25 0 16,24 0-1,-24 0 1,0 0-16,0 0 31,-1 0-31,1 0 16,0 0 15,-25-25-15,25 25 46,-25-25-46,25 25-16,-1 0 31,-24-25-31</inkml:trace>
  <inkml:trace contextRef="#ctx0" brushRef="#br0" timeOffset="46727.3775">5135 5284 0,'49'0'109,"26"0"-109,-1 0 16,25 0-16,1 0 16,-51 0-16,1 0 15,0 25-15,-26-25 16,26 25-16,0-25 15,-50 24-15,24-24 16,1 0 0,0 0 46,25 0-62,-26 0 16,51 0-16,-50 0 15,-1 0 1,1 0 0,0 0 46,0-24-62</inkml:trace>
  <inkml:trace contextRef="#ctx0" brushRef="#br0" timeOffset="47517.2835">5259 5780 0,'25'25'78,"74"0"-62,25 0-16,99 24 16,0 26-16,-24-51 0,-26 1 15,1-25 1,-75 0-16,-49 0 15,-25 0-15</inkml:trace>
  <inkml:trace contextRef="#ctx0" brushRef="#br0" timeOffset="49181.7599">4341 9476 0,'25'0'94,"49"0"-94,50 0 16,50 0-16,49 25 15,-24 25-15,-26-25 16,1-25-16,-100 0 16,-49 0-16</inkml:trace>
  <inkml:trace contextRef="#ctx0" brushRef="#br0" timeOffset="50219.5525">4391 10072 0,'74'0'125,"25"0"-109,0 0-16,25 0 15,-74 0-15,0-25 16,-25 25-16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57.93103" units="1/cm"/>
          <inkml:channelProperty channel="Y" name="resolution" value="61.76471" units="1/cm"/>
          <inkml:channelProperty channel="T" name="resolution" value="1" units="1/dev"/>
        </inkml:channelProperties>
      </inkml:inkSource>
      <inkml:timestamp xml:id="ts0" timeString="2014-03-03T21:32:00.1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893 3523 0,'149'0'62,"49"0"-46,100 49-16,49-24 15,-74-25-15,74 50 16,-24 24-16,-25-49 16,-50-25-16,-75 25 15,-74-25-15,-74 25 16,0-25-16,0 24 94,0-24-94,-1 0 15,26 0-15,0 0 16,-26 0-16,1 0 15,25 0 1,0 0 0,-26 0-16,1 0 15,0 0-15,0 0 16,0 0-16,49 0 16,-49 0-16,49 0 15,1-24-15,-1 24 16,-24-25-16,24 25 15,0 0 1,1 0-16,24 0 16,-24 0-16,24 0 15,-25 0-15,25 0 16,1 0-16,-51 0 16,50 0-16,1 0 15,-1 0-15,-49-25 16,49 25-16,-50 0 15,-24 0-15,-25-25 16,25 25-16,0 0 16,0 0-1,-1 0 1,1 0-16,50 0 16,-26-25-16,-24 25 15,25 0-15,-1 0 16,-24-25-1,0 25-15,0 0 32</inkml:trace>
  <inkml:trace contextRef="#ctx0" brushRef="#br0" timeOffset="1969.8983">7566 2952 0,'0'-25'78,"0"-24"-78,0 24 15,0-25 1,0 25-16,0-24 0,0-26 16,0 26-1,-25-1-15,25 1 31,0 24-31,-25 25 0,25-50 16,-25 25-16,25 1 16,-24-1-1,-1 25 1,0-25 0,0 0-1,0 25-15,0-25 16,-24 25-16,-1 0 15,25-25-15,-24 25 16,-1 0 0,25 0-1,1 0-15,-1 0 63,0 50-48,0-50-15,25 25 16,-25 0-16,25 0 16,-49-1-16,49 1 15,0 0-15,0 0 16,-25 24-16,25-24 16,0 25-16,0-1 15,0-24-15,0 25 16,-25-1-16,0-49 15,25 50 1,-24 0-16,-1-26 16,25 26-1,-25-50-15,0 25 16,25 25-16,-25-26 16,1 26-1,24-25-15,-25 0 16,25-1-16,0 1 15,0 0 1,0 0-16,0 0 16,0-1-16,-25-24 15,25 50-15,0-25 16,0 0-16,-25 24 16,25-24-1,0 0-15,0 0 16,0-1 15,25-24 63,-25-24-79,50-1-15,24 25 16,-24-25-16,-1 0 16,1 25-1,-25-25-15,-1 25 16,1 0 15,-25-24 16,25 24-31,-25-25-1,25 0 1,-25 0 0,25-24-1,-25 24 1,0 0-16,0 0 15,0 0 1,0 1 0,24 24-16,-24-25 15,25 25-15,-25-25 16,0 0-16,25 25 16,-25-25-16,25 1 31,0-1-16,-25 0 32</inkml:trace>
  <inkml:trace contextRef="#ctx0" brushRef="#br0" timeOffset="3279.007">8037 3696 0,'25'0'78,"99"0"-62,50 0-16,74 0 15,-50 0 1,50 0-16,0 0 15,0 0-15,0 0 0,-74 0 16,-50 0-16,-25 0 16,-24 0-16,-51 0 15,1 0-15,0 0 16,0 0 0,24 0-16,26 0 15,-26 0 16,1 0-31,-25 0 16,0 0-16,-1 0 16,1 0-16,0 0 15,0-25-15,49 25 16,-24 0-16,24 0 16,-24 0-16,24-24 15,-24 24-15,24 0 16,-24-25-16,0 25 15,24 0-15,0 0 16,-24 0-16,49 0 16,-24 0-16,49-25 15,0 0-15,-25 25 16,25 0-16,-25 0 16,-24 0-16,-26 0 15,26 0-15,-1 0 16,-49 0-16,24 0 15,-49-25-15,25 25 16,25 0-16,0 0 31,24 0-31,-24 0 16,49 0-16,25 0 0,-25 0 16,-49 0-1,-1 0-15,1 0 16,-25 0-16,-1 0 15,1 0-15,-25-24 16</inkml:trace>
  <inkml:trace contextRef="#ctx0" brushRef="#br0" timeOffset="24829.8587">1960 9228 0,'0'-24'32,"-25"24"-1,-25 0-16,-24-25 1,24 25-16,-49-25 16,0 0-16,-25 25 15,-50 0-15,0 0 16,50 0-16,0 0 16,25 0-16,25 0 15,49 0-15,0 0 16,25 75 218,0 24-218,0 0-16,25-25 15,0 26 1,24 48-16,-49-48 16,25 24-16,0-25 15,0 0-15,0 25 0,-25-25 16,24-49 0,-24 49-16,0-24 15,0-26-15,0 26 16,0-1-16,0-49 15,0 49-15,-24-24 16,24 24-16,0 1 16,-25-25-16,0 24 15,25-49-15,-25 49 16,25-24-16,0-25 16,0 24-16,0 1 15,0-1-15,-25 26 16,25-1-16,-24-24 15,24 24-15,0 1 16,0-50-16,0 24 16,0 1-16,0-25 15,0 24-15,0-24 16,0 25 0,0-26-16,0 26 15,0-25-15,0 0 16,0-1-1,0 1 17,0 0-32,0 0 15,24-25-15,1 25 16,0-1-16,0 26 31,0-50-31,24 0 78,26 0-78,-26 0 16,26 0-16,-1-25 16,0 0-16,-24 1 15,25 24-15,-1 0 16,-49-25-16,49 25 15,-24 0-15,-25 0 16,49 0-16,-24 0 16,-26-25-16,26 25 15,-25 0-15,0 0 16,24 0-16</inkml:trace>
  <inkml:trace contextRef="#ctx0" brushRef="#br0" timeOffset="36660.0249">1240 13470 0,'-25'0'63,"1"0"-48,-1 0 1,0 0-16,-25 0 15,1 0 1,24 0-16,-49 0 16,49 0-16,-25 0 15,25 0-15,1 0 16,-1 0 0,0 0-1,0 0 16,0 0-31,25 25 47,0 25-31,0-1 0,-24 1-1,24 0-15,-25-1 16,25 26-1,0-50-15,-25 24 0,25 1 16,0-25 0,0 24-1,0 1 1,0-25-16,0 24 16,0 1-16,-25-25 15,25 24-15,0 1 16,0-25-16,0 24 15,0-24-15,0 25 16,0-1-16,0-24 16,0 25-16,0-25 15,0 24-15,0 26 16,25-51-16,-25 51 16,25-26-16,0-24 15,-25 25-15,24-1 16,-24-24-1,0 25-15,0-25 16,0 0 0,0-1-16,25 1 15,-25 0 1,0 0 0,0 0-1,0-1-15,0 1 16,25 0-16,-25 0 31,0 0-15,74-1 109,50-24-110,0 0-15,0 0 16,25 0-16,-25 0 16,0 0-16,-49 0 15,-26 0-15,1 0 16,-25 0-16,0 0 15</inkml:trace>
  <inkml:trace contextRef="#ctx0" brushRef="#br0" timeOffset="89385.0334">7839 18010 0,'24'0'187,"1"0"-187,25 0 16,-1 0-1,-24 0-15,50 0 16,-51 0-16,1 0 16,0 0-1,0 0 1,-25-25-1,25 25 1,-1-24-16,26 24 16,25-25-1,-51 25 1,51 0-16,-26 0 16,-24-25-16,25 0 15,-1 0-15,-24 25 16,25-24-16,24 24 15,-49 0-15,25 0 16,24 0-16,0 0 16,26 0-16,-1-25 15,0 25-15,-74 0 16,25-25-16,-1 0 16,-24 25-1,0 0-15,0 0 16,24 0-1,1 0 1,-1 0-16,-24 0 16,25 0-16,-1 0 15,-24 0-15,25 0 16,-25 0-16,24 0 16,-24-25-1,0 25-15,25 0 0,-1 0 16,1 0-1,-25 0-15,24 0 0,-24 0 16,0 0-16,0 0 16,-1 0-1,1 0-15,25 0 16,-25 0 0,24 0-16,1 0 0,-25 0 15,24 0-15,-24 0 31,0 0 16,0 25-31,-1-25 0,26 25-1,-50 0-15,25-25 16,24 25-16,1-25 15,0 0 1,-1 0 0,-24 0-1,0 24-15,0-24 16,0 0-16,24 0 16,-24 25-16,0-25 15,0 0-15,-1 0 16,-24 25-1,25-25-15,0 0 16,0 0 15,0 0-15,-1 25 0,26-25-1,0 0-15,-1 0 16,-24 0-16,25-25 15,-50-25-15,24-24 16,-24 49-16,0-25 16,0 1-16,0 24 15,0 0-15,0 0 16,0-24-16,-24-1 16,-26-24-16,0 49 15,-24-25-15,24 1 16,1-1-16,-26-24 15,1 24-15,0 0 16,-1 26-16,26-26 16,-1 25-16,0 0 15,25 25-15,-49-24 16,24 24-16,-24-25 16,0 25-16,-1-25 15,1 25-15,-50 0 16,49 0-16,1 0 15,-25 0-15,49 0 16,-49 0-16,24 0 16,-24 50-1,25-26-15,-25 1 0,24 0 16,-74 25 0,50-26-16,0 1 15,24 0-15,26 25 0,-26-25 16,26 24-1,-1-24-15,50 25 16,-49-26-16,24 26 16,0 0-1,0-26-15,0 1 16,-24 25 0,-1-1-1,1 1-15,24 0 16,-50-1-16,26-24 15,-1 25-15,-24 24 16,49-24-16,0-1 16,0 1-16,0 0 15,1-1-15,24-24 16,0 25-16,-25-26 16,25 26-16,-25-25 15,25 0-15,0 24 16,0-24-16,0 0 15,0 0 1,0-1-16,0 1 47,0 0-31,0 0-1,25-25-15,-25 25 31,0 0 1,25-25-32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57.93103" units="1/cm"/>
          <inkml:channelProperty channel="Y" name="resolution" value="61.76471" units="1/cm"/>
          <inkml:channelProperty channel="T" name="resolution" value="1" units="1/dev"/>
        </inkml:channelProperties>
      </inkml:inkSource>
      <inkml:timestamp xml:id="ts0" timeString="2014-03-03T21:34:59.4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4515 9625 0,'0'-25'31,"-25"1"-15,-25 24-16,50-25 93,0-25-61,25 50-32,0-25 15,24 1-15,-24-1 16,0 0-16,0 0 16,0 25-16,-1-25 15,26 1-15,0-1 16,-26 25-16,51-25 15,24 25-15,-24-25 16,-1 25-16,0-25 16,26 25-16,-51 0 15,1 0-15,-1 0 16,-24 0-16,-25-24 16,25 24-1,0 0 1,24 0-1,-24-25 1,0 25 0,0 0-16,-25-25 47,0 0-47,0 0 15,25 1 1,-25-1-1,0 0 1,25 0-16,-25 0 16,0-24-1,0 24-15,0 0 16,0-25-16,0 1 16,0-1-1,0 1 1,0 24-1,0 0-15,0 0 16,0 0 0,0-24-16,0 24 15,0 0 1,0 0 0,-25 1-16,-25-1 15,0 25 1,26 0-16,-51-25 15,-24 0-15,49 25 16,-98-25-16,98 25 16,-49 0-16,0 0 15,49-25-15,-25 25 16,26 0-16,24 0 16,-25 0-1,26 0-15,-1 0 0,0 0 16,0 0-16,-24 0 15,-1 0 1,25 0-16,-49 0 16,-1 25-16,26 0 0,-1-25 15,1 25 1,-1-25-16,25 25 16,-24 0-16,-1-1 15,25-24-15,0 0 0,0 25 16,25 0-1,-24 0-15,-1 0 16,0 24-16,0-24 16,0 25-16,1-1 15,-26-24-15,0 0 16,50 0-16,-74-25 16,24 24-16,1 1 15,24 0-15,-49 25 16,49-26-16,-25 26 15,25 0-15,25-1 16,-24-24-16,-1 50 16,0-26-16,0 50 15,25-24-15,-49-26 16,24 51-16,-25-1 16,0 0-16,1 50 15,-26-50-15,26-24 16,-1-1-16,1 25 15,-1-24-15,25-26 16,-24 26-16,24-1 16,0 25-16,25-24 15,0-1 1,0 25-16,0 1 16,0-51-16,0 26 15,0-26-15,0 1 16,0 0-16,0-1 15,0 1-15,0 24 16,25-24-16,0-25 16,-1-1-16,-24 1 15,25 0 1,0 0-16,25 24 16,-26-24-16,26 25 15,24 0-15,-24-1 16,-25-24-16,24 0 15,26 0-15,-25-1 16,-1 1-16,1-25 16,24 50-16,25-25 15,-24-1 1,24 1-16,0 0 16,0 25-1,25-50-15,-49 0 0,-25 24 16,24-24-16,-24 0 15,-1 0-15,1 0 16,-1 0-16,-24 0 16,25 25-16,-25-25 15,-1 0-15,26 0 16,-25 0-16,49 0 16,1 0-16,-26 0 15,50 0-15,1 0 16,-1 0-1,-25 0-15,26 0 16,-26 0-16,-49 0 16,24 0-16,-24 0 15,0-25-15,-25 1 16,0-1-16,25 0 16,-25 0-16,25 0 15,-25-24-15,24-1 16,-24 25-16,25-24 15,-25-1-15,0 25 16,0-24-16,0-1 16,0 25-1,0 0-15,0 1 16,0-1-16,0-25 16,0 25-16,0 1 15,0-1 1,0 0-16,0-25 15,0 26 17,0-1-32,0 0 15,0-25 1,0 26-16,25-1 16,-25 0-16,25-25 15,-25 1 1,25 49-1,-25-50-15,0 25 0,24 0 16,-24 1-16,25-1 16,-25 0-1,0-25-15,0 1 16,25-1 0,-25 25-16,50-24 15,-25-26-15,-1 26 16,1-1-16,0 1 15,-25-26-15,25 25 16,-25-24-16,0 0 16,25 24-16,-25 0 15,0 1-15,0-1 16,24 1-16,-24-1 16,0 0-16,0 1 15,0-1-15,0 25 16,25 0-16,-25 1 15,0-1-15,0-25 16,25 25-16,-25 1 16,0-26-16,0 0 15,0 26 1,0-1-16,0-25 16,0 25-1,0 1 1,0-1-16,0 0 0,0-25 15,-25 50 1,25-49-16,0 24 16,0 0-16,0 0 15,-25 25-15,25-24 16,-24-1-16,24 0 16,-25 0-16,25-25 0,-25-24 15,25 49-15,0-24 16,-25-1-1,25 25-15,-25-24 16,25 24-16,-24 25 16,24-25-1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57.93103" units="1/cm"/>
          <inkml:channelProperty channel="Y" name="resolution" value="61.76471" units="1/cm"/>
          <inkml:channelProperty channel="T" name="resolution" value="1" units="1/dev"/>
        </inkml:channelProperties>
      </inkml:inkSource>
      <inkml:timestamp xml:id="ts0" timeString="2014-03-03T21:44:04.6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10518 15430 0,'24'0'31,"1"0"-15,0 0-16,0 0 16,74 0-1,0 0-15,50 0 0,223 0 16,-173 0 0,49 0-1,-75 0-15,51 0 16,-76 0-16,26 0 15,-25 0-15,49 25 16,26 0-16,-26 24 16,75-24-16,-75-25 15,1 0-15,-26 0 16,-24 0-16,-25-25 16,-24 1-16,-26-26 15,25 25-15,-49 0 16,49 25-16,-25-24 15,26-26-15,-1 25 16,-50 25-16,51-49 16,-26 49-16,1-25 15,24 0-15,-50 25 16,51-25-16,24 25 16,0 0-16,49 0 15,1 0-15,0 0 16,-1 0-16,26 0 15,-75 0-15,49-25 16,-73 1-16,-1-1 16,0 0-16,-49 25 15,49-25 1,-25 25-16,25 0 16,-24 0-16,24-25 0,25 25 15,-25 0-15,1 0 16,-51 0-1,50 0-15,-49 0 16,24 0-16,-24 0 16,24 25-16,1 0 15,-26-25-15,1 25 16,25-25-16,-1 25 16,-49-25-16,49 0 15,-24 24-15,-25-24 16,-1 0-16,1 0 15,25 0 1,-25 0-16,-1 25 16,26-25-16,0 0 15,-1 0-15,-24 0 16,25 25-16,-26-25 16,1 25-16,25-25 15,-25 25-15,0-25 16,49 24-16,0-24 15,-49 0-15,25 0 16,-25 25-16,-1-25 16,1 0-1,0 0 1,0 0-16,0 0 16,-1 0 15,1 0-16,0 0 17,0 0-17,0 0 17</inkml:trace>
  <inkml:trace contextRef="#ctx0" brushRef="#br0" timeOffset="325769.9144">11151 11618 0,'30'-29'47,"-1"0"-47,-29-1 32,0 1-17,0-30 1,0 29-1,0 1-15,-29-1 16,-30-29 0,29 59-16,1-29 15,-1 29-15,1 0 16,-30 0-16,0 0 16,29 0-16,-58 0 15,58 0-15,-88 0 16,30 59-16,29-30 15,-30 1-15,30-30 16,-29 29-16,29 1 16,29-1-16,-29 1 15,0-1-15,30-29 16,-30 0-16,29 0 16,30 30-16,-29-30 15,-1 0 1,1 0-16,-1 29 31,1-29-31,29 29 16,-30-29-16,-29 0 15,30 30 1,-30-1 0,29 1-16,1-1 15,-30 1-15,29-1 16,30 30-16,-29-59 15,-1 59-15,1 0 16,-1-29-16,30 29 16,-29 29-16,-1-58 15,1 58-15,-1 1 16,1-1-16,-1-29 16,1 30-16,29-1 15,-30 1-15,30-30 16,0 0-16,0 29 15,0-59-15,0 60 16,0-60-16,0 30 16,59 0-16,0 0 15,-29-59-15,29 30 16,0-1-16,29 1 16,-29-30-16,30 59 15,-1-59-15,-29 29 16,30 1-16,29-1 15,-30 1-15,1-1 16,-1-29-16,30 0 16,0 0-1,-29 0-15,29 0 0,29 0 16,1 0-16,-30 0 16,59-88-16,-59 58 15,0-29 1,-30 0-16,-29 59 15,30-59-15,-1 0 16,-29 0-16,0 0 16,-29 30-16,-1-1 15,30-29-15,0 30 16,-59-30-16,30 30 16,-1-30-16,30-59 15,-59 59-15,30-30 16,-1 30-16,-29-88 15,0 58-15,0-29 16,0 30-16,-29-89 16,-30 59-16,0 29 15,0 30-15,-30-29 16,30 0-16,30 29 16,-30 0-16,0 29 15,29 1-15,1-1 16,-1 1-1,1 29-15,-1-30 32,1 30-32,-1 0 15,1-29 1,-30 29-16,29-30 0,-117 30 16,88 0-1,0 0-15</inkml:trace>
  <inkml:trace contextRef="#ctx0" brushRef="#br0" timeOffset="348560.754">10355 4865 0,'0'-29'141,"-30"29"-126,-29 0-15,-29 0 16,29 0-16,29 0 16,-29 0-16,30 0 15,-1 0-15,1 29 16,-1-29 0,30 30 15,0-1-31,0 1 15,0 29 1,0 0 0,30-30-16,-1-29 15,1 59-15,-1-29 16,1-30 0,-1 0-16,30 29 0,0 1 15,0-1-15,30 1 16,-1-1-1,1 1-15,-30-1 16,0-29-16,0 30 16,-59-1-1,29 1 17,-29-1-1,0 1-16,0-1-15,-59 1 16,-29-30-16,58 29 16,-58-29-16,29 0 15,29 0-15,-29 0 16,59 30-16,-29-30 31,-1 0-15,1 0-16,-1-59 15,1 59-15,-1-30 16,30 1-16,-59 29 16,30-30-16,29 1 15,-59-1-15,0 1 16,29 29 0,1-30-16</inkml:trace>
  <inkml:trace contextRef="#ctx0" brushRef="#br0" timeOffset="349596.1706">10620 5013 0,'30'0'32,"-30"29"77,0 1-109,29 29 16,1 29-16,-30-58 15,29 29-15,1 0 16,-30-30-16,0 1 16,0-1-16,0 1 15,29-30 32,1 0-31,-1-30 15,-29 1-31,30 29 16,-30-30-1,29 1-15,1 29 16,-30-30-1,29 1-15,1 29 0,-1-30 16,1 30 0,-1 0-1,1 0 17,-1 0-32,1 0 15,29 0 1,-30 0-16,-29 30 15,30-30 1,-30 29-16,29 1 16,-29-1-16,0 1 15,0 29-15,0 0 16,0-30-16,0 1 16,0-1-16,30 1 78,-1-1-78,1-29 15,-1 30-15</inkml:trace>
  <inkml:trace contextRef="#ctx0" brushRef="#br0" timeOffset="350774.826">11918 5249 0,'-29'0'47,"-1"0"-31,-29 0 0,0 0-1,30 0-15,29 29 16,0 1-16,-30-30 15,1 29-15,-1-29 16,30 30-16,0-1 16,-29 1-16,-1-1 15,30 30-15,0-29 16,0-1-16,0 1 16,0-1-16,0 1 15,30-30 1,-1 0-1,-29 29-15,30-29 16,-1 0-16,1 0 16,-1 0-16,1 0 15,29 0-15,-30 0 16,1 0 0,-30-29-16,0-1 15,0-29-15,0 30 16,0-1-16,0 1 15,29 29 95,1 59-95,-1-30-15,1-29 32,-1 0-17,1 0 32,29 0-47</inkml:trace>
  <inkml:trace contextRef="#ctx0" brushRef="#br0" timeOffset="351702.4879">12420 5455 0,'29'0'15,"30"0"1,0 59-16,0 30 16,30 29-16,-30 0 15,0 0-15,0-30 16,-30 1-16,30 28 15,-29-87-15,-30 58 16,0-29-16,0-29 31,-30-60 16,-58-117-31,-60 58-16,60-28 15,-1-31-15,30 89 16,30-29-16,-1 29 16,1 0-16,-1 29 15,30 1-15,0-30 16,-29 59 0,29-59-16,0 29 15,0 1-15,0-30 16,0 0-1,0 29-15,0 1 32,0-1-1,59 30 16,0 0-32,29 59-15,1-29 16,-1 29-16,-58-30 16,-1-29-1,-29 30 1,0-1 0,-29 1-1,-1-1-15,-58 1 16,29 29-16,0-30 15,29-29 1,30 30-16</inkml:trace>
  <inkml:trace contextRef="#ctx0" brushRef="#br0" timeOffset="352432.5942">13216 5455 0,'0'0'0,"59"0"15,30 0 1,29-29 0,-59 29-1,-59-30 1,29 1-1,-29-1 1,30 30 0,-30-29-1,0-1-15,0-29 16,0 30 0,-30-1-16,1-29 15,-1 30-15,1 29 16,-1 0-16,-29-30 15,0 30-15,30 0 16,-30 0-16,0 0 16,29 0-16,1 0 15,-1 0-15,30 59 16,0-29 0,0-1-16,0 1 15,0-1 1,0 1-1,59 29 1,0 0-16,0-30 16,59 30-16,-59 0 15,0-59-15,-29 0 16,-1 0-16,1 0 16,-1 0-16,1 0 15,-1 0 1,1 0-1,29 0-15</inkml:trace>
  <inkml:trace contextRef="#ctx0" brushRef="#br0" timeOffset="354572.4431">9883 442 0,'0'59'109,"0"0"-109,0 0 16,0-29-16,0-60 109,0-29-109,0 30 16,0-1-16,0 1 16,0-1-16,0 1 15,0-1 1,0 1 15,29 29-31,1 0 16,-30-30-16,29 30 15,-29-29-15,30 29 16,-1 0 0,1 0-1,-1 0 1,-29-30-16,30 30 16,-1 0-16,30 0 15,59 0 1,-88 0-16,58 0 15,1 0-15,-60 0 16,30 0-16,-29 0 16,-1 0-1,1 30 17,-30-1-32,0 1 15,0 29-15,0-30 16,0 1-16,0 29 15,0-30 1,-30-29 0,1 0-1,-1 0 1,1 0-16,-30 0 16,29 0-16,1 0 15,-1 0 63,1 0 16,-1 0-94,1 30 16,29-1-1,-30-29 1,1 0 0,29 30-16,-30-1 31,1-29 0,29 59 110,59-30-126,29 30-15,30 0 16,0 0-16,0 30 16,-29-1-1,29-29-15,-59-29 16,0-1-16,-30-29 15,1 0 142</inkml:trace>
  <inkml:trace contextRef="#ctx0" brushRef="#br0" timeOffset="355656.0058">11299 766 0,'0'-29'62,"29"29"-46,1-29 0,-1-1-16,1 1 31,-30-1-15,0 1-1,0-1 32,-30 30-31,1 0 93,-1 0-93,1 0-16,-30 0 15,29 0-15,1 0 16,-1 30 0,1-1-16,-1 1 46,30-1-30,0 1 0,30 28 15,-1-28-31,89-30 16,-29 59-16,29-30 15,-59 1-15,59-30 16,-30 29-1,-29-29-15,-29 0 0,-1 0 16,1 0 0,-1 0 15,1 0-15,-1 0-16,30 0 15</inkml:trace>
  <inkml:trace contextRef="#ctx0" brushRef="#br0" timeOffset="356348.8891">12125 619 0,'0'-29'0,"-59"29"79,29 0-64,-29-30-15,0 30 16,59-29-16,-29 29 15,-1 0-15,1 0 32,-1 29-17,1-29 1,29 59-16,0 0 16,0-29-16,0 28 15,0-28-15,0 29 16,0 0-16,0-30 15,59 1-15,0-30 16,-30 29-16,60-29 16,-1 0-16,-58 30 15,-1-30-15,1 0 16,-1 0-16,1 0 31,-1 0 16,30 0-31,0 0-16,-29 0 15,-1 0-15</inkml:trace>
  <inkml:trace contextRef="#ctx0" brushRef="#br0" timeOffset="356905.1035">12567 265 0,'0'30'31,"0"-1"-16,0 1 1,0-1 15,0 1-31,30-30 0,-30 59 16,0-30 0,0 30-1,29 0-15,1 0 16,-30-29-1,0 28-15,0 1 16,29-29-16,1-30 16</inkml:trace>
  <inkml:trace contextRef="#ctx0" brushRef="#br0" timeOffset="357498.5222">12479 796 0,'59'0'187,"147"-30"-187,1 30 16,-119 0-16,-29-29 16,-29 29-16,-89 0 125</inkml:trace>
  <inkml:trace contextRef="#ctx0" brushRef="#br0" timeOffset="358964.0039">10148 531 0,'0'29'78,"-29"30"-78,29-29 16,0-1-16,0 30 0,0 0 16,0-30-1,0 1 1,0 29-16,0-30 16,0 1-16,0-1 15,0 1-15,0-1 16,0 1-1,0 29 1,0-30 15,0 1-31,0-1 32</inkml:trace>
  <inkml:trace contextRef="#ctx0" brushRef="#br0" timeOffset="429578.4161">12477 2530 0,'50'0'15,"-25"0"1,-1 0 15,26-24-15,74 24-16,50 0 15,99 0-15,49 0 16,149 0-16,26 0 16,48 49-16,-123-24 15,-25-25 17,149 25-1,-348-25-16</inkml:trace>
  <inkml:trace contextRef="#ctx0" brushRef="#br0" timeOffset="430973.0231">2605 3994 0,'74'0'78,"-24"0"-78,74 0 16,24 0-16,-23 0 15,23 0-15,26 0 16,0 0-16,-1 0 15,-49 0-15,50 0 16,-75 0-16,-49 0 16,24 0-1,-49 0-15,0 0 16,0 0 0,-1 0-16,51 0 15,-1 0-15,-24 0 16,-1 0-16,1 0 15,-25-25-15,0 25 16,24 0-16,1 0 16,0-25-16,24 25 15,-24 0-15,-1 0 16</inkml:trace>
  <inkml:trace contextRef="#ctx0" brushRef="#br0" timeOffset="451192.7586">1416 3951 0,'89'0'140,"88"-29"-124,59-1-16,59-29 16,-30 59-16,-29 0 15,-29 0-15,-89 0 16,-59 0-16,0 0 16,-30 0-16,1 0 46,-1 0-46,1 0 16,29 0-16,0 0 16,0 0-16,0 0 15,-30 0-15,30 0 16,-29 0-16,-1 0 16,30 0-16,30 0 15,-30 0-15,59 0 16,0 0-16,-30 0 15,-29 0 1,0 0-16,-29 0 94,-1 0-94,-88 30 78,0-1-78,-118 1 16,0-30-16,-29 29 15,88 1-15,-30-30 16,30 0-16,-29 0 15,58 0-15,-29 0 16,89-30-16,-60 1 16,30 29-16,30 0 15,-1 0-15,-29 0 16,30 0-16,-30 0 16,0 0-16,0 0 15,-30 0-15,60 0 16,-1 0-1,1 0-15,-1 0 16,1 0-16,-30 0 16,-30 0-16,1 0 15,29 0-15,0 0 16,-30 29-16,60-29 16,-30 30-16,0-30 15,29 0-15,1 0 31,58 0 16,30 0-31,30 0-16,29 0 16,29 0-16,60 29 15,29-29-15,59 0 16,-30 0-16,30 0 15,-59 0-15,-29 0 16,-60 0-16,-29 0 16,-29 0-16,-30 0 15,-30 0-15,1 0 47,-60 0-16,-88 0-15,-354 0 15,-88-29-31,353-1 0,1 30 32,-30-29-17,177 29-15,0 0 0,-30-30 16,-29 30-16,30-29 15,-30-1-15,0 30 16,29 0-16,30-29 16,-29 29-1,29 0-15,29 0 16,-58 0-16,29 0 16,29-30-16,-29 30 15,30 0-15,58 0 110,60 0-110,-1 0 15,119 0-15,-1 0 16,-58 0-16,88 0 15,-30 0-15,30 0 16,30 0-16,-30 0 16,29 0-16,-117 0 15,-30 0-15,-59 0 16,0 0-16</inkml:trace>
  <inkml:trace contextRef="#ctx0" brushRef="#br0" timeOffset="453799.6663">6461 7903 0,'-59'0'78,"29"-30"-62,-58 30-16,-30-29 15,0 29-15,29-30 16,-29 1-16,0 29 16,-29-30-16,58 1 15,-29-1-15,59 1 16,-29 29-16,-1 0 15,30 0-15,0 0 16,-59 0-16,89 0 16,-60 0-16,1 0 15,58 0-15,-29 0 16,0 0-16,30 0 16,-30 0-16,29 0 15,1 0 1,-30 0-16,29 0 15,-58 0-15,58 0 16,-29 29-16,-29-29 16,58 0-16,1 0 15,-1 30-15,1-30 16,-1 0 0,1 29-1,-1 1-15,-58-30 0,29 29 16,0-29-1,-30 59-15,1-59 16,58 59-16,-29-29 16,0-1-16,30 1 15,-30-30-15,0 29 16,29 1-16,30-1 16,-59 1-16,30-30 15,29 29-15,-59 1 16,29-1-1,1-29-15,-1 30 16,1 29-16,-1-59 16,-29 29-16,30 1 15,-1 29-15,1-59 16,29 59-16,-30-30 16,30 1-16,0-1 15,0 30 1,0 0-16,30-29 15,-30-1 1,29 1-16,30-1 16,0 30-16,30-30 15,-30 30-15,29 0 16,30 0-16,-29-29 16,-1 29-16,30 0 15,-59 0-15,59 0 16,-29 0-16,-30 0 15,29-30 1,-29 1-16,0-30 16,30 29-16,-1 1 15,60-1-15,-30 1 16,29-30-16,1 29 16,-30-29-16,-30 0 15,-29 0-15,30 0 16,-1 0-16,-58 0 15,29 0-15,-30 0 16,1 0-16,29 0 16,-30 0-16,89 0 15,-29 0-15,29 0 16,-30 0-16,1 0 16,29 0-16,-89 0 15,60 0-15,-30-29 16,-30 29-16,1-30 15,-1 1-15,1 29 16,29 0-16,0-30 16,-30 1-16,1-30 15,29 29-15,-30 30 16,-29-29 0,30 29-16,-1-30 15,1 30-15,-30-29 16,29 29-16,1 0 15,-30-30-15,59 1 16,-30 29-16,30 0 16,-29-30-16,-1 1 15,1-1 1,-1 30-16,-29-29 16,0-1-16,30 1 15,-1-1 1,-29 1-16,30 29 31,-30-30-31,0 1 16,0-1-1,29 1 1,-29-1-16,0-28 16,0-1-1,0 0 1,0 29-16,0-58 15,-59 29-15,0 0 16,30 0-16,-1 0 16,-29 0-16,30 29 15,-1 30 1,1-29-16,-1-1 16,1-29 15,-30 59-31,59-29 15,-30 29-15,1 0 16,-1 0 0,1-30-16,-1 30 15,1 0-15,-30-29 16,-30-30-16,60 59 16,-30-30-16,0 30 15,29 0-15,-29 0 16,30 0-16,-1 0 15,1 0-15,-1 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1-22T10:54:20.377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  <inkml:brush xml:id="br1">
      <inkml:brushProperty name="width" value="0.16667" units="cm"/>
      <inkml:brushProperty name="height" value="0.16667" units="cm"/>
      <inkml:brushProperty name="color" value="#FFA6CC"/>
      <inkml:brushProperty name="fitToCurve" value="1"/>
    </inkml:brush>
  </inkml:definitions>
  <inkml:traceGroup>
    <inkml:annotationXML>
      <emma:emma xmlns:emma="http://www.w3.org/2003/04/emma" version="1.0">
        <emma:interpretation id="{6885CC22-490A-41E8-B1E1-B7500795ECA0}" emma:medium="tactile" emma:mode="ink">
          <msink:context xmlns:msink="http://schemas.microsoft.com/ink/2010/main" type="inkDrawing" rotatedBoundingBox="21286,3649 22057,9450 15463,10326 14693,4525" hotPoints="22002,4539 20948,9230 15978,8114 17032,3422" semanticType="enclosure" shapeName="Rectangle">
            <msink:sourceLink direction="with" ref="{71852FDC-1BDE-4229-ABC3-A8C60819D326}"/>
            <msink:sourceLink direction="with" ref="{4B113789-8A21-4DE0-805C-866E1134637D}"/>
            <msink:sourceLink direction="with" ref="{3A86B58F-C563-40AF-8A99-304FB005065D}"/>
            <msink:sourceLink direction="with" ref="{32A1F3AA-1144-45CF-AEBF-7F693D0699BD}"/>
            <msink:sourceLink direction="with" ref="{6EAFE273-3A83-4D67-BB18-D1D998D771EC}"/>
          </msink:context>
        </emma:interpretation>
      </emma:emma>
    </inkml:annotationXML>
    <inkml:trace contextRef="#ctx0" brushRef="#br0">22-1 13 0,'-14'-8'6'0,"4"24"6"0,10-8-6 15,0 4-4-15,0 0 0 16,0 0 0-16,0 8 0 0,0-16 0 15,0-4 1-15,0 8-1 16,0 8 1-16,5-8-1 16,0 0 0-16,-1 3 0 15,-4 1 1-15,5 4 2 16,-5-4 1-16,0 4-5 16,0 8 1-16,0 12-1 15,0 0 1-15,0 8 0 16,0-5 1-16,0 5-3 15,0 12 1-15,5 16 0 16,-5 23 1-16,0 25-1 16,0 7 0-16,0 17-1 15,0 15 0-15,0 12 1 16,0 1 0-16,0 3-3 0,0 8 1 16,0-4 1-16,0-4 1 15,0 1 0-15,5-1 0 16,-1 0 0-16,6-4 0 15,0-7-1-15,4-1 0 16,5 4 0-16,0 1 0 16,0-13 0-16,10-12 1 15,-5 1-1-15,0-13 0 16,-5-19-1-16,-5-13 1 16,1-15 0-16,-6-12 1 15,1-21-1-15,-6-3 0 16,-4-8-1-16,0-20 1 15,-9-8-5-15,-1 0 0 0,-4-16-6 16,0-8 0-16,-1-8-15 16,-4-12 1-16,5-12 19 15,4-3 1-15</inkml:trace>
    <inkml:trace contextRef="#ctx0" brushRef="#br0" timeOffset="1921.9096">74 71 7 0,'-23'-4'3'0,"18"4"7"15,5 0-4-15,0 0-2 0,5-4 0 16,4-4-2-16,1 0 1 15,4-4-1-15,0 0 1 16,1 4-1-16,13 0 0 16,1 0 1-16,9 0 0 15,10 4-1-15,9 0 0 16,10-4 0-16,10-8 0 16,9 4-2-16,19 4 1 15,19-4 0-15,20-4 1 16,-1 4-2-16,24-3 0 15,10-1 0-15,5 0 0 0,-5 4 1 16,-5 4 1-16,-5 4-3 16,-14 0 0-16,-14-4 0 15,-10 0 0-15,-10 4 0 16,-9 0 0-16,0-4 1 16,-14 0 1-16,-10 4 0 15,-10 0 1-15,-14 0-3 16,-4 4 0-16,-11-4 2 15,-8 4 1-15,-11 0-1 16,-4 0 1-16,-5-8-2 16,-4 8 0-16,-6 0 1 15,1 0 0-15,-5 0 0 16,-5 0 0-16,0 0 0 16,0 0 0-16,-5 4-2 15,0 0 1-15,0 0 1 0,0 0 1 16,1 0-2-16,4-4 1 15,0 4-1-15,0-4 1 16,0 0-1-16,0 0 0 16,4 8 0-16,1 0 1 15,0-4-2-15,0 0 1 16,0 0 0-16,-1 0 1 16,1 0-2-16,-5-4 1 15,0 0 1-15,5 4 0 16,0 0 0-16,-5-4 0 15,4 8-1-15,1 0 1 16,0 0 0-16,0 8 0 16,0 3-1-16,-1 5 0 0,1 4-1 15,-5 8 1-15,5 8 0 16,0 0 1-16,-1 15 0 16,-4 5 0-16,0 8-1 15,10 8 0-15,-10 11 1 16,0 17 0-16,5 19 1 15,0 9 0-15,-1 3-3 16,6 16 0-16,4 17 1 16,1-1 0-16,-6 0-1 15,1 8 1-15,-6 5 0 16,6-17 1-16,0-8-1 16,-6 12 1-16,1 1-2 15,5-1 0-15,-1-8 2 16,1-7 1-16,-1-5-3 0,1-4 1 15,4-3-1-15,-4-17 0 16,-1-7 2-16,1-9 1 16,0-3-3-16,-6-9 1 15,1-7-1-15,0 0 1 16,-5-13 0-16,0 1 0 16,0 0 1-16,0-13 1 15,0 1-2-15,5-4 1 16,-5-1 0-16,4-7 1 15,1-8-2-15,0-4 1 16,0 0-1-16,0-13 0 0,-1-3-1 16,-4-8 0-16,0-8 3 15,0-4 1-15,0-8-3 16,-4-4 1-16,-1 0-1 16,0 0 1-16,0 0-1 15,0 0 0-15,-4-4 1 16,-1 4 0-16,-4-4-3 15,-5 0 0-15,-10 4 2 16,-9-4 0-16,-5 0-3 16,-10-4 1-16,-14 1 1 15,-4-1 0-15,-15 0 1 16,-19-4 1-16,-5 12-2 16,-5-8 1-16,-9 4-1 15,-15-4 1-15,5 0 1 16,0 0 1-16,5-4-1 0,0 4 1 15,-5 0-4-15,1-12 0 16,8 4 2-16,15 4 0 16,5 0-1-16,0 5 1 15,5-5 0-15,14 4 1 16,0 12-1-16,4 0 1 16,6 0-2-16,4 4 1 15,10-4 1-15,5 0 0 16,4 4 0-16,10 0 0 15,5 4-4-15,4-4 0 16,1 0 2-16,0 3 1 16,4-3 1-16,-5 8 0 15,6 0-2-15,-1 0 0 0,5-8-3 16,5 8 1-16,5 0-10 16,9-4 1-16,5-8-20 15,9-12 1-15</inkml:trace>
    <inkml:trace contextRef="#ctx0" brushRef="#br1" timeOffset="116731.7555">-2755 3452 13 0,'-5'-32'6'0,"20"64"6"16,-11-36-7-16,6-4-3 16,-1 4 0-16,1 4-1 15,0 0 0-15,-1-4 0 16,5 12 1-16,6 0-1 15,3 0 1-15,1 4 1 16,19-4 0-16,10 8-2 16,4 0 0-16,15 0 0 15,9 4 1-15,5-4-2 0,15 4 1 16,9-4 0-16,4 8 0 16,1 3-1-16,-10-3 0 15,0 4-2-15,0 12 1 16,15-12 1-16,4 12 1 15,0-4 0-15,-4 3 1 16,4-7-2-16,1 4 0 16,-1 0-1-16,-5-4 1 15,-9-4 0-15,-9 0 0 16,-6 3 2-16,-4-7 1 16,5 0-1-16,-6 0 1 15,6 0-3-15,-5 0 0 16,0-4 1-16,-1 0 0 0,-4 0-3 15,5 4 1-15,-5-4 0 16,5-1 0-16,-19 1 2 16,-5-4 1-16,0 0-2 15,-5 0 0-15,-5 0 1 16,-4 4 1-16,-1 0-1 16,1 0 0-16,-1 12-2 15,6-4 0-15,-6-9 1 16,6 5 1-16,-11 4-2 15,-4 4 1-15,1-4 2 16,-1-8 0-16,-5 4-2 16,0 4 0-16,5-8 0 15,-5 4 0-15,0-5 0 16,-4 1 0-16,-1 4 1 0,-4-12 1 16,0 4-2-16,-5-8 1 15,0 8-1-15,-5-4 1 16,0 0-1-16,0 0 1 15,0 0-2-15,5 4 1 16,0-4 0-16,0 0 1 16,0 0-1-16,0 4 0 15,-1-1 0-15,-3 5 1 16,3-4-1-16,1 0 0 16,-5-4-1-16,1 0 1 15,-1 4-1-15,0-4 1 16,0 0 0-16,0 4 0 15,0 4 0-15,0 0 0 0,0 0-1 16,1-4 1-16,-1-12-1 16,0 15 1-16,0-7 2 15,-5 8 0-15,1-4-4 16,-1-4 1-16,-5-4 1 16,1 8 0-16,0-8 1 15,-6 0 0-15,-4-8-2 16,0 8 0-16,0 0 1 15,-4-4 0-15,-6-4 0 16,0 0 0-16,-9 4 0 16,-5 0 1-16,-4-4-2 15,-10 0 1-15,-1 0 0 16,1-4 1-16,-5 0-1 16,-5 4 0-16,5 0 0 0,0 0 0 15,5 4 0-15,4 4 1 16,6 0-1-16,4 0 1 15,0-8-1-15,10 4 0 16,4 0 0-16,5 0 1 16,10 4 0-16,5 0 1 15,9 4-1-15,14-4 0 16,5 4-2-16,6 4 0 16,3 3 1-16,1-3 1 15,0-8-1-15,0-4 0 16,-1 0 1-16,-3 0 0 15,-6-8-2-15,-5 0 1 16,-4 0 1-16,-5-4 1 0,-5 0-2 16,-5 0 0-1,-9-23 0 1,-5-9 1-16,-5 0 0 16,-4 4 0-16,-1-4-1 15,1 4 1-15,-1 8-2 16,0 5 0-16,1-1-4 15,4 8 1-15,5 4-10 16,0 0 1-16,0 0-17 16,5-8 0-16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peerinstruction4cs.org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45.xml"/><Relationship Id="rId7" Type="http://schemas.openxmlformats.org/officeDocument/2006/relationships/customXml" Target="../ink/ink7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image" Target="../media/image14.emf"/><Relationship Id="rId4" Type="http://schemas.openxmlformats.org/officeDocument/2006/relationships/customXml" Target="../ink/ink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5.emf"/><Relationship Id="rId3" Type="http://schemas.openxmlformats.org/officeDocument/2006/relationships/tags" Target="../tags/tag59.xml"/><Relationship Id="rId21" Type="http://schemas.openxmlformats.org/officeDocument/2006/relationships/image" Target="../media/image16.emf"/><Relationship Id="rId34" Type="http://schemas.openxmlformats.org/officeDocument/2006/relationships/customXml" Target="../ink/ink17.xml"/><Relationship Id="rId42" Type="http://schemas.openxmlformats.org/officeDocument/2006/relationships/image" Target="../media/image8.png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8.emf"/><Relationship Id="rId33" Type="http://schemas.openxmlformats.org/officeDocument/2006/relationships/image" Target="../media/image22.emf"/><Relationship Id="rId38" Type="http://schemas.openxmlformats.org/officeDocument/2006/relationships/customXml" Target="../ink/ink19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customXml" Target="../ink/ink10.xml"/><Relationship Id="rId29" Type="http://schemas.openxmlformats.org/officeDocument/2006/relationships/image" Target="../media/image20.emf"/><Relationship Id="rId41" Type="http://schemas.openxmlformats.org/officeDocument/2006/relationships/image" Target="../media/image26.emf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4.emf"/><Relationship Id="rId40" Type="http://schemas.openxmlformats.org/officeDocument/2006/relationships/customXml" Target="../ink/ink20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23" Type="http://schemas.openxmlformats.org/officeDocument/2006/relationships/image" Target="../media/image17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tags" Target="../tags/tag66.xml"/><Relationship Id="rId19" Type="http://schemas.openxmlformats.org/officeDocument/2006/relationships/image" Target="../media/image15.emf"/><Relationship Id="rId31" Type="http://schemas.openxmlformats.org/officeDocument/2006/relationships/image" Target="../media/image21.emf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customXml" Target="../ink/ink11.xml"/><Relationship Id="rId27" Type="http://schemas.openxmlformats.org/officeDocument/2006/relationships/image" Target="../media/image19.emf"/><Relationship Id="rId30" Type="http://schemas.openxmlformats.org/officeDocument/2006/relationships/customXml" Target="../ink/ink15.xml"/><Relationship Id="rId35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image" Target="../media/image15.emf"/><Relationship Id="rId26" Type="http://schemas.openxmlformats.org/officeDocument/2006/relationships/image" Target="../media/image19.emf"/><Relationship Id="rId39" Type="http://schemas.openxmlformats.org/officeDocument/2006/relationships/customXml" Target="../ink/ink32.xml"/><Relationship Id="rId3" Type="http://schemas.openxmlformats.org/officeDocument/2006/relationships/tags" Target="../tags/tag75.xml"/><Relationship Id="rId21" Type="http://schemas.openxmlformats.org/officeDocument/2006/relationships/customXml" Target="../ink/ink23.xml"/><Relationship Id="rId34" Type="http://schemas.openxmlformats.org/officeDocument/2006/relationships/image" Target="../media/image23.emf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customXml" Target="../ink/ink21.xml"/><Relationship Id="rId25" Type="http://schemas.openxmlformats.org/officeDocument/2006/relationships/customXml" Target="../ink/ink25.xml"/><Relationship Id="rId33" Type="http://schemas.openxmlformats.org/officeDocument/2006/relationships/customXml" Target="../ink/ink29.xml"/><Relationship Id="rId38" Type="http://schemas.openxmlformats.org/officeDocument/2006/relationships/image" Target="../media/image25.emf"/><Relationship Id="rId2" Type="http://schemas.openxmlformats.org/officeDocument/2006/relationships/tags" Target="../tags/tag7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6.emf"/><Relationship Id="rId29" Type="http://schemas.openxmlformats.org/officeDocument/2006/relationships/customXml" Target="../ink/ink27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image" Target="../media/image18.emf"/><Relationship Id="rId32" Type="http://schemas.openxmlformats.org/officeDocument/2006/relationships/image" Target="../media/image22.emf"/><Relationship Id="rId37" Type="http://schemas.openxmlformats.org/officeDocument/2006/relationships/customXml" Target="../ink/ink31.xml"/><Relationship Id="rId40" Type="http://schemas.openxmlformats.org/officeDocument/2006/relationships/image" Target="../media/image26.emf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customXml" Target="../ink/ink24.xml"/><Relationship Id="rId28" Type="http://schemas.openxmlformats.org/officeDocument/2006/relationships/image" Target="../media/image20.emf"/><Relationship Id="rId36" Type="http://schemas.openxmlformats.org/officeDocument/2006/relationships/image" Target="../media/image24.emf"/><Relationship Id="rId10" Type="http://schemas.openxmlformats.org/officeDocument/2006/relationships/tags" Target="../tags/tag82.xml"/><Relationship Id="rId19" Type="http://schemas.openxmlformats.org/officeDocument/2006/relationships/customXml" Target="../ink/ink22.xml"/><Relationship Id="rId31" Type="http://schemas.openxmlformats.org/officeDocument/2006/relationships/customXml" Target="../ink/ink28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image" Target="../media/image17.emf"/><Relationship Id="rId27" Type="http://schemas.openxmlformats.org/officeDocument/2006/relationships/customXml" Target="../ink/ink26.xml"/><Relationship Id="rId30" Type="http://schemas.openxmlformats.org/officeDocument/2006/relationships/image" Target="../media/image21.emf"/><Relationship Id="rId35" Type="http://schemas.openxmlformats.org/officeDocument/2006/relationships/customXml" Target="../ink/ink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image" Target="../media/image28.emf"/><Relationship Id="rId4" Type="http://schemas.openxmlformats.org/officeDocument/2006/relationships/customXml" Target="../ink/ink3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13" Type="http://schemas.openxmlformats.org/officeDocument/2006/relationships/tags" Target="../tags/tag112.xml"/><Relationship Id="rId18" Type="http://schemas.openxmlformats.org/officeDocument/2006/relationships/customXml" Target="../ink/ink34.xml"/><Relationship Id="rId26" Type="http://schemas.openxmlformats.org/officeDocument/2006/relationships/customXml" Target="../ink/ink38.xml"/><Relationship Id="rId39" Type="http://schemas.openxmlformats.org/officeDocument/2006/relationships/image" Target="../media/image21.emf"/><Relationship Id="rId3" Type="http://schemas.openxmlformats.org/officeDocument/2006/relationships/tags" Target="../tags/tag102.xml"/><Relationship Id="rId21" Type="http://schemas.openxmlformats.org/officeDocument/2006/relationships/image" Target="../media/image16.emf"/><Relationship Id="rId34" Type="http://schemas.openxmlformats.org/officeDocument/2006/relationships/customXml" Target="../ink/ink42.xml"/><Relationship Id="rId42" Type="http://schemas.openxmlformats.org/officeDocument/2006/relationships/customXml" Target="../ink/ink46.xml"/><Relationship Id="rId7" Type="http://schemas.openxmlformats.org/officeDocument/2006/relationships/tags" Target="../tags/tag106.xml"/><Relationship Id="rId12" Type="http://schemas.openxmlformats.org/officeDocument/2006/relationships/tags" Target="../tags/tag111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8.emf"/><Relationship Id="rId33" Type="http://schemas.openxmlformats.org/officeDocument/2006/relationships/image" Target="../media/image26.emf"/><Relationship Id="rId38" Type="http://schemas.openxmlformats.org/officeDocument/2006/relationships/customXml" Target="../ink/ink44.xml"/><Relationship Id="rId2" Type="http://schemas.openxmlformats.org/officeDocument/2006/relationships/tags" Target="../tags/tag101.xml"/><Relationship Id="rId16" Type="http://schemas.openxmlformats.org/officeDocument/2006/relationships/tags" Target="../tags/tag115.xml"/><Relationship Id="rId20" Type="http://schemas.openxmlformats.org/officeDocument/2006/relationships/customXml" Target="../ink/ink35.xml"/><Relationship Id="rId29" Type="http://schemas.openxmlformats.org/officeDocument/2006/relationships/image" Target="../media/image29.emf"/><Relationship Id="rId41" Type="http://schemas.openxmlformats.org/officeDocument/2006/relationships/image" Target="../media/image30.emf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tags" Target="../tags/tag110.xml"/><Relationship Id="rId24" Type="http://schemas.openxmlformats.org/officeDocument/2006/relationships/customXml" Target="../ink/ink37.xml"/><Relationship Id="rId32" Type="http://schemas.openxmlformats.org/officeDocument/2006/relationships/customXml" Target="../ink/ink41.xml"/><Relationship Id="rId37" Type="http://schemas.openxmlformats.org/officeDocument/2006/relationships/image" Target="../media/image20.emf"/><Relationship Id="rId40" Type="http://schemas.openxmlformats.org/officeDocument/2006/relationships/customXml" Target="../ink/ink45.xml"/><Relationship Id="rId5" Type="http://schemas.openxmlformats.org/officeDocument/2006/relationships/tags" Target="../tags/tag104.xml"/><Relationship Id="rId15" Type="http://schemas.openxmlformats.org/officeDocument/2006/relationships/tags" Target="../tags/tag114.xml"/><Relationship Id="rId23" Type="http://schemas.openxmlformats.org/officeDocument/2006/relationships/image" Target="../media/image17.emf"/><Relationship Id="rId28" Type="http://schemas.openxmlformats.org/officeDocument/2006/relationships/customXml" Target="../ink/ink39.xml"/><Relationship Id="rId36" Type="http://schemas.openxmlformats.org/officeDocument/2006/relationships/customXml" Target="../ink/ink43.xml"/><Relationship Id="rId10" Type="http://schemas.openxmlformats.org/officeDocument/2006/relationships/tags" Target="../tags/tag109.xml"/><Relationship Id="rId19" Type="http://schemas.openxmlformats.org/officeDocument/2006/relationships/image" Target="../media/image15.emf"/><Relationship Id="rId31" Type="http://schemas.openxmlformats.org/officeDocument/2006/relationships/image" Target="../media/image19.emf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tags" Target="../tags/tag113.xml"/><Relationship Id="rId22" Type="http://schemas.openxmlformats.org/officeDocument/2006/relationships/customXml" Target="../ink/ink36.xml"/><Relationship Id="rId27" Type="http://schemas.openxmlformats.org/officeDocument/2006/relationships/image" Target="../media/image24.emf"/><Relationship Id="rId30" Type="http://schemas.openxmlformats.org/officeDocument/2006/relationships/customXml" Target="../ink/ink40.xml"/><Relationship Id="rId35" Type="http://schemas.openxmlformats.org/officeDocument/2006/relationships/image" Target="../media/image25.emf"/><Relationship Id="rId43" Type="http://schemas.openxmlformats.org/officeDocument/2006/relationships/image" Target="../media/image2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7.xml"/><Relationship Id="rId1" Type="http://schemas.openxmlformats.org/officeDocument/2006/relationships/tags" Target="../tags/tag1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tags" Target="../tags/tag19.xml"/><Relationship Id="rId21" Type="http://schemas.openxmlformats.org/officeDocument/2006/relationships/image" Target="../media/image3.emf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image" Target="../media/image5.emf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customXml" Target="../ink/ink2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customXml" Target="../ink/ink4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image" Target="../media/image4.emf"/><Relationship Id="rId10" Type="http://schemas.openxmlformats.org/officeDocument/2006/relationships/tags" Target="../tags/tag2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37.xml"/><Relationship Id="rId7" Type="http://schemas.openxmlformats.org/officeDocument/2006/relationships/customXml" Target="../ink/ink5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41.xml"/><Relationship Id="rId7" Type="http://schemas.openxmlformats.org/officeDocument/2006/relationships/customXml" Target="../ink/ink6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CS106X – </a:t>
            </a:r>
            <a:r>
              <a:rPr lang="en-US" sz="2700" dirty="0" smtClean="0"/>
              <a:t>Programming Abstractions in C++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Cynthia Bailey Lee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2438400"/>
            <a:ext cx="3000375" cy="227754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CS2 in C++ Peer Instruction Materials by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Cynthia Bailey Lee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is licensed under a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ShareAlike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Permissions beyond the scope of this license may be available at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5" name="Picture 4" descr="Creative Commons License">
            <a:hlinkClick r:id="rId6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7" y="2465124"/>
            <a:ext cx="1524000" cy="53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0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/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dirty="0" smtClean="0"/>
              <a:t> (base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74550" y="4876800"/>
            <a:ext cx="745505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Note: </a:t>
            </a:r>
            <a:r>
              <a:rPr lang="en-US" dirty="0" smtClean="0"/>
              <a:t>you cannot actually create an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These methods are never implemented (note the “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 0</a:t>
            </a:r>
            <a:r>
              <a:rPr lang="en-US" dirty="0" smtClean="0"/>
              <a:t>”)</a:t>
            </a:r>
          </a:p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b="1" dirty="0" smtClean="0"/>
              <a:t> exists solely to provide a base class to others</a:t>
            </a:r>
          </a:p>
          <a:p>
            <a:pPr lvl="1"/>
            <a:r>
              <a:rPr lang="en-US" b="1" dirty="0" smtClean="0"/>
              <a:t>“pure virtual”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12503" y="1752600"/>
            <a:ext cx="8170941" cy="28194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919800" y="2991600"/>
              <a:ext cx="1197000" cy="14025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10440" y="2982240"/>
                <a:ext cx="1215720" cy="142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22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Derived class: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DoubleExp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-27792" y="2272104"/>
            <a:ext cx="9171791" cy="45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Derived class: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IdentifierExp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2291555"/>
            <a:ext cx="9144000" cy="456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9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Inheritance and the “is a”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2323652"/>
            <a:ext cx="7490908" cy="38485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write “class B is derived from class A”: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B : public class A { … } </a:t>
            </a:r>
          </a:p>
          <a:p>
            <a:r>
              <a:rPr lang="en-US" dirty="0" smtClean="0"/>
              <a:t>This means that:</a:t>
            </a:r>
          </a:p>
          <a:p>
            <a:pPr lvl="1"/>
            <a:r>
              <a:rPr lang="en-US" b="1" u="sng" dirty="0" smtClean="0"/>
              <a:t>An object of type B “is a” A</a:t>
            </a:r>
          </a:p>
          <a:p>
            <a:pPr lvl="1"/>
            <a:r>
              <a:rPr lang="en-US" dirty="0" smtClean="0"/>
              <a:t>Any </a:t>
            </a:r>
            <a:r>
              <a:rPr lang="en-US" b="1" dirty="0" smtClean="0">
                <a:solidFill>
                  <a:schemeClr val="accent1"/>
                </a:solidFill>
              </a:rPr>
              <a:t>public</a:t>
            </a:r>
            <a:r>
              <a:rPr lang="en-US" dirty="0" smtClean="0"/>
              <a:t> methods of class A are inherited by class B, and become public methods of class B</a:t>
            </a:r>
          </a:p>
          <a:p>
            <a:pPr lvl="1"/>
            <a:r>
              <a:rPr lang="en-US" dirty="0" smtClean="0"/>
              <a:t>Any </a:t>
            </a:r>
            <a:r>
              <a:rPr lang="en-US" b="1" dirty="0" smtClean="0">
                <a:solidFill>
                  <a:schemeClr val="accent1"/>
                </a:solidFill>
              </a:rPr>
              <a:t>private</a:t>
            </a:r>
            <a:r>
              <a:rPr lang="en-US" dirty="0" smtClean="0"/>
              <a:t> methods and data of class A are </a:t>
            </a:r>
            <a:r>
              <a:rPr lang="en-US" i="1" dirty="0" smtClean="0"/>
              <a:t>not </a:t>
            </a:r>
            <a:r>
              <a:rPr lang="en-US" dirty="0" smtClean="0"/>
              <a:t>accessible by class B</a:t>
            </a:r>
          </a:p>
          <a:p>
            <a:pPr lvl="1"/>
            <a:r>
              <a:rPr lang="en-US" dirty="0" smtClean="0"/>
              <a:t>B may add some of its own public/private methods</a:t>
            </a:r>
            <a:r>
              <a:rPr lang="en-US" dirty="0"/>
              <a:t> </a:t>
            </a:r>
            <a:r>
              <a:rPr lang="en-US" dirty="0" smtClean="0"/>
              <a:t>and data in the {} braces</a:t>
            </a:r>
          </a:p>
        </p:txBody>
      </p:sp>
    </p:spTree>
    <p:extLst>
      <p:ext uri="{BB962C8B-B14F-4D97-AF65-F5344CB8AC3E}">
        <p14:creationId xmlns:p14="http://schemas.microsoft.com/office/powerpoint/2010/main" val="11251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8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Square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: public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________________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virtual double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myArea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side*side; }</a:t>
            </a:r>
          </a:p>
          <a:p>
            <a:pPr marL="6858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private:</a:t>
            </a:r>
          </a:p>
          <a:p>
            <a:pPr marL="6858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length;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Rectangle</a:t>
            </a:r>
            <a:r>
              <a:rPr lang="en-US" sz="18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: public ________________ {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public: </a:t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virtual double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myArea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 { return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length*width;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6858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private:</a:t>
            </a:r>
          </a:p>
          <a:p>
            <a:pPr marL="6858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length, width;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68580" indent="0">
              <a:buNone/>
            </a:pPr>
            <a:r>
              <a:rPr lang="en-US" sz="18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Shape</a:t>
            </a:r>
            <a:r>
              <a:rPr lang="en-US" sz="18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6858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6858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virtual double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myArea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 = 0;</a:t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endParaRPr lang="en-US" sz="1800" dirty="0" smtClean="0"/>
          </a:p>
          <a:p>
            <a:pPr marL="68580" indent="0">
              <a:buNone/>
            </a:pPr>
            <a:r>
              <a:rPr lang="en-US" sz="1800" dirty="0" smtClean="0"/>
              <a:t>How should we fill in the blanks so that the class relationships match our understanding of geometry? (</a:t>
            </a:r>
            <a:r>
              <a:rPr lang="en-US" sz="1800" i="1" dirty="0" smtClean="0"/>
              <a:t>note: ignore ordering of declarations</a:t>
            </a:r>
            <a:r>
              <a:rPr lang="en-US" sz="1800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1800" dirty="0" smtClean="0"/>
              <a:t>Square, Rectangle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1800" dirty="0" smtClean="0"/>
              <a:t>Shape, Shape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1800" dirty="0" smtClean="0"/>
              <a:t>Rectangle, Shape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1800" dirty="0" smtClean="0"/>
              <a:t>Other/none/more than one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>
                <p:custDataLst>
                  <p:tags r:id="rId2"/>
                </p:custDataLst>
              </p14:nvPr>
            </p14:nvContentPartPr>
            <p14:xfrm>
              <a:off x="414360" y="95400"/>
              <a:ext cx="6819480" cy="55044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5000" y="86040"/>
                <a:ext cx="6838200" cy="552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24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36472" y="2269893"/>
            <a:ext cx="3198611" cy="346754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This diagram shows a </a:t>
            </a:r>
            <a:r>
              <a:rPr lang="en-US" dirty="0" err="1" smtClean="0">
                <a:solidFill>
                  <a:schemeClr val="bg1"/>
                </a:solidFill>
              </a:rPr>
              <a:t>CompoundExp</a:t>
            </a:r>
            <a:r>
              <a:rPr lang="en-US" dirty="0" smtClean="0">
                <a:solidFill>
                  <a:schemeClr val="bg1"/>
                </a:solidFill>
              </a:rPr>
              <a:t> object as the root of a tree, and the children are the LHS and RHS (private member variables of type </a:t>
            </a:r>
            <a:r>
              <a:rPr lang="en-US" dirty="0" err="1" smtClean="0">
                <a:solidFill>
                  <a:schemeClr val="bg1"/>
                </a:solidFill>
              </a:rPr>
              <a:t>Expressio</a:t>
            </a:r>
            <a:r>
              <a:rPr lang="en-US" dirty="0" smtClean="0">
                <a:solidFill>
                  <a:schemeClr val="bg1"/>
                </a:solidFill>
              </a:rPr>
              <a:t>*). LHS points to an object of type </a:t>
            </a:r>
            <a:r>
              <a:rPr lang="en-US" dirty="0" err="1" smtClean="0">
                <a:solidFill>
                  <a:schemeClr val="bg1"/>
                </a:solidFill>
              </a:rPr>
              <a:t>DoubleExp</a:t>
            </a:r>
            <a:r>
              <a:rPr lang="en-US" dirty="0" smtClean="0">
                <a:solidFill>
                  <a:schemeClr val="bg1"/>
                </a:solidFill>
              </a:rPr>
              <a:t>, with value 3.7. RHS points to an object of type </a:t>
            </a:r>
            <a:r>
              <a:rPr lang="en-US" dirty="0" err="1" smtClean="0">
                <a:solidFill>
                  <a:schemeClr val="bg1"/>
                </a:solidFill>
              </a:rPr>
              <a:t>IdentifierExp</a:t>
            </a:r>
            <a:r>
              <a:rPr lang="en-US" dirty="0" smtClean="0">
                <a:solidFill>
                  <a:schemeClr val="bg1"/>
                </a:solidFill>
              </a:rPr>
              <a:t> with name “foo”. Note that it is ok for the RHS and LHS pointers to point to </a:t>
            </a:r>
            <a:r>
              <a:rPr lang="en-US" dirty="0" err="1" smtClean="0">
                <a:solidFill>
                  <a:schemeClr val="bg1"/>
                </a:solidFill>
              </a:rPr>
              <a:t>DoubleExp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IdentifierExp</a:t>
            </a:r>
            <a:r>
              <a:rPr lang="en-US" dirty="0" smtClean="0">
                <a:solidFill>
                  <a:schemeClr val="bg1"/>
                </a:solidFill>
              </a:rPr>
              <a:t> objects, because these are derived classes of the base class Expression.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Stanford 1-2-3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7" name="Ink 86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5434092" y="1394733"/>
              <a:ext cx="2348640" cy="2088000"/>
            </p14:xfrm>
          </p:contentPart>
        </mc:Choice>
        <mc:Fallback xmlns="">
          <p:pic>
            <p:nvPicPr>
              <p:cNvPr id="87" name="Ink 8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23292" y="1387533"/>
                <a:ext cx="2368440" cy="21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7" name="Ink 106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6492132" y="2533773"/>
              <a:ext cx="1145880" cy="18720"/>
            </p14:xfrm>
          </p:contentPart>
        </mc:Choice>
        <mc:Fallback xmlns="">
          <p:pic>
            <p:nvPicPr>
              <p:cNvPr id="107" name="Ink 106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488892" y="2526573"/>
                <a:ext cx="115596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8" name="Ink 107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7146252" y="2570493"/>
              <a:ext cx="17280" cy="582840"/>
            </p14:xfrm>
          </p:contentPart>
        </mc:Choice>
        <mc:Fallback xmlns="">
          <p:pic>
            <p:nvPicPr>
              <p:cNvPr id="108" name="Ink 107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138332" y="2566533"/>
                <a:ext cx="32760" cy="59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26" name="Ink 125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4893372" y="3853893"/>
              <a:ext cx="1318680" cy="1617480"/>
            </p14:xfrm>
          </p:contentPart>
        </mc:Choice>
        <mc:Fallback xmlns="">
          <p:pic>
            <p:nvPicPr>
              <p:cNvPr id="126" name="Ink 12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890132" y="3847053"/>
                <a:ext cx="1329120" cy="163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54" name="Ink 153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6805332" y="3807093"/>
              <a:ext cx="1499400" cy="1841400"/>
            </p14:xfrm>
          </p:contentPart>
        </mc:Choice>
        <mc:Fallback xmlns="">
          <p:pic>
            <p:nvPicPr>
              <p:cNvPr id="154" name="Ink 153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800653" y="3801333"/>
                <a:ext cx="1513077" cy="18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84" name="Ink 183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7132212" y="4915533"/>
              <a:ext cx="920880" cy="477360"/>
            </p14:xfrm>
          </p:contentPart>
        </mc:Choice>
        <mc:Fallback xmlns="">
          <p:pic>
            <p:nvPicPr>
              <p:cNvPr id="184" name="Ink 183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127892" y="4908333"/>
                <a:ext cx="933840" cy="49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87" name="Ink 186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5364612" y="2768493"/>
              <a:ext cx="714600" cy="492120"/>
            </p14:xfrm>
          </p:contentPart>
        </mc:Choice>
        <mc:Fallback xmlns="">
          <p:pic>
            <p:nvPicPr>
              <p:cNvPr id="187" name="Ink 186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352732" y="2756613"/>
                <a:ext cx="752040" cy="52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" name="Ink 4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3694212" y="1951653"/>
              <a:ext cx="2684520" cy="14320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684852" y="1933653"/>
                <a:ext cx="2701440" cy="146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" name="Ink 5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5948532" y="1562853"/>
              <a:ext cx="1698120" cy="22219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934852" y="1557093"/>
                <a:ext cx="1718280" cy="224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" name="Ink 7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5017572" y="3972693"/>
              <a:ext cx="897120" cy="13284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013972" y="3969453"/>
                <a:ext cx="905040" cy="133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9" name="Ink 8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7001532" y="3936333"/>
              <a:ext cx="1213200" cy="1333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997932" y="3930213"/>
                <a:ext cx="1219320" cy="134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3" name="Ink 12"/>
              <p14:cNvContentPartPr/>
              <p14:nvPr>
                <p:custDataLst>
                  <p:tags r:id="rId14"/>
                </p:custDataLst>
              </p14:nvPr>
            </p14:nvContentPartPr>
            <p14:xfrm>
              <a:off x="7417692" y="3019413"/>
              <a:ext cx="272880" cy="7761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413012" y="3011493"/>
                <a:ext cx="288360" cy="79740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Content Placeholder 21"/>
          <p:cNvSpPr>
            <a:spLocks noGrp="1"/>
          </p:cNvSpPr>
          <p:nvPr>
            <p:ph idx="1"/>
            <p:custDataLst>
              <p:tags r:id="rId15"/>
            </p:custDataLst>
          </p:nvPr>
        </p:nvSpPr>
        <p:spPr>
          <a:xfrm>
            <a:off x="652698" y="2177890"/>
            <a:ext cx="3081102" cy="384191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CompoundExp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DoubleExp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latin typeface="+mj-lt"/>
                <a:cs typeface="Consolas" panose="020B0609020204030204" pitchFamily="49" charset="0"/>
              </a:rPr>
              <a:t>and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IdentifierExp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+mj-lt"/>
                <a:cs typeface="Consolas" panose="020B0609020204030204" pitchFamily="49" charset="0"/>
              </a:rPr>
              <a:t>can all be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lhs/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+mj-lt"/>
                <a:cs typeface="Consolas" panose="020B0609020204030204" pitchFamily="49" charset="0"/>
              </a:rPr>
              <a:t>of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CompoundExp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latin typeface="+mj-lt"/>
                <a:cs typeface="Consolas" panose="020B0609020204030204" pitchFamily="49" charset="0"/>
              </a:rPr>
              <a:t>which is type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Expression*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+mj-lt"/>
                <a:cs typeface="Consolas" panose="020B0609020204030204" pitchFamily="49" charset="0"/>
              </a:rPr>
              <a:t>Because of the “is a” relationship</a:t>
            </a:r>
            <a:endParaRPr lang="en-US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3" name="Picture 22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2"/>
          <a:stretch>
            <a:fillRect/>
          </a:stretch>
        </p:blipFill>
        <p:spPr>
          <a:xfrm>
            <a:off x="3352800" y="5870476"/>
            <a:ext cx="5048341" cy="3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36472" y="2269893"/>
            <a:ext cx="3198611" cy="346754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This diagram shows a </a:t>
            </a:r>
            <a:r>
              <a:rPr lang="en-US" dirty="0" err="1" smtClean="0">
                <a:solidFill>
                  <a:schemeClr val="bg1"/>
                </a:solidFill>
              </a:rPr>
              <a:t>CompoundExp</a:t>
            </a:r>
            <a:r>
              <a:rPr lang="en-US" dirty="0" smtClean="0">
                <a:solidFill>
                  <a:schemeClr val="bg1"/>
                </a:solidFill>
              </a:rPr>
              <a:t> object as the root of a tree, and the children are the LHS and RHS (private member variables of type </a:t>
            </a:r>
            <a:r>
              <a:rPr lang="en-US" dirty="0" err="1" smtClean="0">
                <a:solidFill>
                  <a:schemeClr val="bg1"/>
                </a:solidFill>
              </a:rPr>
              <a:t>Expressio</a:t>
            </a:r>
            <a:r>
              <a:rPr lang="en-US" dirty="0" smtClean="0">
                <a:solidFill>
                  <a:schemeClr val="bg1"/>
                </a:solidFill>
              </a:rPr>
              <a:t>*). LHS points to an object of type </a:t>
            </a:r>
            <a:r>
              <a:rPr lang="en-US" dirty="0" err="1" smtClean="0">
                <a:solidFill>
                  <a:schemeClr val="bg1"/>
                </a:solidFill>
              </a:rPr>
              <a:t>DoubleExp</a:t>
            </a:r>
            <a:r>
              <a:rPr lang="en-US" dirty="0" smtClean="0">
                <a:solidFill>
                  <a:schemeClr val="bg1"/>
                </a:solidFill>
              </a:rPr>
              <a:t>, with value 3.7. RHS points to an object of type </a:t>
            </a:r>
            <a:r>
              <a:rPr lang="en-US" dirty="0" err="1" smtClean="0">
                <a:solidFill>
                  <a:schemeClr val="bg1"/>
                </a:solidFill>
              </a:rPr>
              <a:t>IdentifierExp</a:t>
            </a:r>
            <a:r>
              <a:rPr lang="en-US" dirty="0" smtClean="0">
                <a:solidFill>
                  <a:schemeClr val="bg1"/>
                </a:solidFill>
              </a:rPr>
              <a:t> with name “foo”. Note that it is ok for the RHS and LHS pointers to point to </a:t>
            </a:r>
            <a:r>
              <a:rPr lang="en-US" dirty="0" err="1" smtClean="0">
                <a:solidFill>
                  <a:schemeClr val="bg1"/>
                </a:solidFill>
              </a:rPr>
              <a:t>DoubleExp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IdentifierExp</a:t>
            </a:r>
            <a:r>
              <a:rPr lang="en-US" dirty="0" smtClean="0">
                <a:solidFill>
                  <a:schemeClr val="bg1"/>
                </a:solidFill>
              </a:rPr>
              <a:t> objects, because these are derived classes of the base class Expression.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Stanford 1-2-3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87" name="Ink 86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5434092" y="1394733"/>
              <a:ext cx="2348640" cy="2088000"/>
            </p14:xfrm>
          </p:contentPart>
        </mc:Choice>
        <mc:Fallback xmlns="">
          <p:pic>
            <p:nvPicPr>
              <p:cNvPr id="87" name="Ink 86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23292" y="1387533"/>
                <a:ext cx="2368440" cy="21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07" name="Ink 106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6492132" y="2533773"/>
              <a:ext cx="1145880" cy="18720"/>
            </p14:xfrm>
          </p:contentPart>
        </mc:Choice>
        <mc:Fallback xmlns="">
          <p:pic>
            <p:nvPicPr>
              <p:cNvPr id="107" name="Ink 106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88892" y="2526573"/>
                <a:ext cx="115596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08" name="Ink 107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7146252" y="2570493"/>
              <a:ext cx="17280" cy="582840"/>
            </p14:xfrm>
          </p:contentPart>
        </mc:Choice>
        <mc:Fallback xmlns="">
          <p:pic>
            <p:nvPicPr>
              <p:cNvPr id="108" name="Ink 107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138332" y="2566533"/>
                <a:ext cx="32760" cy="59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26" name="Ink 125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4893372" y="3853893"/>
              <a:ext cx="1318680" cy="1617480"/>
            </p14:xfrm>
          </p:contentPart>
        </mc:Choice>
        <mc:Fallback xmlns="">
          <p:pic>
            <p:nvPicPr>
              <p:cNvPr id="126" name="Ink 125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890132" y="3847053"/>
                <a:ext cx="1329120" cy="163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54" name="Ink 153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6805332" y="3807093"/>
              <a:ext cx="1499400" cy="1841400"/>
            </p14:xfrm>
          </p:contentPart>
        </mc:Choice>
        <mc:Fallback xmlns="">
          <p:pic>
            <p:nvPicPr>
              <p:cNvPr id="154" name="Ink 153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800653" y="3801333"/>
                <a:ext cx="1513077" cy="18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84" name="Ink 183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7132212" y="4915533"/>
              <a:ext cx="920880" cy="477360"/>
            </p14:xfrm>
          </p:contentPart>
        </mc:Choice>
        <mc:Fallback xmlns="">
          <p:pic>
            <p:nvPicPr>
              <p:cNvPr id="184" name="Ink 183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127892" y="4908333"/>
                <a:ext cx="933840" cy="49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87" name="Ink 186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5364612" y="2768493"/>
              <a:ext cx="714600" cy="492120"/>
            </p14:xfrm>
          </p:contentPart>
        </mc:Choice>
        <mc:Fallback xmlns="">
          <p:pic>
            <p:nvPicPr>
              <p:cNvPr id="187" name="Ink 186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352732" y="2756613"/>
                <a:ext cx="752040" cy="52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5" name="Ink 4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3694212" y="1951653"/>
              <a:ext cx="2684520" cy="14320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684852" y="1933653"/>
                <a:ext cx="2701440" cy="146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6" name="Ink 5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5948532" y="1562853"/>
              <a:ext cx="1698120" cy="22219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934852" y="1557093"/>
                <a:ext cx="1718280" cy="224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8" name="Ink 7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5017572" y="3972693"/>
              <a:ext cx="897120" cy="13284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013972" y="3969453"/>
                <a:ext cx="905040" cy="133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9" name="Ink 8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7001532" y="3936333"/>
              <a:ext cx="1213200" cy="1333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997932" y="3930213"/>
                <a:ext cx="1219320" cy="134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3" name="Ink 12"/>
              <p14:cNvContentPartPr/>
              <p14:nvPr>
                <p:custDataLst>
                  <p:tags r:id="rId14"/>
                </p:custDataLst>
              </p14:nvPr>
            </p14:nvContentPartPr>
            <p14:xfrm>
              <a:off x="7417692" y="3019413"/>
              <a:ext cx="272880" cy="7761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413012" y="3011493"/>
                <a:ext cx="288360" cy="79740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Content Placeholder 21"/>
          <p:cNvSpPr>
            <a:spLocks noGrp="1"/>
          </p:cNvSpPr>
          <p:nvPr>
            <p:ph idx="1"/>
            <p:custDataLst>
              <p:tags r:id="rId15"/>
            </p:custDataLst>
          </p:nvPr>
        </p:nvSpPr>
        <p:spPr>
          <a:xfrm>
            <a:off x="668550" y="2406490"/>
            <a:ext cx="3016212" cy="3619948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CompoundExp</a:t>
            </a:r>
            <a:r>
              <a:rPr lang="en-US" dirty="0" smtClean="0"/>
              <a:t> doesn’t want to care exactly what type its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lhs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dirty="0" smtClean="0"/>
              <a:t> are</a:t>
            </a:r>
          </a:p>
          <a:p>
            <a:r>
              <a:rPr lang="en-US" dirty="0"/>
              <a:t>J</a:t>
            </a:r>
            <a:r>
              <a:rPr lang="en-US" dirty="0" smtClean="0"/>
              <a:t>ust calls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 on whatever they are and gets the right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9600" y="914400"/>
            <a:ext cx="7848600" cy="548640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Mammal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virtual void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string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“Mammal”; 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6858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public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Mammal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string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“Cat”; 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Siamese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 public Cat {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virtual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“meow” &lt;&lt;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How many of these compile?   (A) 0-1 (B) 2-3 (C) 4 (D) I don’t know!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Siamese * s = new Siamese;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Mammal * m = new Cat;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Cat * c = new Siamese;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Siamese * s = new Cat;</a:t>
            </a: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>
                <p:custDataLst>
                  <p:tags r:id="rId2"/>
                </p:custDataLst>
              </p14:nvPr>
            </p14:nvContentPartPr>
            <p14:xfrm>
              <a:off x="616320" y="1321560"/>
              <a:ext cx="4340160" cy="49208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6960" y="1312200"/>
                <a:ext cx="4358880" cy="493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73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457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Rules for “virtual”: pure virtual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752600"/>
            <a:ext cx="7467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If a method of a class looks like this:</a:t>
            </a:r>
          </a:p>
          <a:p>
            <a:pPr lvl="1"/>
            <a:r>
              <a:rPr lang="en-US" b="1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returntype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method() </a:t>
            </a:r>
            <a:r>
              <a:rPr lang="en-US" b="1" u="sng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 smtClean="0"/>
          </a:p>
          <a:p>
            <a:pPr lvl="1"/>
            <a:r>
              <a:rPr lang="en-US" dirty="0" smtClean="0"/>
              <a:t>then </a:t>
            </a:r>
            <a:r>
              <a:rPr lang="en-US" dirty="0"/>
              <a:t>this </a:t>
            </a:r>
            <a:r>
              <a:rPr lang="en-US" dirty="0" smtClean="0"/>
              <a:t>method is </a:t>
            </a:r>
            <a:r>
              <a:rPr lang="en-US" dirty="0"/>
              <a:t>a called “</a:t>
            </a:r>
            <a:r>
              <a:rPr lang="en-US" b="1" dirty="0">
                <a:solidFill>
                  <a:schemeClr val="accent1"/>
                </a:solidFill>
              </a:rPr>
              <a:t>pure virtual</a:t>
            </a:r>
            <a:r>
              <a:rPr lang="en-US" dirty="0"/>
              <a:t>” </a:t>
            </a:r>
            <a:r>
              <a:rPr lang="en-US" dirty="0" smtClean="0"/>
              <a:t>function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nd the class is called an “</a:t>
            </a:r>
            <a:r>
              <a:rPr lang="en-US" b="1" dirty="0" smtClean="0">
                <a:solidFill>
                  <a:schemeClr val="accent1"/>
                </a:solidFill>
              </a:rPr>
              <a:t>abstract class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</a:p>
          <a:p>
            <a:pPr lvl="1"/>
            <a:r>
              <a:rPr lang="en-US" dirty="0" smtClean="0"/>
              <a:t>Abstract classes are like Java interfaces</a:t>
            </a:r>
          </a:p>
          <a:p>
            <a:pPr lvl="1"/>
            <a:r>
              <a:rPr lang="en-US" dirty="0" smtClean="0"/>
              <a:t>You cannot do “= new Foo();” if Foo </a:t>
            </a:r>
            <a:r>
              <a:rPr lang="en-US" smtClean="0"/>
              <a:t>is abstract (just </a:t>
            </a:r>
            <a:r>
              <a:rPr lang="en-US" dirty="0" smtClean="0"/>
              <a:t>like Java interfaces)</a:t>
            </a:r>
          </a:p>
          <a:p>
            <a:pPr lvl="1"/>
            <a:r>
              <a:rPr lang="en-US" dirty="0" smtClean="0"/>
              <a:t>ALSO, you cannot do “= new </a:t>
            </a:r>
            <a:r>
              <a:rPr lang="en-US" dirty="0" err="1" smtClean="0"/>
              <a:t>DerivedFoo</a:t>
            </a:r>
            <a:r>
              <a:rPr lang="en-US" dirty="0" smtClean="0"/>
              <a:t>();” if </a:t>
            </a:r>
            <a:r>
              <a:rPr lang="en-US" dirty="0" err="1" smtClean="0"/>
              <a:t>DerivedFoo</a:t>
            </a:r>
            <a:r>
              <a:rPr lang="en-US" dirty="0" smtClean="0"/>
              <a:t> extends Foo and </a:t>
            </a:r>
            <a:r>
              <a:rPr lang="en-US" dirty="0" err="1" smtClean="0"/>
              <a:t>DerivedFoo</a:t>
            </a:r>
            <a:r>
              <a:rPr lang="en-US" dirty="0" smtClean="0"/>
              <a:t> does not implement </a:t>
            </a:r>
            <a:r>
              <a:rPr lang="en-US" i="1" u="sng" dirty="0" smtClean="0"/>
              <a:t>all</a:t>
            </a:r>
            <a:r>
              <a:rPr lang="en-US" dirty="0" smtClean="0"/>
              <a:t> the pure virtual methods of Foo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4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457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Rules for “virtual”: runtime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752600"/>
            <a:ext cx="7467600" cy="411480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b="1" dirty="0" err="1" smtClean="0"/>
              <a:t>BaseType</a:t>
            </a:r>
            <a:r>
              <a:rPr lang="en-US" b="1" dirty="0" smtClean="0"/>
              <a:t> * </a:t>
            </a:r>
            <a:r>
              <a:rPr lang="en-US" b="1" dirty="0" err="1" smtClean="0"/>
              <a:t>obj</a:t>
            </a:r>
            <a:r>
              <a:rPr lang="en-US" b="1" dirty="0" smtClean="0"/>
              <a:t> = new </a:t>
            </a:r>
            <a:r>
              <a:rPr lang="en-US" b="1" dirty="0" err="1" smtClean="0"/>
              <a:t>DerivedType</a:t>
            </a:r>
            <a:r>
              <a:rPr lang="en-US" b="1" dirty="0" smtClean="0"/>
              <a:t>();</a:t>
            </a:r>
          </a:p>
          <a:p>
            <a:r>
              <a:rPr lang="en-US" dirty="0" smtClean="0"/>
              <a:t>If we call a method like this: </a:t>
            </a:r>
            <a:r>
              <a:rPr lang="en-US" dirty="0" err="1" smtClean="0"/>
              <a:t>obj.method</a:t>
            </a:r>
            <a:r>
              <a:rPr lang="en-US" dirty="0" smtClean="0"/>
              <a:t>(), two different things could happen: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If method is </a:t>
            </a:r>
            <a:r>
              <a:rPr lang="en-US" b="1" dirty="0" smtClean="0"/>
              <a:t>not virtual</a:t>
            </a:r>
            <a:r>
              <a:rPr lang="en-US" dirty="0" smtClean="0"/>
              <a:t>, then </a:t>
            </a:r>
            <a:r>
              <a:rPr lang="en-US" dirty="0" err="1" smtClean="0"/>
              <a:t>BaseType’s</a:t>
            </a:r>
            <a:r>
              <a:rPr lang="en-US" dirty="0" smtClean="0"/>
              <a:t> implementation of method is called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If method is </a:t>
            </a:r>
            <a:r>
              <a:rPr lang="en-US" b="1" dirty="0" smtClean="0"/>
              <a:t>virtual</a:t>
            </a:r>
            <a:r>
              <a:rPr lang="en-US" dirty="0" smtClean="0"/>
              <a:t>, then </a:t>
            </a:r>
            <a:r>
              <a:rPr lang="en-US" dirty="0" err="1" smtClean="0"/>
              <a:t>DerivedType’s</a:t>
            </a:r>
            <a:r>
              <a:rPr lang="en-US" dirty="0" smtClean="0"/>
              <a:t> implementation of method is called</a:t>
            </a:r>
          </a:p>
          <a:p>
            <a:pPr marL="68580" indent="0">
              <a:buNone/>
            </a:pPr>
            <a:r>
              <a:rPr lang="en-US" b="1" dirty="0" err="1" smtClean="0"/>
              <a:t>DerivedType</a:t>
            </a:r>
            <a:r>
              <a:rPr lang="en-US" b="1" dirty="0" smtClean="0"/>
              <a:t> * </a:t>
            </a:r>
            <a:r>
              <a:rPr lang="en-US" b="1" dirty="0" err="1" smtClean="0"/>
              <a:t>obj</a:t>
            </a:r>
            <a:r>
              <a:rPr lang="en-US" b="1" dirty="0" smtClean="0"/>
              <a:t> </a:t>
            </a:r>
            <a:r>
              <a:rPr lang="en-US" b="1" dirty="0"/>
              <a:t>= new </a:t>
            </a:r>
            <a:r>
              <a:rPr lang="en-US" b="1" dirty="0" err="1"/>
              <a:t>DerivedType</a:t>
            </a:r>
            <a:r>
              <a:rPr lang="en-US" b="1" dirty="0"/>
              <a:t>();</a:t>
            </a:r>
          </a:p>
          <a:p>
            <a:r>
              <a:rPr lang="en-US" dirty="0"/>
              <a:t>If we call a method like this: </a:t>
            </a:r>
            <a:r>
              <a:rPr lang="en-US" dirty="0" err="1"/>
              <a:t>obj.method</a:t>
            </a:r>
            <a:r>
              <a:rPr lang="en-US" dirty="0"/>
              <a:t>(), </a:t>
            </a:r>
            <a:r>
              <a:rPr lang="en-US" dirty="0" smtClean="0"/>
              <a:t>only one thing </a:t>
            </a:r>
            <a:r>
              <a:rPr lang="en-US" dirty="0"/>
              <a:t>could happen</a:t>
            </a:r>
            <a:r>
              <a:rPr lang="en-US" dirty="0" smtClean="0"/>
              <a:t>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DerivedType’s</a:t>
            </a:r>
            <a:r>
              <a:rPr lang="en-US" dirty="0" smtClean="0"/>
              <a:t> implementation of method is called</a:t>
            </a: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21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Basic inheritance in C++</a:t>
            </a:r>
          </a:p>
          <a:p>
            <a:r>
              <a:rPr lang="en-US" dirty="0" smtClean="0"/>
              <a:t>Some help with Stanford 1-2-3 Expression trees</a:t>
            </a:r>
          </a:p>
          <a:p>
            <a:pPr lvl="1"/>
            <a:r>
              <a:rPr lang="en-US" dirty="0" smtClean="0"/>
              <a:t>Inheritance and the “virtual” keyword</a:t>
            </a:r>
          </a:p>
          <a:p>
            <a:pPr lvl="1"/>
            <a:r>
              <a:rPr lang="en-US" dirty="0" smtClean="0"/>
              <a:t>Polymorphism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9600" y="609600"/>
            <a:ext cx="7848600" cy="54864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Mammal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virtual void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string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“Mammal”; 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6858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public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Mammal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virtual void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“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rawr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 &lt;&lt;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string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“Cat”; 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Siamese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 public Cat {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virtual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“meow” &lt;&lt;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string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“Siamese”; 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What is printed?   </a:t>
            </a:r>
          </a:p>
          <a:p>
            <a:pPr marL="68580" indent="0">
              <a:buNone/>
            </a:pPr>
            <a:r>
              <a:rPr lang="en-US" dirty="0" smtClean="0"/>
              <a:t>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iamese * s = new Siamese; </a:t>
            </a:r>
          </a:p>
          <a:p>
            <a:pPr marL="6858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s-&gt;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155864" y="4876800"/>
            <a:ext cx="246413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“Mammal”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“Cat”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“Siamese”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Gives an error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Other/none/more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9600" y="609600"/>
            <a:ext cx="7848600" cy="54864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Mammal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virtual void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string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“Mammal”; 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6858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public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Mammal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virtual void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“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rawr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 &lt;&lt;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string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“Cat”; 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Siamese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 public Cat {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virtual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“meow” &lt;&lt;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string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“Siamese”; 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What is printed?   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Cat *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Siamese; </a:t>
            </a:r>
          </a:p>
          <a:p>
            <a:pPr marL="6858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c-&gt;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155864" y="4876800"/>
            <a:ext cx="246413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“Mammal”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“Cat”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“Siamese”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Gives an error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Other/none/more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9600" y="609600"/>
            <a:ext cx="7848600" cy="54864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Mammal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virtual void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string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“Mammal”; 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6858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public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Mammal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virtual void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“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rawr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 &lt;&lt;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string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“Cat”; 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Siamese</a:t>
            </a:r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 public Cat {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virtual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&lt;&lt; “meow” &lt;&lt;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pPr marL="6858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string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“Siamese”; 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What is printed?   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Cat *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Siamese; </a:t>
            </a:r>
          </a:p>
          <a:p>
            <a:pPr marL="6858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c-&gt;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makeSound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155864" y="4876800"/>
            <a:ext cx="246413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rawr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“meow”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“Siamese”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Gives an error</a:t>
            </a:r>
          </a:p>
          <a:p>
            <a:pPr marL="342900" indent="-342900">
              <a:buAutoNum type="alphaUcParenBoth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Other/none/more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36472" y="2269893"/>
            <a:ext cx="3198611" cy="346754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This diagram shows a </a:t>
            </a:r>
            <a:r>
              <a:rPr lang="en-US" dirty="0" err="1" smtClean="0">
                <a:solidFill>
                  <a:schemeClr val="bg1"/>
                </a:solidFill>
              </a:rPr>
              <a:t>CompoundExp</a:t>
            </a:r>
            <a:r>
              <a:rPr lang="en-US" dirty="0" smtClean="0">
                <a:solidFill>
                  <a:schemeClr val="bg1"/>
                </a:solidFill>
              </a:rPr>
              <a:t> object as the root of a tree, and the children are the LHS and RHS (private member variables of type </a:t>
            </a:r>
            <a:r>
              <a:rPr lang="en-US" dirty="0" err="1" smtClean="0">
                <a:solidFill>
                  <a:schemeClr val="bg1"/>
                </a:solidFill>
              </a:rPr>
              <a:t>Expressio</a:t>
            </a:r>
            <a:r>
              <a:rPr lang="en-US" dirty="0" smtClean="0">
                <a:solidFill>
                  <a:schemeClr val="bg1"/>
                </a:solidFill>
              </a:rPr>
              <a:t>*). LHS points to an object of type </a:t>
            </a:r>
            <a:r>
              <a:rPr lang="en-US" dirty="0" err="1" smtClean="0">
                <a:solidFill>
                  <a:schemeClr val="bg1"/>
                </a:solidFill>
              </a:rPr>
              <a:t>DoubleExp</a:t>
            </a:r>
            <a:r>
              <a:rPr lang="en-US" dirty="0" smtClean="0">
                <a:solidFill>
                  <a:schemeClr val="bg1"/>
                </a:solidFill>
              </a:rPr>
              <a:t>, with value 3.7. RHS points to an object of type </a:t>
            </a:r>
            <a:r>
              <a:rPr lang="en-US" dirty="0" err="1" smtClean="0">
                <a:solidFill>
                  <a:schemeClr val="bg1"/>
                </a:solidFill>
              </a:rPr>
              <a:t>IdentifierExp</a:t>
            </a:r>
            <a:r>
              <a:rPr lang="en-US" dirty="0" smtClean="0">
                <a:solidFill>
                  <a:schemeClr val="bg1"/>
                </a:solidFill>
              </a:rPr>
              <a:t> with name “foo”. Note that it is ok for the RHS and LHS pointers to point to </a:t>
            </a:r>
            <a:r>
              <a:rPr lang="en-US" dirty="0" err="1" smtClean="0">
                <a:solidFill>
                  <a:schemeClr val="bg1"/>
                </a:solidFill>
              </a:rPr>
              <a:t>DoubleExp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IdentifierExp</a:t>
            </a:r>
            <a:r>
              <a:rPr lang="en-US" dirty="0" smtClean="0">
                <a:solidFill>
                  <a:schemeClr val="bg1"/>
                </a:solidFill>
              </a:rPr>
              <a:t> objects, because these are derived classes of the base class Expression.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this relate to Stanford 1-2-3?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2323653"/>
            <a:ext cx="3198611" cy="34675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b="1" dirty="0" smtClean="0"/>
              <a:t>must be virtual</a:t>
            </a:r>
            <a:r>
              <a:rPr lang="en-US" dirty="0" smtClean="0"/>
              <a:t>, or we wouldn’t call the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smtClean="0"/>
              <a:t>implementations specific to the derived classes like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DoubleExp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IdentifierExp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7" name="Ink 86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5434092" y="1394733"/>
              <a:ext cx="2348640" cy="2088000"/>
            </p14:xfrm>
          </p:contentPart>
        </mc:Choice>
        <mc:Fallback xmlns="">
          <p:pic>
            <p:nvPicPr>
              <p:cNvPr id="87" name="Ink 8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23292" y="1387533"/>
                <a:ext cx="2368440" cy="21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7" name="Ink 106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6492132" y="2533773"/>
              <a:ext cx="1145880" cy="18720"/>
            </p14:xfrm>
          </p:contentPart>
        </mc:Choice>
        <mc:Fallback xmlns="">
          <p:pic>
            <p:nvPicPr>
              <p:cNvPr id="107" name="Ink 106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488892" y="2526573"/>
                <a:ext cx="115596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8" name="Ink 107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7146252" y="2570493"/>
              <a:ext cx="17280" cy="582840"/>
            </p14:xfrm>
          </p:contentPart>
        </mc:Choice>
        <mc:Fallback xmlns="">
          <p:pic>
            <p:nvPicPr>
              <p:cNvPr id="108" name="Ink 107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138332" y="2566533"/>
                <a:ext cx="32760" cy="59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26" name="Ink 125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4893372" y="3853893"/>
              <a:ext cx="1318680" cy="1617480"/>
            </p14:xfrm>
          </p:contentPart>
        </mc:Choice>
        <mc:Fallback xmlns="">
          <p:pic>
            <p:nvPicPr>
              <p:cNvPr id="126" name="Ink 12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890132" y="3847053"/>
                <a:ext cx="1329120" cy="163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31" name="Ink 130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5017572" y="3972693"/>
              <a:ext cx="897120" cy="1328400"/>
            </p14:xfrm>
          </p:contentPart>
        </mc:Choice>
        <mc:Fallback xmlns="">
          <p:pic>
            <p:nvPicPr>
              <p:cNvPr id="131" name="Ink 13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013972" y="3969453"/>
                <a:ext cx="905040" cy="133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53" name="Ink 152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5948532" y="3020133"/>
              <a:ext cx="763920" cy="764640"/>
            </p14:xfrm>
          </p:contentPart>
        </mc:Choice>
        <mc:Fallback xmlns="">
          <p:pic>
            <p:nvPicPr>
              <p:cNvPr id="153" name="Ink 15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934852" y="3013653"/>
                <a:ext cx="785880" cy="78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54" name="Ink 153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6805332" y="3807093"/>
              <a:ext cx="1499400" cy="1841400"/>
            </p14:xfrm>
          </p:contentPart>
        </mc:Choice>
        <mc:Fallback xmlns="">
          <p:pic>
            <p:nvPicPr>
              <p:cNvPr id="154" name="Ink 15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800653" y="3801333"/>
                <a:ext cx="1513077" cy="18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56" name="Ink 155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7417692" y="3019413"/>
              <a:ext cx="272880" cy="776160"/>
            </p14:xfrm>
          </p:contentPart>
        </mc:Choice>
        <mc:Fallback xmlns="">
          <p:pic>
            <p:nvPicPr>
              <p:cNvPr id="156" name="Ink 155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413012" y="3011493"/>
                <a:ext cx="288360" cy="79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63" name="Ink 162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7001532" y="3936333"/>
              <a:ext cx="1213200" cy="1333080"/>
            </p14:xfrm>
          </p:contentPart>
        </mc:Choice>
        <mc:Fallback xmlns="">
          <p:pic>
            <p:nvPicPr>
              <p:cNvPr id="163" name="Ink 162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997932" y="3930213"/>
                <a:ext cx="1219320" cy="134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84" name="Ink 183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7132212" y="4915533"/>
              <a:ext cx="920880" cy="477360"/>
            </p14:xfrm>
          </p:contentPart>
        </mc:Choice>
        <mc:Fallback xmlns="">
          <p:pic>
            <p:nvPicPr>
              <p:cNvPr id="184" name="Ink 18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127892" y="4908333"/>
                <a:ext cx="933840" cy="49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87" name="Ink 186"/>
              <p14:cNvContentPartPr/>
              <p14:nvPr>
                <p:custDataLst>
                  <p:tags r:id="rId14"/>
                </p:custDataLst>
              </p14:nvPr>
            </p14:nvContentPartPr>
            <p14:xfrm>
              <a:off x="5364612" y="2768493"/>
              <a:ext cx="714600" cy="492120"/>
            </p14:xfrm>
          </p:contentPart>
        </mc:Choice>
        <mc:Fallback xmlns="">
          <p:pic>
            <p:nvPicPr>
              <p:cNvPr id="187" name="Ink 186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352732" y="2756613"/>
                <a:ext cx="752040" cy="52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93" name="Ink 192"/>
              <p14:cNvContentPartPr/>
              <p14:nvPr>
                <p:custDataLst>
                  <p:tags r:id="rId15"/>
                </p:custDataLst>
              </p14:nvPr>
            </p14:nvContentPartPr>
            <p14:xfrm>
              <a:off x="3694212" y="1951653"/>
              <a:ext cx="2684520" cy="1431720"/>
            </p14:xfrm>
          </p:contentPart>
        </mc:Choice>
        <mc:Fallback xmlns="">
          <p:pic>
            <p:nvPicPr>
              <p:cNvPr id="193" name="Ink 192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684852" y="1933658"/>
                <a:ext cx="2701440" cy="14666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0" name="Ink 19"/>
              <p14:cNvContentPartPr/>
              <p14:nvPr>
                <p:custDataLst>
                  <p:tags r:id="rId16"/>
                </p:custDataLst>
              </p14:nvPr>
            </p14:nvContentPartPr>
            <p14:xfrm>
              <a:off x="5948532" y="1562853"/>
              <a:ext cx="1698120" cy="22219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934852" y="1557093"/>
                <a:ext cx="1718280" cy="224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4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367235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best explains </a:t>
            </a:r>
            <a:r>
              <a:rPr lang="en-US" dirty="0" smtClean="0"/>
              <a:t>good design of destructors in polymorphic classes?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663223"/>
            <a:ext cx="6777317" cy="3508977"/>
          </a:xfrm>
        </p:spPr>
        <p:txBody>
          <a:bodyPr>
            <a:normAutofit fontScale="92500" lnSpcReduction="20000"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Destructors are specific to each class, so we don’t need to apply virtual to them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Destructors should be virtual or we will cause a memory leak in cases like this: “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DerivedType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DerivedType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delete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dirty="0" smtClean="0"/>
              <a:t>”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Destructors should be virtual or we will cause a memory leak in cases like this: “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BaseType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DerivedType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delete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dirty="0" smtClean="0"/>
              <a:t>” 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Both B and C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9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Inheritance in C++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8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Circle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double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myArea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3.14159 * radius * radius; }</a:t>
            </a:r>
          </a:p>
          <a:p>
            <a:pPr marL="6858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setLoc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Loc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center) {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centerx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center.x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centery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center.y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pPr marL="6858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Loc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getLoc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Loc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centerx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centery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}</a:t>
            </a:r>
          </a:p>
          <a:p>
            <a:pPr marL="6858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private:</a:t>
            </a:r>
          </a:p>
          <a:p>
            <a:pPr marL="6858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double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halfMoonArea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myArea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 2; }</a:t>
            </a:r>
          </a:p>
          <a:p>
            <a:pPr marL="6858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radius,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centerx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centery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800" b="1" dirty="0" err="1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FilledCircle</a:t>
            </a:r>
            <a:r>
              <a:rPr lang="en-US" sz="18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Circle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public: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setColor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::string color) { this-&gt;color = color; }</a:t>
            </a:r>
          </a:p>
          <a:p>
            <a:pPr marL="6858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::string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getColor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color;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858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private:</a:t>
            </a:r>
          </a:p>
          <a:p>
            <a:pPr marL="6858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::string color;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68580" indent="0">
              <a:buNone/>
            </a:pPr>
            <a:r>
              <a:rPr lang="en-US" sz="1800" dirty="0" smtClean="0"/>
              <a:t>If we add a new public method “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doStuff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800" dirty="0" smtClean="0"/>
              <a:t>” to </a:t>
            </a:r>
            <a:r>
              <a:rPr lang="en-US" sz="1800" dirty="0" err="1" smtClean="0"/>
              <a:t>FilledCircle</a:t>
            </a:r>
            <a:r>
              <a:rPr lang="en-US" sz="1800" dirty="0" smtClean="0"/>
              <a:t>, which of the following lines of code would </a:t>
            </a:r>
            <a:r>
              <a:rPr lang="en-US" sz="1800" u="sng" dirty="0" smtClean="0"/>
              <a:t>not</a:t>
            </a:r>
            <a:r>
              <a:rPr lang="en-US" sz="1800" dirty="0" smtClean="0"/>
              <a:t> be legal to include in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doStuff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800" dirty="0" smtClean="0"/>
              <a:t>?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topedge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centery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– radius;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colorstrlen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color.length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quarterarea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this-&gt;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halfMoonArea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()/4 + this-&gt;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myArea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()/8;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1800" dirty="0" smtClean="0"/>
              <a:t>Other/none/more than one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>
                <p:custDataLst>
                  <p:tags r:id="rId2"/>
                </p:custDataLst>
              </p14:nvPr>
            </p14:nvContentPartPr>
            <p14:xfrm>
              <a:off x="148680" y="5594760"/>
              <a:ext cx="542160" cy="467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9320" y="5585400"/>
                <a:ext cx="560880" cy="48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91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Stanford 1-2-3 Walkthrough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dirty="0" smtClean="0"/>
              <a:t>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3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Walkthrough of Stanford 1-2-3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Excel-like spreadsheet</a:t>
            </a:r>
          </a:p>
          <a:p>
            <a:r>
              <a:rPr lang="en-US" dirty="0" smtClean="0"/>
              <a:t>Among other things, it needs to parse expressions</a:t>
            </a:r>
          </a:p>
          <a:p>
            <a:r>
              <a:rPr lang="en-US" dirty="0" smtClean="0"/>
              <a:t>We did something similar to this earlier in the quarter (see next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457200"/>
            <a:ext cx="7024744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can play the same game with non-alpha characters as keys: </a:t>
            </a:r>
            <a:r>
              <a:rPr lang="en-US" sz="2400" b="1" dirty="0" smtClean="0"/>
              <a:t>What does this print?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752600"/>
            <a:ext cx="7848600" cy="4495800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traverse(Node *node) {</a:t>
            </a:r>
          </a:p>
          <a:p>
            <a:pPr marL="68580" indent="0">
              <a:buNone/>
            </a:pP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(node != NULL) {</a:t>
            </a:r>
          </a:p>
          <a:p>
            <a:pPr marL="68580" indent="0">
              <a:buNone/>
            </a:pPr>
            <a:r>
              <a:rPr lang="en-US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traverse(node-&gt;left);</a:t>
            </a:r>
          </a:p>
          <a:p>
            <a:pPr marL="68580" indent="0">
              <a:buNone/>
            </a:pPr>
            <a:r>
              <a:rPr lang="en-US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traverse(node-&gt;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right); </a:t>
            </a:r>
            <a:endParaRPr lang="en-US" sz="3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" indent="0">
              <a:buNone/>
            </a:pP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node-&gt;key &lt;&lt; " ";</a:t>
            </a:r>
            <a:endParaRPr lang="en-US" sz="3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" indent="0">
              <a:buNone/>
            </a:pP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68580" indent="0">
              <a:buNone/>
            </a:pPr>
            <a:r>
              <a:rPr lang="en-US" sz="3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8580" indent="0">
              <a:buNone/>
            </a:pPr>
            <a:endParaRPr lang="en-US" sz="3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82930" indent="-514350">
              <a:buFont typeface="+mj-lt"/>
              <a:buAutoNum type="alphaUcPeriod"/>
            </a:pPr>
            <a:r>
              <a:rPr lang="en-US" sz="3100" dirty="0" smtClean="0">
                <a:cs typeface="Courier New" panose="02070309020205020404" pitchFamily="49" charset="0"/>
              </a:rPr>
              <a:t>* + / 3 4 8 2</a:t>
            </a:r>
          </a:p>
          <a:p>
            <a:pPr marL="582930" indent="-514350">
              <a:buFont typeface="+mj-lt"/>
              <a:buAutoNum type="alphaUcPeriod"/>
            </a:pPr>
            <a:r>
              <a:rPr lang="en-US" sz="3100" dirty="0" smtClean="0">
                <a:cs typeface="Courier New" panose="02070309020205020404" pitchFamily="49" charset="0"/>
              </a:rPr>
              <a:t>* + 3 4 / 2</a:t>
            </a:r>
          </a:p>
          <a:p>
            <a:pPr marL="582930" indent="-514350">
              <a:buFont typeface="+mj-lt"/>
              <a:buAutoNum type="alphaUcPeriod"/>
            </a:pPr>
            <a:r>
              <a:rPr lang="en-US" sz="3100" dirty="0">
                <a:cs typeface="Courier New" panose="02070309020205020404" pitchFamily="49" charset="0"/>
              </a:rPr>
              <a:t>3</a:t>
            </a:r>
            <a:r>
              <a:rPr lang="en-US" sz="3100" dirty="0" smtClean="0">
                <a:cs typeface="Courier New" panose="02070309020205020404" pitchFamily="49" charset="0"/>
              </a:rPr>
              <a:t> </a:t>
            </a:r>
            <a:r>
              <a:rPr lang="en-US" sz="3100" dirty="0">
                <a:cs typeface="Courier New" panose="02070309020205020404" pitchFamily="49" charset="0"/>
              </a:rPr>
              <a:t>+</a:t>
            </a:r>
            <a:r>
              <a:rPr lang="en-US" sz="3100" dirty="0" smtClean="0">
                <a:cs typeface="Courier New" panose="02070309020205020404" pitchFamily="49" charset="0"/>
              </a:rPr>
              <a:t> </a:t>
            </a:r>
            <a:r>
              <a:rPr lang="en-US" sz="3100" dirty="0">
                <a:cs typeface="Courier New" panose="02070309020205020404" pitchFamily="49" charset="0"/>
              </a:rPr>
              <a:t>4</a:t>
            </a:r>
            <a:r>
              <a:rPr lang="en-US" sz="3100" dirty="0" smtClean="0">
                <a:cs typeface="Courier New" panose="02070309020205020404" pitchFamily="49" charset="0"/>
              </a:rPr>
              <a:t> * 8 </a:t>
            </a:r>
            <a:r>
              <a:rPr lang="en-US" sz="3100" dirty="0">
                <a:cs typeface="Courier New" panose="02070309020205020404" pitchFamily="49" charset="0"/>
              </a:rPr>
              <a:t>/</a:t>
            </a:r>
            <a:r>
              <a:rPr lang="en-US" sz="3100" dirty="0" smtClean="0">
                <a:cs typeface="Courier New" panose="02070309020205020404" pitchFamily="49" charset="0"/>
              </a:rPr>
              <a:t> </a:t>
            </a:r>
            <a:r>
              <a:rPr lang="en-US" sz="3100" dirty="0">
                <a:cs typeface="Courier New" panose="02070309020205020404" pitchFamily="49" charset="0"/>
              </a:rPr>
              <a:t>2</a:t>
            </a:r>
            <a:endParaRPr lang="en-US" sz="3100" dirty="0" smtClean="0">
              <a:cs typeface="Courier New" panose="02070309020205020404" pitchFamily="49" charset="0"/>
            </a:endParaRPr>
          </a:p>
          <a:p>
            <a:pPr marL="582930" indent="-514350">
              <a:buFont typeface="+mj-lt"/>
              <a:buAutoNum type="alphaUcPeriod"/>
            </a:pPr>
            <a:r>
              <a:rPr lang="en-US" sz="3100" dirty="0">
                <a:cs typeface="Courier New" panose="02070309020205020404" pitchFamily="49" charset="0"/>
              </a:rPr>
              <a:t>3</a:t>
            </a:r>
            <a:r>
              <a:rPr lang="en-US" sz="3100" dirty="0" smtClean="0">
                <a:cs typeface="Courier New" panose="02070309020205020404" pitchFamily="49" charset="0"/>
              </a:rPr>
              <a:t> </a:t>
            </a:r>
            <a:r>
              <a:rPr lang="en-US" sz="3100" dirty="0">
                <a:cs typeface="Courier New" panose="02070309020205020404" pitchFamily="49" charset="0"/>
              </a:rPr>
              <a:t>4</a:t>
            </a:r>
            <a:r>
              <a:rPr lang="en-US" sz="3100" dirty="0" smtClean="0">
                <a:cs typeface="Courier New" panose="02070309020205020404" pitchFamily="49" charset="0"/>
              </a:rPr>
              <a:t> + 8 </a:t>
            </a:r>
            <a:r>
              <a:rPr lang="en-US" sz="3100" dirty="0">
                <a:cs typeface="Courier New" panose="02070309020205020404" pitchFamily="49" charset="0"/>
              </a:rPr>
              <a:t>2</a:t>
            </a:r>
            <a:r>
              <a:rPr lang="en-US" sz="3100" dirty="0" smtClean="0">
                <a:cs typeface="Courier New" panose="02070309020205020404" pitchFamily="49" charset="0"/>
              </a:rPr>
              <a:t> / *</a:t>
            </a:r>
          </a:p>
          <a:p>
            <a:pPr marL="582930" indent="-514350">
              <a:buFont typeface="+mj-lt"/>
              <a:buAutoNum type="alphaUcPeriod"/>
            </a:pPr>
            <a:r>
              <a:rPr lang="en-US" sz="3100" dirty="0" smtClean="0">
                <a:cs typeface="Courier New" panose="02070309020205020404" pitchFamily="49" charset="0"/>
              </a:rPr>
              <a:t>Other/none/more</a:t>
            </a:r>
          </a:p>
          <a:p>
            <a:pPr marL="582930" indent="-514350">
              <a:buFont typeface="+mj-lt"/>
              <a:buAutoNum type="alphaUcPeriod"/>
            </a:pPr>
            <a:endParaRPr lang="en-US" sz="3100" dirty="0">
              <a:cs typeface="Courier New" panose="02070309020205020404" pitchFamily="49" charset="0"/>
            </a:endParaRPr>
          </a:p>
        </p:txBody>
      </p:sp>
      <p:sp>
        <p:nvSpPr>
          <p:cNvPr id="3" name="Oval 2" descr="Root: *&#10;Left and right child of root: +, /&#10;Left and right child of B: 3, 4&#10;Left and right child of C: 8, 2&#10;" title="Binary tree"/>
          <p:cNvSpPr/>
          <p:nvPr>
            <p:custDataLst>
              <p:tags r:id="rId3"/>
            </p:custDataLst>
          </p:nvPr>
        </p:nvSpPr>
        <p:spPr>
          <a:xfrm>
            <a:off x="64008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6" name="Oval 5"/>
          <p:cNvSpPr/>
          <p:nvPr>
            <p:custDataLst>
              <p:tags r:id="rId4"/>
            </p:custDataLst>
          </p:nvPr>
        </p:nvSpPr>
        <p:spPr>
          <a:xfrm>
            <a:off x="5791200" y="4191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7010400" y="4191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5334000" y="5029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" name="Oval 8"/>
          <p:cNvSpPr/>
          <p:nvPr>
            <p:custDataLst>
              <p:tags r:id="rId7"/>
            </p:custDataLst>
          </p:nvPr>
        </p:nvSpPr>
        <p:spPr>
          <a:xfrm>
            <a:off x="6172200" y="5029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Oval 9"/>
          <p:cNvSpPr/>
          <p:nvPr>
            <p:custDataLst>
              <p:tags r:id="rId8"/>
            </p:custDataLst>
          </p:nvPr>
        </p:nvSpPr>
        <p:spPr>
          <a:xfrm>
            <a:off x="7467600" y="5029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2" name="Straight Connector 11"/>
          <p:cNvCxnSpPr>
            <a:stCxn id="3" idx="3"/>
            <a:endCxn id="6" idx="7"/>
          </p:cNvCxnSpPr>
          <p:nvPr>
            <p:custDataLst>
              <p:tags r:id="rId9"/>
            </p:custDataLst>
          </p:nvPr>
        </p:nvCxnSpPr>
        <p:spPr>
          <a:xfrm flipH="1">
            <a:off x="6181445" y="3819245"/>
            <a:ext cx="286310" cy="4387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5"/>
            <a:endCxn id="7" idx="1"/>
          </p:cNvCxnSpPr>
          <p:nvPr>
            <p:custDataLst>
              <p:tags r:id="rId10"/>
            </p:custDataLst>
          </p:nvPr>
        </p:nvCxnSpPr>
        <p:spPr>
          <a:xfrm>
            <a:off x="6791045" y="3819245"/>
            <a:ext cx="286310" cy="4387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5"/>
            <a:endCxn id="10" idx="0"/>
          </p:cNvCxnSpPr>
          <p:nvPr>
            <p:custDataLst>
              <p:tags r:id="rId11"/>
            </p:custDataLst>
          </p:nvPr>
        </p:nvCxnSpPr>
        <p:spPr>
          <a:xfrm>
            <a:off x="7400645" y="4581245"/>
            <a:ext cx="295555" cy="447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3"/>
            <a:endCxn id="8" idx="0"/>
          </p:cNvCxnSpPr>
          <p:nvPr>
            <p:custDataLst>
              <p:tags r:id="rId12"/>
            </p:custDataLst>
          </p:nvPr>
        </p:nvCxnSpPr>
        <p:spPr>
          <a:xfrm flipH="1">
            <a:off x="5562600" y="4581245"/>
            <a:ext cx="295555" cy="447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5"/>
            <a:endCxn id="9" idx="0"/>
          </p:cNvCxnSpPr>
          <p:nvPr>
            <p:custDataLst>
              <p:tags r:id="rId13"/>
            </p:custDataLst>
          </p:nvPr>
        </p:nvCxnSpPr>
        <p:spPr>
          <a:xfrm>
            <a:off x="6181445" y="4581245"/>
            <a:ext cx="219355" cy="447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>
            <p:custDataLst>
              <p:tags r:id="rId14"/>
            </p:custDataLst>
          </p:nvPr>
        </p:nvSpPr>
        <p:spPr>
          <a:xfrm>
            <a:off x="6638645" y="5029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7" name="Straight Connector 16"/>
          <p:cNvCxnSpPr>
            <a:stCxn id="7" idx="3"/>
            <a:endCxn id="16" idx="0"/>
          </p:cNvCxnSpPr>
          <p:nvPr>
            <p:custDataLst>
              <p:tags r:id="rId15"/>
            </p:custDataLst>
          </p:nvPr>
        </p:nvCxnSpPr>
        <p:spPr>
          <a:xfrm flipH="1">
            <a:off x="6867245" y="4581245"/>
            <a:ext cx="210110" cy="447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9" name="Ink 18"/>
              <p14:cNvContentPartPr/>
              <p14:nvPr>
                <p:custDataLst>
                  <p:tags r:id="rId16"/>
                </p:custDataLst>
              </p14:nvPr>
            </p14:nvContentPartPr>
            <p14:xfrm>
              <a:off x="830520" y="1424520"/>
              <a:ext cx="622800" cy="555184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25480" y="1420200"/>
                <a:ext cx="636840" cy="5746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" name="Ink 19"/>
              <p14:cNvContentPartPr/>
              <p14:nvPr>
                <p:custDataLst>
                  <p:tags r:id="rId17"/>
                </p:custDataLst>
              </p14:nvPr>
            </p14:nvContentPartPr>
            <p14:xfrm>
              <a:off x="711720" y="2419920"/>
              <a:ext cx="3432600" cy="14652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6680" y="2414880"/>
                <a:ext cx="3445200" cy="147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2" name="Ink 21"/>
              <p14:cNvContentPartPr/>
              <p14:nvPr>
                <p:custDataLst>
                  <p:tags r:id="rId18"/>
                </p:custDataLst>
              </p14:nvPr>
            </p14:nvContentPartPr>
            <p14:xfrm>
              <a:off x="1726920" y="3134400"/>
              <a:ext cx="3642840" cy="1422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719360" y="3127200"/>
                <a:ext cx="3659760" cy="15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57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52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Evaluation of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CompoundExp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5" name="Picture 4" title="Code sample from Stanford 1-2-3 starter code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85775" y="1371600"/>
            <a:ext cx="8201025" cy="36766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41700" y="4876800"/>
            <a:ext cx="6777317" cy="1527777"/>
          </a:xfrm>
        </p:spPr>
        <p:txBody>
          <a:bodyPr/>
          <a:lstStyle/>
          <a:p>
            <a:r>
              <a:rPr lang="en-US" dirty="0" smtClean="0"/>
              <a:t>This is in the implementation of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CompoundExp</a:t>
            </a:r>
            <a:r>
              <a:rPr lang="en-US" dirty="0" smtClean="0"/>
              <a:t>—let’s take a look at the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.h</a:t>
            </a:r>
            <a:r>
              <a:rPr lang="en-US" dirty="0" smtClean="0"/>
              <a:t> file to see what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op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lhs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dirty="0" smtClean="0"/>
              <a:t> are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1562760" y="1902240"/>
              <a:ext cx="2322000" cy="1724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53400" y="1892880"/>
                <a:ext cx="2340720" cy="174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75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C++ and the “virtual”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class CompoundExp : public Expression {&#10;&#10;public:&#10;&#10;/**&#10; * Constructor: CompoundExp&#10; * Usage: Expression *exp = new CompoundExp(op, lhs, rhs);&#10; * -------------------------------------------------------&#10; * The constructor initializes a new compound expression composed of&#10; * the operator (op) and the left and right subexpression (lhs and rhs).&#10; */&#10;&#10;   CompoundExp(const std::string&amp; op, const Expression *lhs, const Expression *rhs);&#10;&#10;/* Prototypes for the virtual methods overridden by this class */&#10;&#10;   virtual ~CompoundExp();&#10;   virtual double eval(EvaluationContext&amp; context) const;&#10;   virtual std::string toString() const;&#10;   virtual ExpressionType getType() const;&#10;&#10;/* Prototypes of methods specific to this class */&#10;   std::string getOperator() const;&#10;   const Expression *getLHS() const;&#10;   const Expression *getRHS() const;&#10;&#10;private:&#10;   std::string op;              /* The operator string (+, -, *, /)  */&#10;   const Expression *lhs, *rhs; /* The left and right subexpression  */&#10;};" title="Code from Stanford 1-2-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0" y="960910"/>
            <a:ext cx="10972800" cy="589709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223200" y="812520"/>
              <a:ext cx="4590360" cy="58860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3840" y="803160"/>
                <a:ext cx="4609080" cy="590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90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19205</TotalTime>
  <Words>1044</Words>
  <Application>Microsoft Office PowerPoint</Application>
  <PresentationFormat>On-screen Show (4:3)</PresentationFormat>
  <Paragraphs>181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Calibri</vt:lpstr>
      <vt:lpstr>Century Gothic</vt:lpstr>
      <vt:lpstr>Consolas</vt:lpstr>
      <vt:lpstr>Courier New</vt:lpstr>
      <vt:lpstr>Helvetica Neue</vt:lpstr>
      <vt:lpstr>Wingdings 2</vt:lpstr>
      <vt:lpstr>Austin</vt:lpstr>
      <vt:lpstr>CS106X – Programming Abstractions in C++</vt:lpstr>
      <vt:lpstr>Today’s Topics</vt:lpstr>
      <vt:lpstr>Inheritance in C++</vt:lpstr>
      <vt:lpstr>PowerPoint Presentation</vt:lpstr>
      <vt:lpstr>Stanford 1-2-3 Walkthrough</vt:lpstr>
      <vt:lpstr>Walkthrough of Stanford 1-2-3</vt:lpstr>
      <vt:lpstr>We can play the same game with non-alpha characters as keys: What does this print?</vt:lpstr>
      <vt:lpstr>Evaluation of CompoundExp</vt:lpstr>
      <vt:lpstr>C++ and the “virtual” keyword</vt:lpstr>
      <vt:lpstr>Expression (base class)</vt:lpstr>
      <vt:lpstr>Another Derived class: DoubleExp</vt:lpstr>
      <vt:lpstr>Another Derived class: IdentifierExp</vt:lpstr>
      <vt:lpstr>Inheritance and the “is a” relationship</vt:lpstr>
      <vt:lpstr>PowerPoint Presentation</vt:lpstr>
      <vt:lpstr>Stanford 1-2-3 eval</vt:lpstr>
      <vt:lpstr>Stanford 1-2-3 eval</vt:lpstr>
      <vt:lpstr>PowerPoint Presentation</vt:lpstr>
      <vt:lpstr>Rules for “virtual”: pure virtual</vt:lpstr>
      <vt:lpstr>Rules for “virtual”: runtime calls</vt:lpstr>
      <vt:lpstr>PowerPoint Presentation</vt:lpstr>
      <vt:lpstr>PowerPoint Presentation</vt:lpstr>
      <vt:lpstr>PowerPoint Presentation</vt:lpstr>
      <vt:lpstr>How does this relate to Stanford 1-2-3?</vt:lpstr>
      <vt:lpstr>Which best explains good design of destructors in polymorphic classes?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377</cp:revision>
  <cp:lastPrinted>2014-03-03T19:15:15Z</cp:lastPrinted>
  <dcterms:created xsi:type="dcterms:W3CDTF">2012-09-25T19:16:12Z</dcterms:created>
  <dcterms:modified xsi:type="dcterms:W3CDTF">2014-03-24T23:02:21Z</dcterms:modified>
</cp:coreProperties>
</file>