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ink/ink1.xml" ContentType="application/inkml+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ink/ink2.xml" ContentType="application/inkml+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ink/ink3.xml" ContentType="application/inkml+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ink/ink4.xml" ContentType="application/inkml+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ink/ink5.xml" ContentType="application/inkml+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ink/ink6.xml" ContentType="application/inkml+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ink/ink7.xml" ContentType="application/inkml+xml"/>
  <Override PartName="/ppt/ink/ink8.xml" ContentType="application/inkml+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452" r:id="rId3"/>
    <p:sldId id="483" r:id="rId4"/>
    <p:sldId id="463" r:id="rId5"/>
    <p:sldId id="467" r:id="rId6"/>
    <p:sldId id="468" r:id="rId7"/>
    <p:sldId id="469" r:id="rId8"/>
    <p:sldId id="470" r:id="rId9"/>
    <p:sldId id="476" r:id="rId10"/>
    <p:sldId id="471" r:id="rId11"/>
    <p:sldId id="472" r:id="rId12"/>
    <p:sldId id="473" r:id="rId13"/>
    <p:sldId id="489" r:id="rId14"/>
    <p:sldId id="490" r:id="rId15"/>
    <p:sldId id="491" r:id="rId16"/>
    <p:sldId id="492" r:id="rId17"/>
    <p:sldId id="493" r:id="rId18"/>
    <p:sldId id="502" r:id="rId19"/>
    <p:sldId id="496" r:id="rId20"/>
    <p:sldId id="497"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1059" autoAdjust="0"/>
  </p:normalViewPr>
  <p:slideViewPr>
    <p:cSldViewPr>
      <p:cViewPr varScale="1">
        <p:scale>
          <a:sx n="64" d="100"/>
          <a:sy n="64" d="100"/>
        </p:scale>
        <p:origin x="734"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9T21:25:16.950"/>
    </inkml:context>
    <inkml:brush xml:id="br0">
      <inkml:brushProperty name="width" value="0.05292" units="cm"/>
      <inkml:brushProperty name="height" value="0.05292" units="cm"/>
      <inkml:brushProperty name="color" value="#FF0000"/>
    </inkml:brush>
  </inkml:definitions>
  <inkml:trace contextRef="#ctx0" brushRef="#br0">9817 15506 48 0,'-83'-43'24'0,"-31"8"4"0,72 27-25 0,-26-7-3 16,-15-9 0-16,-26-15-2 15,-21 0 1-15,-26-3 2 16,-36-17 1-16,-32 1-2 16,-31-1 0-16,-25-7-2 15,-38 19 1-15,-20 16 2 16,-46 19 1-16,-6 24-4 16,-26 15 1-16,-16 16 0 15,-5 19 0-15,-20 9 0 16,4 22 0-16,6 16 1 15,26 8 0-15,52 24 0 16,57 3 0-16,68 24 1 16,72 3 0-16,63 16-3 0,78 8 0 15,72 23 0-15,74-11 0 16,67-24 2-16,83-27 0 16,68-31 0-16,88-47 1 15,73-47 0-15,78-31 0 16,62-31-1-16,21-39 0 15,-21-43-1 1,-72-8 0-16,-78-23-1 0,-89-36 0 16,-78-7 7-16,-88-4 1 15,-58-4-3-15,-72-8 1 16,-57 9-7-16,-58 26 1 16,-46 28-6-16,-47 11 1 15,-42 31 1-15,0 28 0 0,5 20-18 16,22 26 0-16,30 24 12 15,47-4 0-15</inkml:trace>
  <inkml:trace contextRef="#ctx0" brushRef="#br0" timeOffset="272.187">10743 15109 55 0,'-42'15'27'0,"37"106"5"0,10-78-28 16,6 15-4-16,-1 13 1 15,0 10-4-15,1 5 0 16,-1 0-3-16,1-8 0 15,-1-8-8-15,0-11 1 16,11-17-24-16,16-7 1 16</inkml:trace>
  <inkml:trace contextRef="#ctx0" brushRef="#br0" timeOffset="601.6259">11320 15311 62 0,'-21'-11'31'0,"11"57"-2"16,5-18-32-16,5 15-2 16,10 19 1-16,0 20 6 15,11 0 0-15,10-1-3 16,11-3 0-16,15 0 0 16,11-15 1-16,10-9-1 15,10-11 1-15,11-15-2 16,-6-17 1-16,-4-19 1 15,-16-19 0-15,-16-12 0 16,-21-12 1-16,-20-3 0 16,-21 7 0-16,-21 16 1 0,-21 27 1 15,-10 16-2-15,-11 27 1 16,0-4-9-16,11 8 1 16,26 0-29-16,21-4 1 15,30-20 16-15,48-19 1 16</inkml:trace>
  <inkml:trace contextRef="#ctx0" brushRef="#br0" timeOffset="1427.8105">13124 15319 45 0,'0'0'22'0,"130"-19"-15"0,-99 15-24 15,11-8-11-15,-6 0 0 16</inkml:trace>
  <inkml:trace contextRef="#ctx0" brushRef="#br0" timeOffset="1577.8406">13109 15627 45 0,'20'-4'22'0,"69"-11"-13"0,-58 3-24 0,16 4-15 16,10-8 0-16</inkml:trace>
  <inkml:trace contextRef="#ctx0" brushRef="#br0" timeOffset="2012.8369">14362 15179 59 0,'-6'-39'29'0,"38"23"-2"0,-17 8-31 15,11 1 4-15,11-9 0 16,-1 0 1-16,11 1 0 15,0 11-1-15,5 0 1 16,10 20-1-16,-10 11 1 16,-10 12-1-16,-6 15 1 15,-10 20-2-15,-10 12 0 16,-22 8-1-16,-14 7 0 16,-22 4 0-16,-10-7 1 15,-16-16-2-15,-20 0 0 16,-6-20 2-16,6-19 1 15,5-20 1-15,10-15 1 0,11-16 0 16,15-15 0-16,16-12 2 16,20 0 0-16,27 0-3 15,20 3 0-15,27-3 0 16,15 20 0-16,5 3-1 16,0 12 0-16,-5 8-2 15,0 0 1-15,10-4-10 16,-10 7 1-16,-5-7-12 15,-5-4 1-15,-1-4-5 16,-4-15 1-16</inkml:trace>
  <inkml:trace contextRef="#ctx0" brushRef="#br0" timeOffset="2404.6919">15344 14555 45 0,'-5'-20'22'0,"26"5"-5"0,-11 7-23 15,1 4 7-15,-11 4 1 16,0 4 3-16,-5 8 0 16,-11 3-1-16,-15 9 1 15,0 3-5-15,-6 8 1 16,6 0-2-16,0-4 1 15,5 12-1-15,5-15 1 16,0-9 3-16,11-3 0 0,5 7-1 16,10-15 1-16,10 4-1 15,17-1 0-15,9-11 1 16,16 12 0-16,6-4-2 16,4 3 1-16,-4 1-4 15,-6-8 0-15,-5-4-8 16,-10-8 1-16,-6-3-4 15,-10-1 1-15,-10-8-14 16,-6 1 1-16,-15-12 13 16,0-8 1-16</inkml:trace>
  <inkml:trace contextRef="#ctx0" brushRef="#br0" timeOffset="2569.8892">15282 14477 57 0,'-21'20'28'0,"26"26"1"0,6-15-30 15,4 12 3-15,1 24 0 16,5 3 1-16,0 4 0 16,-1 16-5-16,6-16 1 15,-10-8-11-15,0-4 0 16,-1-7-34-16,-4-4 1 16</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19T21:40:39.480"/>
    </inkml:context>
    <inkml:brush xml:id="br0">
      <inkml:brushProperty name="width" value="0.05292" units="cm"/>
      <inkml:brushProperty name="height" value="0.05292" units="cm"/>
      <inkml:brushProperty name="color" value="#FF0000"/>
    </inkml:brush>
  </inkml:definitions>
  <inkml:trace contextRef="#ctx0" brushRef="#br0">3200 16795 0,'-50'0'94,"1"0"-79,49 24-15,-50-24 16,25 0-16,0 25 16,-24 0-16,-1 0 15,-99 0 1,50-25-16,-25 24 16,0-24-16,-25 25 15,75 0-15,-1 0 16,1 0-16,24-25 15,26 24-15,-1 1 16,0 0 0,0-25-16,25 50 15,0-25 1,0-1-16,0 1 0,0 0 16,0 25-16,0-1 15,0-24 1,0 0-16,0 0 15,25 49-15,-25-49 32,25 24-17,24 1-15,1 0 16,24-1-16,51 1 16,-26-25-16,25 0 15,25-1-15,-25 1 16,0-25-16,-25 25 15,25-25-15,25 0 16,-25 25-16,49 0 16,1 24-16,49-24 15,25 0-15,-74 0 16,0-1-16,-1-24 16,-98 0-16,-1 0 15,1 0-15,24 0 16,-25 0-1,1 0-15,24 0 16,0 0-16,124 0 16,-148 0-1,-1 0 1,1 0-16,-26 0 0,1 0 16,24 0-16,1 0 15,24 0-15,25 0 16,0 0-16,25 0 15,0 0 1,24 0-16,-49 0 16,124-49-1,25 24 1,-198 25-16,24 0 16,25 0-16,74-25 15,-74 25-15,-25-25 16,-49 25-1,25-24-15,-1 24 16,25-25-16,-74 0 16,0 25-16,24-50 15,-24 26 1,25 24-16,-50-25 16,74-25-1,-49 25-15,-25-24 16,25 24-1,-25 0 1,0 0 15,0-24-15,0 24-16,0-25 16,0 1-1,0 24-15,0 0 16,0 0-1,-25 25 1,-25-25-16,50 1 16,-49-1-1,-1 25-15,1 0 16,-150-25 0,100 25-16,-124-25 31,-149 25-16,272-25-15,-24 1 0,0-1 16,-25 0-16,25 0 16,-49 0-16,24-49 15,0 24-15,-25 25 16,1-24-16,49-26 16,-75 26-16,100 24 15,-25 0-15,25 0 16,0-24-16,24 49 15,26-25-15,-26 25 16,-24-25-16,25 25 16,-1-25-16,-24 1 15,25 24-15,-26 0 16,26 0-16,-25 0 16,-1 0-16,26 0 15,0 0-15,-1 0 16,-24 24-16,0 1 15,49 0-15,-49 0 16,49-25-16,-24 0 16,49 25-16,0-25 15,0 0-15,-24 0 16,-26 24 0,26-24-16,24 0 15,-149 25 1,125-25-16,-50 25 15,-1-25-15,26 25 16,24-25-16,-24 0 16,-50 25-1,49-25-15,1 0 16,24 0 0,26 0-16,-1 0 15,-25 0-15,25 0 16,1 0-16,-26 0 15,25 0-15,-24 0 16,-1 0 0,25 0-16,0 0 15,1 0 1,-1 24-16,-25 1 16,25 0-1,0 0 1</inkml:trace>
</inkml:ink>
</file>

<file path=ppt/ink/ink3.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19T21:40:55.106"/>
    </inkml:context>
    <inkml:brush xml:id="br0">
      <inkml:brushProperty name="width" value="0.05292" units="cm"/>
      <inkml:brushProperty name="height" value="0.05292" units="cm"/>
      <inkml:brushProperty name="color" value="#FF0000"/>
    </inkml:brush>
  </inkml:definitions>
  <inkml:trace contextRef="#ctx0" brushRef="#br0">10894 16737 0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9T21:52:39.772"/>
    </inkml:context>
    <inkml:brush xml:id="br0">
      <inkml:brushProperty name="width" value="0.05292" units="cm"/>
      <inkml:brushProperty name="height" value="0.05292" units="cm"/>
      <inkml:brushProperty name="color" value="#FF0000"/>
    </inkml:brush>
  </inkml:definitions>
  <inkml:trace contextRef="#ctx0" brushRef="#br0">10443 13003 47 0,'-23'-4'23'0,"29"-1"2"0,-6 5-24 16,0 0-3-16,-6 5 1 15,-6-1 5-15,-12 5 0 16,-5 0-2-16,-7 4 1 16,-5 5-1-16,-6 13 1 15,0 8-4-15,-1 23 0 16,7 5 4-16,6 17 0 16,11 4-2-16,12-4 1 15,18 5-2-15,12-10 0 0,23-3 0 16,12-15 1-16,18-16 0 15,12-19 0-15,5-17-1 16,7-18 1-16,-7-17 1 16,-5-5 0-16,-12-18-3 15,-7-13 1-15,-22-9 0 16,-19-17 0-16,-17-9 0 16,-18 8 0-16,-11 14 1 15,-13 9 0-15,-11 8-2 16,-18 23 0-16,12 4 2 15,-6 4 1-15,6 10-4 16,6-1 1-16,0 0-1 16,11 0 0-16,7 1-9 15,11 3 1-15,6-3-20 0,12-1 0 16,12 14 10-16,18-1 1 16</inkml:trace>
  <inkml:trace contextRef="#ctx0" brushRef="#br0" timeOffset="331.3384">11558 12729 47 0,'0'0'23'0,"12"9"3"0,-12-1-24 16,-12-3 2-16,1 4 0 0,-1 8 0 15,-12-3 1-15,-5 8-3 16,5 0 0-16,0 4-3 16,1 14 1-16,-1 9 0 15,7 8 1-15,5 10 0 16,6 12 0-16,12 10 0 16,6-5 0-16,5-9-2 15,1 0 1-15,6 1-3 16,-1-15 0-16,1-12-7 15,5-9 0-15,-5-5-4 16,5-17 1-16,7-9-21 16,-1-14 0-16</inkml:trace>
  <inkml:trace contextRef="#ctx0" brushRef="#br0" timeOffset="570.5833">12160 13034 56 0,'-18'9'28'0,"30"39"0"0,-12-25-28 15,0 3 0-15,0 18 1 16,0 1-3-16,0 12 1 16,-6 1 1-16,0 12 1 15,6-8-3-15,-5-4 1 16,-1-1-7-16,0-8 0 0,6-9-4 15,6-9 1-15,0-14-23 16,11-17 0-16</inkml:trace>
  <inkml:trace contextRef="#ctx0" brushRef="#br0" timeOffset="855.8386">12455 12556 55 0,'12'31'27'0,"65"9"1"16,-48-18-29-16,12 0 0 15,18 14 1-15,6-1-1 16,6 5 1-16,6 17 2 0,-6 5 0 16,-6 9-2-16,-6 13 1 15,-12 0 0-15,-12 0 1 16,-5 0-2-16,-13-9 0 15,-5-4-4-15,-12-13 0 16,-6-5-8-16,0-9 0 16,-5-9-11-16,-19-8 0 15,-11 4 5-15,-12 0 0 16</inkml:trace>
  <inkml:trace contextRef="#ctx0" brushRef="#br0" timeOffset="1455.2736">8992 14432 41 0,'6'-9'20'0,"5"22"5"0,-16-4-22 16,-7 0-2-16,-6 9 1 15,-6 4 4-15,-5 13 0 16,-1 18-3-16,1 14 0 16,11 12 0-16,1 14 1 15,11-5-3-15,12-8 1 16,17 0 1-16,18-14 1 15,7-13-3-15,5-26 0 16,0-14 0-16,6-17 0 16,-6-19-1-16,6-8 1 0,-6-17-1 15,-6-14 0-15,-11-22-1 16,-13-9 0-16,-11 0-2 16,-6 9 1-16,-12 4-2 15,-12 14 0-15,-5 13-2 16,-7 13 1-16,-5 14-2 15,-6 12 1-15,5 10-13 16,1-1 1-16,5 5-10 16,18 0 1-16</inkml:trace>
  <inkml:trace contextRef="#ctx0" brushRef="#br0" timeOffset="1740.4117">10243 14047 50 0,'-30'13'25'0,"-17"36"3"0,35-31-25 16,-12 13-3-16,-11-1 1 16,-6 6 3-16,-1 8 1 15,-5 14-6-15,6-5 1 16,-6 17 1-16,23 15 0 15,6 7-1-15,18 6 1 0,6-14-6 16,12-5 1 0,12-12-5-16,11-5 1 0,0-5-11 15,18-21 1-15,0-19-9 16,12-21 0-16</inkml:trace>
  <inkml:trace contextRef="#ctx0" brushRef="#br0" timeOffset="1973.5411">10585 14525 55 0,'-6'44'27'0,"59"84"-1"15,-41-92-28-15,0 12-1 0,-1 10 1 16,1-1 3-16,0 1 1 15,0-1-11-15,0 1 0 16,-6-14-21-16,-1-9 0 31</inkml:trace>
  <inkml:trace contextRef="#ctx0" brushRef="#br0" timeOffset="2220.9027">11104 14180 55 0,'53'8'27'0,"95"41"-2"0,-101-22-29 0,12 8 2 16,0 9 0-16,-6 9 4 15,0 14 0-15,-12 12 1 16,-5 19 0-16,-13 8-2 15,-5 0 1-15,-12 0-5 16,-6 0 1-16,-6-17-29 16,-12-5 1-16,7-18 7 15,-1-13 1-15</inkml:trace>
  <inkml:trace contextRef="#ctx0" brushRef="#br0" timeOffset="39216.8041">20586 4041 50 0,'0'0'25'0,"-124"-22"-1"0,94 18-25 15,-11-5 2-15,-12 0 1 0,-12-9-4 16,-6 1 1-16,-12-1 1 16,-5 5 0-16,-30-5 0 15,-24-4 1-15,-5 9-1 16,-7-1 0-16,-5-8 1 16,0 9 0-16,-18-14 1 15,17 10 0-15,-5 3-3 16,-12 19 0-16,-12 4-1 15,-29 17 1-15,-6 18 2 16,-18 23 1-16,-12 8-1 16,24 13 0-16,6 1-1 15,18 8 0-15,5 23 0 0,30 4 0 16,17 17 0-16,19 5 1 16,11-9 0-16,24 14 1 15,11-5-1-15,30 4 1 16,18 9-2-16,23-17 0 15,30-1 0-15,23-8 0 16,30-9 0-16,41 0 0 16,24-14-1-16,12 1 1 15,5-1 2-15,7-17 0 16,11-4-2-16,-6-10 1 16,0 5 1-16,1-8 0 15,17-14-3-15,17-5 0 0,1-13-1 16,6-17 1-16,17-9 1 15,12-18 1-15,-12-9-2 16,1-18 1-16,-1-21 0 16,6-19 1-16,-11-21-1 15,-7-18 1-15,-11-18-1 16,5-18 1-16,-17-22-2 16,-12-12 0-16,-11-15 0 15,-24 10 1-15,-30 13 1 16,-24 18 0-16,-34 8 1 15,-31 9 0-15,-29 9-1 16,-29 5 1-16,-41 0-3 16,-25-5 0-16,-40-18-2 15,-18 14 0-15,-24-5 3 0,-30-8 1 16,-5 12-1-16,-12 19 1 16,-17 8-2-16,-19 36 0 15,-17 21 1-15,-30 37 0 16,-23 47 0-16,-12 41 0 15,-6 39-5-15,30 23 0 16,23 17-12-16,12 31 1 16,24 45-20-16,-7 17 0 15</inkml:trace>
  <inkml:trace contextRef="#ctx0" brushRef="#br0" timeOffset="45144.6395">21187 8443 23 0,'0'0'11'0,"-6"-40"8"15,6 31-12-15,0 0-3 0,0-13 1 16,-5 0-2-16,-1 4 0 16,-6 0-1-16,-6 5 1 15,0 0-4-15,-5 4 1 16,-7 9 1-16,-11-9 1 15,0 5-3-15,-6 4 1 16,-7 4-1-16,1-4 1 16,-17 5 0-16,-19-5 1 15,1-5-1-15,-7 5 0 16,-5-9 0-16,-6 0 0 16,-7 1 1-16,-5 3 0 15,-11 5-2-15,-13 0 1 0,0 0-1 16,1-4 1-16,-1 4 1 15,-5 0 0-15,11-5-3 16,-17-3 1-16,11-1-1 16,-5 0 0-16,-7 9 2 15,1 0 1-15,-18-5-5 16,0 1 1-16,11-5 4 16,-11 5 1-16,6-1-2 15,-12 1 1-15,12 4-2 16,5 0 0-16,-11 13 2 15,6 0 0-15,-12 1 0 16,18 3 0-16,11 14 0 16,1 9 0-16,11-4-1 15,12 8 0-15,12-4 0 16,24-1 1-16,11 6-1 0,18-6 1 16,24 6-2-16,17 3 1 15,18-3 1-15,23 12 1 16,31-8-1-16,16 4 0 15,19-5 0-15,41 6 0 16,11 3 0-16,30-8 0 16,30-5 0-16,29 5 1 15,30-10-3-15,35-3 0 16,29-14-1-16,36-18 1 16,24 5-3-16,23-18 1 15,17-8 0-15,7-1 1 16,-18-13 1-16,-18 0 1 0,-29-18 3 15,-47 10 1-15,-48-1 3 16,-41-5 0-16,-47 6-2 16,-35 3 1-16,-48 5-5 15,-29-4 0-15,-24-9-4 16,-35-14 0-16,-36-8-8 16,-35-1 0-16,-41-17-28 15,-59 9 0-15</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9T21:55:01.303"/>
    </inkml:context>
    <inkml:brush xml:id="br0">
      <inkml:brushProperty name="width" value="0.05292" units="cm"/>
      <inkml:brushProperty name="height" value="0.05292" units="cm"/>
      <inkml:brushProperty name="color" value="#FF0000"/>
    </inkml:brush>
  </inkml:definitions>
  <inkml:trace contextRef="#ctx0" brushRef="#br0">6189 14498 21 0,'-6'-13'10'0,"36"17"8"0,-18-4-12 16,5-4 0-16,1 4 0 15,0 0-1-15,-1-5 1 16,-5 5 0-16,-6 0 1 15,-6 0-5-15,6 9 1 16,-6 5 2-16,-6-6 0 16,0 10-5-16,0-5 1 15,0 1 3-15,6 3 0 16,6 5-2-16,0 5 0 16,0 13-2-16,-6 0 1 15,0 13 0-15,6 9 1 16,-6 0-1-16,0 8 0 0,0 1-1 15,6 9 0-15,-6-18 0 16,6 4 1-16,-6 5 0 16,6 0 0-16,6 4-1 15,-7 4 1-15,7 5-1 16,0-4 0-16,0 8 0 16,0-8 1-16,-12 0-1 15,0-5 0-15,0-9 1 16,0 1 0-16,-6-5-2 15,0-9 0-15,0-5 1 16,-6-8 0-16,6-5 1 16,-6-4 0-16,1-13-1 15,5 4 1-15,0-8 0 0,0-1 1 16,0-4-1-16,0-5 0 16,0 5-2-16,6-9 1 15,6 13 2-15,-6-4 0 16,0-9-3-16,6 9 0 15,12 0 1-15,-6-5 1 16,5 1 1-16,13-5 1 16,5 0-6-16,1-5 0 15,5 5 9-15,0 0 0 16,6 0-6-16,1 0 1 16,-1 0-1-16,6 0 0 15,6 0 0-15,0 0 1 0,-6 0-2 16,6-4 1-16,0 4 1 15,6-5 0-15,0 1-1 16,6-1 0-16,-1 1 1 16,1 0 0-16,6 4-3 15,5 0 1-15,1 0 1 16,0 0 1-16,5 0-1 16,1-5 0-16,-7-4 1 15,7 5 0-15,5-1-3 16,18 10 1-16,0-5 2 15,6-5 1-15,6-3-3 16,0-1 0-16,0 0 0 16,12 0 1-16,5 5 1 15,-5 4 0-15,6-9-2 16,-1 0 1-16,1 5 0 0,11-1 1 16,1 5-1-16,-1-9 0 15,-11 0-1-15,-1 1 1 16,-5 3-1-16,6 5 0 15,-1 0 2-15,1 0 0 16,-6 0-2-16,-7 0 0 16,-5 5 1-16,0 3 1 15,6 1-2-15,-6 0 1 16,-6 0 1-16,6 0 0 16,-6 0-2-16,6 4 1 15,5 0 1-15,13-4 1 16,-6-5-4-16,-1-4 1 15,-5 0 1-15,-12 0 1 0,6 9-2 16,0 0 1-16,-6 0 0 16,0-9 1-16,0 0-2 15,-6-4 1-15,6-1 0 16,0 5 1-16,6 0-2 16,-6-9 1-16,0 9 0 15,-6-4 1-15,-6 4-2 16,-5 0 1-16,-7 0 0 15,6 13 0-15,1-8-1 16,-1-1 1-16,6 5 0 16,6-5 0-16,0-4 0 15,1 0 0-15,-1 9 1 16,6 9 0-16,-12-9-1 16,0 4 1-16,-6-9-2 0,-5 14 0 15,-7-9 1-15,1 0 0 16,-1 0 0-16,-5-1 0 15,11 1 0-15,-11 5 1 16,-1 3-1-16,-11-12 0 16,0-1-1-16,-12 1 0 15,-6-5 1-15,0 0 0 16,-11 8 0-16,-1-3 1 16,-6-1-2-16,-5-4 1 15,-1 0 0-15,-5 0 0 16,-1-9-1-16,-5 5 0 15,-6-9 2-15,0-1 0 16,0 1-2-16,-7 0 0 0,1-9 0 16,6-5 0-16,0 5 2 15,0-4 1-15,5-10-3 16,-5-8 0-16,0 4 0 16,0-4 0-16,0 4 1 15,-1-9 0-15,1-4 0 16,0-4 0-16,0-1 0 15,0-4 0-15,-1 0 0 16,1-4 0-16,0-5-1 16,0-4 0-16,-6 4-2 15,0 1 0-15,0 8 4 16,-6-9 0-16,0 5-2 16,-6-10 0-16,0 14 1 0,0 1 1 15,0-1-2-15,0 0 1 16,6 4 0-16,0-4 0 15,0 9 2-15,6 4 1 16,-6 1-6-16,0 4 0 16,0 4 4-16,0 4 0 15,-6 5 0-15,0 5 0 16,0 4-3-16,0 0 1 16,0 8 1-16,1 1 0 15,-1 0 0-15,-6 4 0 16,0-9 0-16,0 14 0 15,-5-1-1-15,-7 1 1 0,0 0 0 16,-11-5 1-16,-6 0-1 16,-1 0 0-16,-5 0 2 15,-6 5 0-15,0-1-4 16,-12-3 0-16,-6-6 2 16,0 5 1-16,-5 5-1 15,-7 0 1-15,-11 4-1 16,-1-5 1-16,-11-4-2 15,6 9 1-15,-6-4 1 16,-1-1 0-16,1 1-2 16,6 4 0-16,-6 0 2 15,0-4 0-15,-12 4-2 16,0-9 1-16,5 9 0 16,1 0 0-16,0-5 1 15,-6 5 0-15,0 0-2 0,-12-4 0 16,12 8 2-16,6-4 0 15,6-4-2-15,6 4 1 16,-6 0-1-16,5 0 1 16,-11-5 1-16,6 5 0 15,-6 0-3-15,6 0 0 16,5 5 2-16,1-5 1 16,0 4-1-16,-1 5 0 15,-11 0 1-15,12-9 1 16,-6 13-3-16,6-13 1 15,-1 0 1-15,1-4 1 16,0 4-1-16,5-5 0 16,-5 1-2-16,-6 0 1 0,0-1-1 15,-1 1 1-15,1 4 0 16,6 0 1-16,-6 0-3 16,-6-5 1-16,-6 10 2 15,5-1 0-15,1-8-1 16,6 4 0-16,0-5 2 15,6 5 0-15,-1-4-2 16,7-1 0-16,-12 10 1 16,0-14 1-16,-1 0-4 15,1-4 0-15,0 9 2 16,6 4 1-16,-7-5-1 16,7-4 1-16,-12 5-1 15,12-1 0-15,-1-3 0 0,7-1 1 16,5 4-2-16,1 1 1 15,5-1-1-15,1-3 1 16,-1 3 0-16,-11 5 1 16,5-4-1-16,-11 4 0 15,0 0 0-15,5-9 0 16,1 9 0-16,-1 0 0 16,1 4 0-16,0-4 0 15,-7 0 0-15,7 5 0 16,0-1 0-16,5-4 0 15,1 0 0-15,-1 5 0 16,6-1 1-16,-5 5 0 16,-1-5-2-16,-5 5 0 0,6 4 0 15,-7-4 0-15,1 5 2 16,5-1 0-16,1 0-1 16,5-4 1-16,6 4-2 15,7 0 1-15,-1-4 1 16,0-4 0-16,12 4-2 15,-6-5 0-15,0 0 2 16,-6 5 0 0,-23 9-2-1,11-5 1-15,13-4-2 16,17 0 1-16,11 0-12 16,13-9 1-16,11 4-27 15,12-4 0-15,12-13 16 0,29-22 1 16</inkml:trace>
  <inkml:trace contextRef="#ctx0" brushRef="#br0" timeOffset="19098.464">9759 17028 48 0,'0'0'24'0,"17"-4"2"0,-5 13-24 16,-6 4 6-16,6 0 0 15,-12 5-3-15,6 4 0 0,0 9-2 16,0 4 0-16,0 5-5 15,-1 18 1-15,1-5 0 16,0-13 1-16,0-5-6 16,0 0 1-16,0-8-6 15,0-9 0-15,0-5-11 16,-6-18 0-16,-6-17-3 16,6-17 0-16</inkml:trace>
  <inkml:trace contextRef="#ctx0" brushRef="#br0" timeOffset="19247.2291">9647 16820 58 0,'-24'0'29'0,"42"14"0"0,-6-14-28 15,5 4-8-15,1 5 1 16,6-13-6-16,-1 4 0 16,1-5-22-16,-1 1 1 15,1-1 27-15,0 1 0 16</inkml:trace>
  <inkml:trace contextRef="#ctx0" brushRef="#br0" timeOffset="19954.4339">10095 17019 53 0,'-18'0'26'0,"24"18"1"16,0-9-27-16,0 0 4 16,0 4 1-16,6 0-3 0,0 5 1 15,5 9-1-15,1 8 0 16,6 0-3-16,-7 5 1 16,-5 4-5-16,0-4 1 15,0-4 0-15,-12-5 1 16,0-9 3-16,0 0 0 15,0-4 0-15,-6-5 0 16,0-4 4-16,0 4 1 16,0-4-3-16,0 0 0 15,6-9 0-15,-12-5 0 16,7 1-2-16,-1-10 1 16,12 1-1-16,-1-9 0 15,1-4 1-15,6-1 0 0,6 0 1 16,0 5 1-16,-1 5-2 15,1 3 0-15,0 6 0 16,-1-1 0-16,7 0-1 16,0 4 1-16,-1 5-3 15,1 0 1-15,-7 0 1 16,1 5 1-16,0 4-1 16,-6 8 0-16,-1 5 0 15,-5 9 1-15,0 0-2 16,0 0 0-16,-6 5-6 15,6-14 0-15,0 0-1 16,0-4 0-16,6-14-3 16,-1-8 1-16,7-14-26 15,-6-9 1-15,17-17 30 16,-5 0 0-16</inkml:trace>
  <inkml:trace contextRef="#ctx0" brushRef="#br0" timeOffset="20237.8147">10797 16900 55 0,'-6'9'27'0,"12"0"1"0,-6-9-28 16,6 4 7-16,0 14 0 16,0 0-5-16,0-1 0 15,0 14-2-15,6 9 1 16,-7 4-1-16,1 9 0 0,0 0 0 15,0 14 0-15,-6-19-1 16,0 1 0-16,0-5-7 16,0-8 0-16,6-5-4 15,-6-14 1-15,0-17-8 16,0-4 1-16,-6-23-5 16,-6-8 1-16,-5-14 19 15,-1-4 1-15</inkml:trace>
  <inkml:trace contextRef="#ctx0" brushRef="#br0" timeOffset="20412.0899">10573 17064 51 0,'-24'17'25'0,"42"14"11"16,-6-17-26-16,6-6-6 15,11 1 0-15,12-4 1 16,13-5 0-16,22-9-6 16,1 0 0-16,0 5-2 0,-1-1 0 15,-5 1-4-15,0-1 1 16,-12-4-12-16,0 9 0 15,-12-4-23-15,-6 4 0 16</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9T21:56:30.829"/>
    </inkml:context>
    <inkml:brush xml:id="br0">
      <inkml:brushProperty name="width" value="0.05292" units="cm"/>
      <inkml:brushProperty name="height" value="0.05292" units="cm"/>
      <inkml:brushProperty name="color" value="#FF0000"/>
    </inkml:brush>
  </inkml:definitions>
  <inkml:trace contextRef="#ctx0" brushRef="#br0">14084 9694 34 0,'-18'9'17'0,"-12"22"3"0,24-18-17 16,1 1-1-16,-1-1 0 15,0 0 2-15,0 5 0 16,0 4-3-16,-6 22 0 16,6-4-2-16,0-9 1 15,0 0-6-15,6-4 1 16,0-1-6-16,6-4 0 15,0-13-16-15,6-9 1 16</inkml:trace>
  <inkml:trace contextRef="#ctx0" brushRef="#br0" timeOffset="210.1496">14095 9708 39 0,'-11'17'19'0,"22"5"1"16,-5-8-19-16,-6 3-2 16,0 1 1-16,-6 4 2 15,0 5 0-15,1-5-4 16,-1 0 1-16,0 4-13 16,0-8 0-16,6 0-11 15,6 0 0-15</inkml:trace>
  <inkml:trace contextRef="#ctx0" brushRef="#br0" timeOffset="766.5468">14243 10588 37 0,'6'0'18'0,"11"4"1"16,-5-4-18-16,0-4 2 16,6-14 1-16,-6 0-3 15,-1-4 1-15,1-9 0 16,6 0 1-16,0-22-4 16,11-9 1-16,6-4 0 15,-5-14 1-15,5 10-3 16,7-1 1-16,-7 5 1 0,6 4 1 15,-5 13-1-15,-7 9 1 16,-5 9 2-16,-6 13 0 16,-1 14 1-16,1 17 1 15,0 14-3-15,-7 22 0 16,1 12-2-16,0 1 1 16,-6 0 0-16,0 0 0 15,0 0-9-15,-6-4 0 16,0-10-4-16,-6-3 1 15,0-10-24-15,-18-9 1 16,-5 1 33-16,-12-5 0 16</inkml:trace>
  <inkml:trace contextRef="#ctx0" brushRef="#br0" timeOffset="1289.9172">14160 10336 44 0,'6'0'22'0,"59"26"1"16,-24-26-22-16,12-9-4 15,18-4 1-15,0-9-4 16,6 0 1-16,-1-9 4 16,-5 0 0-16,0-4-1 15,-6 4 0-15,-6 4 2 16,12 9 0-16,-6-4 1 16,0 9 0-16,-6-5-1 15,-6 14 1-15,-6-1 4 16,-6 10 0-16,-5-5-3 15,-13 13 0-15,1 5-1 0,-12 4 0 16,-6 13-2-16,-6 1 1 16,-6 4 4-16,-6-1 0 15,0-3-2-15,0-1 1 16,-5-8 0-16,-1-5 0 16,0-5-1-16,6-17 0 15,12 0-1-15,0-13 0 16,18-9-2-16,0-13 0 15,5 4 2-15,7-13 0 16,11-14-2-16,0 5 1 16,1 9-1-16,-1 4 1 15,0 9-1-15,-5 9 1 0,-7 17 2 16,-5 5 0-16,-1 14-4 16,-5 8 0-16,-6 0 3 15,0 13 0-15,-12 1-1 16,0 3 0-16,0 1-3 15,-12 0 1-15,6-5-8 16,0-8 1-16,0-5-7 16,6-9 1-16,0-17-12 15,6-9 0-15</inkml:trace>
  <inkml:trace contextRef="#ctx0" brushRef="#br0" timeOffset="1695.2052">15942 10031 40 0,'18'4'20'0,"41"18"-1"0,-47-22-19 15,-1 13 2-15,1-8 0 16,-6 17-2-16,-6 4 1 16,0 10-1-16,-6 4 1 15,-6-5 0-15,1-4 1 16,-1-13-1-16,0-1 0 15,6-3-2-15,0-10 0 16,12-13 1-16,0-4 0 16,6-18 0-16,11 4 0 15,1-17-1-15,6 9 0 16,-1-5 3-16,6 5 0 16,1 12 0-16,-1 10 1 0,-5 4 1 15,-7 18 1-15,-5 4-1 16,-6 18 0-16,-6-4-3 15,-6 8 0-15,0 10 0 16,0-1 0-16,0-4-5 16,0-5 1-16,6-8-6 15,5-5 1-15,7-9-8 16,6-9 0-16,5-21-14 16,1-1 1-16</inkml:trace>
  <inkml:trace contextRef="#ctx0" brushRef="#br0" timeOffset="1861.3605">16691 10044 50 0,'-5'13'25'0,"16"67"3"0,-11-58-25 15,0 9 0-15,-6 4 1 16,1-4-6-16,-1 4 0 16,-6-4-3-16,0 0 0 15,-6-4-6-15,1-9 1 16,-1-5-29-16,6-9 1 15</inkml:trace>
  <inkml:trace contextRef="#ctx0" brushRef="#br0" timeOffset="1996.4539">16715 9725 32 0,'18'18'16'15,"58"-22"-32"-15,-58 4-15 0</inkml:trace>
  <inkml:trace contextRef="#ctx0" brushRef="#br0" timeOffset="2370.7199">16986 10128 40 0,'12'44'20'0,"41"-17"-1"16,-35-19-19-16,0-8 4 16,5 0 1-1,19-13-4-15,-1-5 1 16,-6-4-2-16,-5-4 0 16,-7-10 0-16,-11 1 0 15,-6 0 0-15,-12-1 0 16,-11 14-1-16,-13 9 1 15,-5 4 2-15,-7 13 1 16,-5 19-1-16,6 8 0 16,5 17 1-16,13 10 1 15,11-1-3-15,18 1 1 16,12-10-2-16,17-8 1 16,12-4-4-16,0-14 1 15,7-9-8-15,5-9 0 0,0-4-12 16,17-17 0-16,-11-5 2 15,-6-18 0-15</inkml:trace>
  <inkml:trace contextRef="#ctx0" brushRef="#br0" timeOffset="2777.0087">17907 9495 38 0,'12'0'19'0,"29"18"0"0,-35-14-18 16,-6 14 4-16,-6 4 1 15,-6 9-4-15,0 9 0 16,-5 4-2-16,-1 0 0 0,0-4-3 15,6-9 1-15,1 0-12 16,5-13 1-16,0 0-17 16,12-18 1-16</inkml:trace>
  <inkml:trace contextRef="#ctx0" brushRef="#br0" timeOffset="2941.7963">18231 9548 47 0,'-17'14'23'0,"17"17"2"16,6-18-25-16,-6 0-1 16,0 5 1-16,-6 4-2 15,0 0 1-15,0 5-13 0,0 4 0 16,0-5-17-16,0 5 0 16</inkml:trace>
  <inkml:trace contextRef="#ctx0" brushRef="#br0" timeOffset="3873.4563">18231 10318 36 0,'6'-9'18'0,"41"14"-1"0,-35-10-19 16,0 10 4-16,0-5 1 16,0 0 1-16,-1 4 1 15,1 9-3-15,0 5 0 16,0 4 0-16,-6 0 1 16,-6 9-4-16,-6 5 1 15,-6 3-4-15,-6 1 0 16,-5-4-10-16,-7-1 0 0,7-8-13 15,-1-5 0-15</inkml:trace>
  <inkml:trace contextRef="#ctx0" brushRef="#br0" timeOffset="5089.3204">19034 9672 32 0,'6'0'16'0,"23"9"5"0,-17-5-16 15,0 5-3-15,0 0 1 16,-1 4-1-16,-5 5 0 15,-6 0 0-15,0 8 1 16,0 5-2-16,0 22 1 0,0 5-2 16,-6-1 1-16,0 5-2 15,1-9 0-15,-1-4-4 16,-6 4 0-16,6-4-9 16,0-14 0-16,0-13-12 15,0 0 1-15</inkml:trace>
  <inkml:trace contextRef="#ctx0" brushRef="#br0" timeOffset="5553.6349">19565 9898 32 0,'-18'9'16'0,"18"-5"0"0,0 5-16 16,0 0 1-16,0-5 1 16,-6 5 3-16,-6 4 0 15,6 9-2-15,1 5 0 16,-1 0-1-16,0 8 0 15,12 14 0-15,5-5 0 16,1-9 1-16,24 5 0 0,-7-5-3 16,7-21 0-16,5-1 0 15,0-13 1-15,0-9-1 16,1-4 0-16,-1-9 2 16,-6-14 1-16,1-12-4 15,-18-5 0-15,-13-5 2 16,-10 1 1-16,-7-1-2 15,-12 5 0-15,-5 13-2 16,-7 9 1-16,-23 13-7 16,-6 14 1-16,-5 13-8 15,-1 4 1-15,12 5-14 16,6 0 0-16</inkml:trace>
  <inkml:trace contextRef="#ctx0" brushRef="#br0" timeOffset="41947.8574">13995 11813 30 0,'6'-4'15'0,"6"-5"6"0,-12 9-15 16,6 0 0-16,5 4 0 16,1-8-1-16,0 4 1 15,6 0-6-15,-12 13 1 16,-6 0 1-16,-6 10 0 15,-12 7 0-15,6 10 1 0,-5 0-3 16,-1 0 1-16,0 4-1 16,6-4 0-16,6-9-12 15,6-5 1-15,0-8-2 16,6-13 0-16,6-5-15 16,6-9 0-16</inkml:trace>
  <inkml:trace contextRef="#ctx0" brushRef="#br0" timeOffset="42130.5055">14172 11840 36 0,'-18'13'18'0,"12"27"5"15,6-23-18-15,-5 6-4 16,-1 8 1-16,-6-1-3 0,-6 1 0 16,0 0 1-16,1 5 1 15,-7-10-10-15,6 1 0 16,7-1-12-16,5-8 1 15,6-5 8-15,6-8 0 16</inkml:trace>
  <inkml:trace contextRef="#ctx0" brushRef="#br0" timeOffset="42592.8581">14721 11990 34 0,'-12'-22'17'0,"18"13"0"16,-6 9-16-16,0-4-1 15,0-5 1-15,-6 4 3 16,0-8 1-16,-6 4-3 15,-5 5 1-15,-1 4-1 16,0 4 0-16,0 14-3 16,1-5 1-16,5 1 1 15,6 12 0-15,0 9-1 16,6 10 0-16,12-1 1 16,6 0 0-16,5 5-1 0,7-5 0 15,-1 5-2-15,-5-5 1 16,-6 5 1-16,-7-14 1 15,-5 9 1-15,-12-4 0 16,-11-5-2-16,-13 5 0 16,-11-13-1-16,-6-5 1 15,-1-9-1-15,1-4 0 16,6-13-7-16,6-19 0 16,11 10-4-16,12-9 1 15,12 0-14-15,12-13 0 16</inkml:trace>
  <inkml:trace contextRef="#ctx0" brushRef="#br0" timeOffset="42926.549">14969 12238 39 0,'0'4'19'0,"5"9"2"16,-5 1-20-16,0-1 1 15,0 9 1-15,-5 14 1 16,5 3 1-16,5 6-3 15,1 8 0-15,6-14-2 16,6 1 0-16,11-9 0 16,7-9 0-16,-1-13 2 15,6-13 1-15,1-1-3 16,-1-12 1-16,0-28-1 16,-11 1 0-16,-6-13-2 15,-7-1 1-15,-17 5-2 0,-12 4 0 16,-11 14 3-16,-13 13 1 15,-5 13-2-15,0 5 1 16,5 8-7-16,7-4 1 16,5 0-8-16,7-4 0 15,11-1-13-15,12-4 1 16</inkml:trace>
  <inkml:trace contextRef="#ctx0" brushRef="#br0" timeOffset="43164.7289">15594 11738 47 0,'6'9'23'0,"6"-9"-1"0,-6 13-24 0,-6-4 2 16,0 9 1-16,0 13 0 16,0 8 1-16,-6 14-2 15,6 14 1-15,-6 4-1 16,6 4 1-16,0-9-4 15,6 9 1-15,0-8-8 16,5-23 1-16,1-4-8 16,6-5 1-16,6-17-3 15,-1-14 0-15</inkml:trace>
  <inkml:trace contextRef="#ctx0" brushRef="#br0" timeOffset="43569.9098">16184 12238 42 0,'0'4'21'0,"-6"9"-3"0,6-8-20 16,0-10 0-16,-6 5 1 15,0-4 3-15,-5-5 0 16,-7-4-1-16,0 4 1 16,0 0-2-16,-5 5 0 15,-7 8 0-15,1 10 0 16,-1 3 1-16,1 5 0 15,-1 0-1-15,7 5 1 16,-1 13-2-16,12-23 0 16,1 10 1-16,5-9 0 0,6-5-2 15,6-13 0-15,5-9-3 16,1-4 1-16,6-5 2 16,5-8 0-16,-5-5 4 15,0 4 1-15,0 9 1 16,-1 14 0-16,-5 8 0 15,6 14 0-15,-6 9-2 16,-1 12 0-16,1-8-3 16,0 9 1-16,6-4-2 15,-1-5 1-15,1-9-13 16,0-9 1-16,-6-4-17 16,5-14 0-16</inkml:trace>
  <inkml:trace contextRef="#ctx0" brushRef="#br0" timeOffset="44443.1513">16214 12247 39 0,'0'26'19'0,"35"32"0"0,-29-45-20 16,6 0 2-16,-1 0 1 15,-5-4 0-15,6 0 0 16,-6 0-3-16,0 0 1 15,0 9 1-15,0-18 0 16,6-5 0-16,-7-4 1 16,1-4-2-16,0-5 0 0,0-4 0 15,6 0 0-15,0 4 0 16,-6 5 1-16,0 4-1 16,5 5 1-16,-5-1-2 15,0 10 1-15,0 4 1 16,-6 0 0-16,0 8 0 15,6 1 0-15,0 13-1 16,-6-5 0-16,6-3 0 16,0 12 1-16,5-9-2 15,1 1 0-15,12-5-5 16,-1-9 0-16,7-4-4 16,5-9 0-16,1-9-5 15,-1-4 0-15,6-5 7 0,-5-4 0 16,5 0 13-16,0 5 0 15,-5-1 7-15,-1 0 0 16,1 5-7-16,-7 0 0 16,1 4-2-16,-7 0 0 15,1 0 2-15,-6 0 1 16,-7 0-5-16,-11 1 1 16,-6-1-4-16,-5 0 1 15,-13 0 2-15,0 9 1 16,-5 4-3-16,-12 5 0 15,5 9 1-15,1 0 0 16,5 13 1-16,13 4 1 16,5-13-3-16,6-4 0 15,12-9 2-15,12-5 1 0,11-8-5 16,1-10 1-16,5-8 1 16,-6-9 1-16,1 5 0 15,-6-1 0-15,-1 5 0 16,1 4 1-16,-1 1-1 15,-5 3 0-15,0 10 1 16,-6 13 1-16,-1 4 1 16,1 18 0-16,0 13 0 15,0-4 1-15,-6 13-1 16,0-4 0-16,-1 4-2 16,-5 0 0-16,0 5 0 15,0-5 0-15,-5-5 1 16,-7 10 0-16,-12-14-4 15,1-4 1-15,-7-9 0 16,1-14 1-16,-7-12-5 0,7-10 1 16,-1-12-5-16,12-10 0 15,7-4-7-15,5-13 0 32</inkml:trace>
  <inkml:trace contextRef="#ctx0" brushRef="#br0" timeOffset="44860.4449">17364 12375 31 0,'24'9'15'0,"35"-23"4"0,-42 14-16 0,1-4 2 16,0 0 1-16,5-1-4 15,7-4 1-15,-1-4-2 16,1-5 1-16,-1-4-2 16,1-4 0-16,-7-1 1 15,-5 1 0-15,-6-1 0 16,-6 5 0-16,-18-5-1 16,-12 14 1-16,-5 9-1 15,-6-1 1-15,-7 10 0 16,1 12 1-16,6 10-3 15,-1 8 1-15,13 5-1 0,5 9 0 16,6-5 2-16,6-4 1 16,12-9-3-16,6 4 0 15,6-17-3-15,5-5 1 16,13-13-3-16,5 0 1 16,0-4-1-16,0-1 0 15,7-3-8-15,-7 3 0 16,-6-8-3-16,-5-9 0 15</inkml:trace>
  <inkml:trace contextRef="#ctx0" brushRef="#br0" timeOffset="45243.765">18013 11734 36 0,'0'-18'18'0,"41"22"4"0,-29 1-19 16,0-5-1-16,-6 0 0 16,0 9-3-16,0 8 0 15,0 1 0-15,-6 8 0 16,0 1-3-16,0 0 1 16,5-5-7-16,-5-5 0 15,6-3 0-15,0-6 1 16,-6-8-7-16,12-4 1 15</inkml:trace>
  <inkml:trace contextRef="#ctx0" brushRef="#br0" timeOffset="45386.0816">18343 11716 38 0,'-5'22'19'0,"22"27"-2"0,-17-41-20 0,0 10-3 16,0-5 1-16,0 5 0 15,-6-9 0-15,0 9-19 16,-5-1 0-16</inkml:trace>
  <inkml:trace contextRef="#ctx0" brushRef="#br0" timeOffset="45689.7011">18467 12468 23 0,'12'-5'11'0,"59"14"8"0,-59 0-12 16,0 0 3-16,-1 4 0 16,1 0-6-16,0 1 1 15,6 17-5-15,-7-9 1 16,1 13 0-16,0 1 0 15,-6 3-2-15,-6 1 0 16,-6 0-2-16,0 9 1 16,-6-10-5-16,6-3 0 15,1-5-27-15,5-5 1 16,5-12 31-16,7-14 1 16</inkml:trace>
  <inkml:trace contextRef="#ctx0" brushRef="#br0" timeOffset="46274.8321">19276 11986 36 0,'-6'-5'18'0,"35"32"-1"0,-17-18-18 15,0 4 1-15,0 0 1 16,-1 5 0-16,1 8 1 16,-6 10 1-16,-6 12 0 15,0 1-2-15,0 4 1 16,-6 0-1-16,0 0 1 16,-5 5-1-16,-1-14 1 0,0-9-2 15,0 1 0-15,0-14 1 16,-5 0 0-16,5-9-2 15,0-13 1-15,0 0 0 16,0 0 1-16,7-4-3 16,-1 4 1-16,0 0 2 15,0 4 1-15,6 1-1 16,0-5 0-16,0 4 0 16,0-4 1-16,0 0-1 15,0 0 0-15,6 0-3 16,-6 0 0-16,0-4-6 15,0 4 1-15,6-9-7 16,-6-4 1-16,0 4-12 16,-6 0 0-16</inkml:trace>
  <inkml:trace contextRef="#ctx0" brushRef="#br0" timeOffset="47146.8138">19659 12123 32 0,'24'0'16'0,"-7"-18"0"0,-5 18-16 15,0-4 0-15,6-1 1 16,-1-12 2-16,7-1 0 16,0 5-3-16,5-1 1 15,-5-3-1-15,11 3 0 16,-11 1 2-16,-1 9 0 16,1 4 2-16,-6 8 1 15,-1 15-5-15,-5-1 0 0,0 18 1 16,-6 8 1-16,0 1-2 15,-6 4 0-15,-6 13-1 16,-6-4 0-16,-6-9 0 16,-5 5 1-16,-1-10 0 15,-5-3 0-15,-1-19-1 16,-11-4 1-16,11-17-5 16,1-10 0-16,-1 1 4 15,-5-14 0-15,5-4 3 16,7-4 0-16,17-1 1 15,12 5 0-15,0 22 0 16,6 9 0-16,5-5 1 16,7 5 0-16,5 4 0 15,7 1 0-15,11-14-3 0,6 8 0 16,0-3-1-16,-6-1 0 16,-5-8-3-16,-7 8 0 15,0-4-6-15,-5 5 0 16,-12-5-1-16,-7 4 1 15,-11-4-13-15,6 9 0 16,-6 0 13-16,-6-18 1 16</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21T06:36:53.881"/>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5B9138B9-31D4-4715-8C2D-F788F80B1B9D}" emma:medium="tactile" emma:mode="ink">
          <msink:context xmlns:msink="http://schemas.microsoft.com/ink/2010/main" type="inkDrawing" rotatedBoundingBox="2813,11605 3382,13126 1923,13671 1354,12150" hotPoints="3136,12641 2338,13439 1540,12641 2338,11843" semanticType="enclosure" shapeName="Circle"/>
        </emma:interpretation>
      </emma:emma>
    </inkml:annotationXML>
    <inkml:trace contextRef="#ctx0" brushRef="#br0">864 77 11 0,'-58'-43'5'0,"6"17"6"0,36 21-7 15,-5 5-1-15,-10 0 0 16,-11 0-2-16,-10 9 0 16,-1 0 3-16,-4 17 0 15,-6 4-3-15,-5 14 1 16,0 13 0-16,5 8 1 15,6 18-5-15,5 13 1 16,5 0 2-16,15 13 1 16,11 13-1-16,11-5 1 15,15 1 2-15,11 0 0 16,20-9-5-16,17-5 0 16,20-4 3-16,16-8 1 0,10-27-3 15,11-21 1-15,26-27-2 16,10-17 1-16,1-26 1 15,-6-18 0-15,0-12-1 16,-21-14 0-16,-20-8 0 16,-27-9 0-16,-21-14-1 15,-26-12 1-15,-15-5-2 16,-22 1 1-16,-20 3 0 16,-16-3 1-16,-16 8 0 15,-26 13 0-15,-15 17-2 16,-11 23 1-16,-11 17 2 15,1 39 0-15,4 21-3 16,-4 14 0-16,20 13-3 16,6 31 1-16,20 12-10 0,38 18 1 15,30 17 1-15,48 1 0 16</inkml:trace>
  </inkml:traceGroup>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21T06:37:10.711"/>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F58AB40A-F7B4-408D-A942-A6B13FC579FE}" emma:medium="tactile" emma:mode="ink">
          <msink:context xmlns:msink="http://schemas.microsoft.com/ink/2010/main" type="writingRegion" rotatedBoundingBox="13436,9588 20258,9519 20292,12898 13470,12967"/>
        </emma:interpretation>
      </emma:emma>
    </inkml:annotationXML>
    <inkml:traceGroup>
      <inkml:annotationXML>
        <emma:emma xmlns:emma="http://www.w3.org/2003/04/emma" version="1.0">
          <emma:interpretation id="{C19E159F-5B82-4D67-8C50-9316782CA3DE}" emma:medium="tactile" emma:mode="ink">
            <msink:context xmlns:msink="http://schemas.microsoft.com/ink/2010/main" type="paragraph" rotatedBoundingBox="13735,9561 19059,9659 19041,10626 13717,10527" alignmentLevel="1"/>
          </emma:interpretation>
        </emma:emma>
      </inkml:annotationXML>
      <inkml:traceGroup>
        <inkml:annotationXML>
          <emma:emma xmlns:emma="http://www.w3.org/2003/04/emma" version="1.0">
            <emma:interpretation id="{DE84E3F8-58E6-4DB5-8CD6-4C292A3C7111}" emma:medium="tactile" emma:mode="ink">
              <msink:context xmlns:msink="http://schemas.microsoft.com/ink/2010/main" type="line" rotatedBoundingBox="13735,9561 19059,9659 19041,10626 13717,10527"/>
            </emma:interpretation>
          </emma:emma>
        </inkml:annotationXML>
        <inkml:traceGroup>
          <inkml:annotationXML>
            <emma:emma xmlns:emma="http://www.w3.org/2003/04/emma" version="1.0">
              <emma:interpretation id="{EC73AF26-E6FA-4C38-8FD5-3F2B4CA7C577}" emma:medium="tactile" emma:mode="ink">
                <msink:context xmlns:msink="http://schemas.microsoft.com/ink/2010/main" type="inkWord" rotatedBoundingBox="13740,9467 17946,9661 17900,10649 13694,10455"/>
              </emma:interpretation>
              <emma:one-of disjunction-type="recognition" id="oneOf0">
                <emma:interpretation id="interp0" emma:lang="en-US" emma:confidence="0">
                  <emma:literal>"Annie",</emma:literal>
                </emma:interpretation>
                <emma:interpretation id="interp1" emma:lang="en-US" emma:confidence="0">
                  <emma:literal>Annie",</emma:literal>
                </emma:interpretation>
                <emma:interpretation id="interp2" emma:lang="en-US" emma:confidence="0">
                  <emma:literal>"Annie"</emma:literal>
                </emma:interpretation>
                <emma:interpretation id="interp3" emma:lang="en-US" emma:confidence="0">
                  <emma:literal>"Annie"'</emma:literal>
                </emma:interpretation>
                <emma:interpretation id="interp4" emma:lang="en-US" emma:confidence="0">
                  <emma:literal>Annie";</emma:literal>
                </emma:interpretation>
              </emma:one-of>
            </emma:emma>
          </inkml:annotationXML>
          <inkml:trace contextRef="#ctx0" brushRef="#br0">-3 644 14 0,'-5'-5'7'0,"5"58"7"0,0-53-7 16,0 0-1-16,0 0 1 16,0 0-2-16,0 0 0 15,5 8-1-15,-5-8 1 16,6 0-5-16,4-13 1 15,1-13 0-15,-1-4 1 16,6-5-2-16,5-9 1 16,0-4-3-16,5-8 0 15,5-1 2-15,16-17 1 16,-10 13-1-16,-1-4 0 16,-4 17 0-16,-6 0 0 15,0 13 0-15,-5 9 1 16,-5 4-1-16,-1 13 1 0,1 5-3 15,0 8 1-15,-6 5 1 16,6 13 1-16,-6 8-1 16,6 1 0-16,5 8 0 15,-5 9 1-15,-1 0-2 16,1 4 1-16,0 0 1 16,-1-4 0-16,-4 5-3 15,-1-14 0-15,1 0-4 16,-6-4 1-16,0-9-9 15,0-9 1-15,-5-3-5 16,0-14 1-16</inkml:trace>
          <inkml:trace contextRef="#ctx0" brushRef="#br0" timeOffset="599.511">118 408 22 0,'0'-4'11'0,"52"-13"1"0,-36 12-11 15,10-3-2-15,10-6 1 16,6-3 0-16,5 0 1 16,-5 4-4-16,5-5 1 15,-5 1-1-15,5-1 0 0,-10 5 1 16,-1-9 0-16,-4-4 2 15,-1 9 0-15,-5 12-1 16,-5 1 1-16,-5 0 3 16,0 12 0-16,-6 1 1 15,1 9 1-15,-6 8-3 16,0 0 0-16,0 4 1 16,0 5 0-16,1 0-2 15,-1 0 0-15,0-5 0 16,0-3 0-16,1-6-1 15,-1-3 1-15,0-5 1 16,0-9 1-16,6-8-4 16,-1-9 0-16,1-9 2 15,-1-8 0-15,6-5-2 0,-1 0 1 16,12 0 0-16,-6-4 0 16,-1 8 0-16,7 1 1 15,-1 12-2-15,0-3 1 16,-5 12 0-16,0 0 1 15,-6 9-2-15,1 9 0 16,0 8 3-16,-6 14 1 16,1 4-1-16,-1-1 1 15,1 1-3-15,4-4 1 16,1-1-3-16,0 1 0 16,-1-9-4-16,1-9 1 15,0-9-11-15,5-8 0 16,0-9 3-16,-6-9 0 0</inkml:trace>
          <inkml:trace contextRef="#ctx0" brushRef="#br0" timeOffset="1013.844">1441 199 23 0,'-5'-4'11'0,"10"39"2"15,-5-22-12-15,5 0 1 16,0 9 1-16,0 4-2 15,1 0 1-15,-1 0-1 16,0 0 1-16,0 0-1 16,1-4 0-16,-1-4 1 15,0-5 1-15,0 0-4 16,6-13 1-16,-1-9 0 0,6-8 1 16,0-10-1-16,-1-3 0 15,6-5-1-15,0 5 1 16,0-5 0-16,5 4 0 15,-10 9 0-15,5 9 0 16,0 0-1-16,0 5 1 16,-6 16-1-16,1 5 1 15,0 9 2-15,-1 9 0 16,6 4-2-16,0-5 1 16,0-4-4-16,0 0 1 15,0-8-5-15,5-10 1 16,0-3-18-16,6-10 1 0,4-12 22 15,-4-5 0-15</inkml:trace>
          <inkml:trace contextRef="#ctx0" brushRef="#br0" timeOffset="1276.233">2178-110 12 0,'-5'9'6'0,"15"-1"-12"0,1-3-5 15</inkml:trace>
          <inkml:trace contextRef="#ctx0" brushRef="#br0" timeOffset="1139.6547">2215 369 28 0,'0'79'14'0,"15"-45"-1"15,-4-25-13-15,-1 0 0 16,1 0 0-16,-1-5-11 16,1-4 0-16</inkml:trace>
          <inkml:trace contextRef="#ctx0" brushRef="#br0" timeOffset="1665.4246">2513 321 22 0,'21'22'11'0,"5"9"2"0,-16-23-11 0,6-3-1 16,5-1 1-16,-5-8 1 16,5-5 0-16,-1-4-3 15,7-9 1-15,-6 0-1 16,-1-4 1-16,1 0-1 15,-5 0 1-15,-5 0-2 16,-1-5 0-16,-10 5 1 16,-5 17 0-16,-6 1-1 15,-4 16 1-15,-12 10 1 16,1 8 0-16,0 13-2 16,0 5 1-16,0 4 1 0,10-5 1 15,6-4 0-15,10-4 0 16,5-9-3-16,11 5 1 15,10-18-1-15,0-4 1 16,5-9-5-16,1-5 1 16,4-8-8-16,1-9 1 15,-6 1-4-15,1-5 0 16</inkml:trace>
          <inkml:trace contextRef="#ctx0" brushRef="#br0" timeOffset="2807.1059">-175-171 10 0,'0'-5'5'0,"0"1"4"15,5 13-5-15,0 0-1 0,1 8 1 16,-1 0-1-16,0 5 0 15,0 0-3-15,-5 0 0 16,6-9 0-16,-1 9 1 16,0-9-5-16,0 0 1 15,6-5-10-15,-1-8 0 16,6-4 9-16,-1-5 0 16</inkml:trace>
          <inkml:trace contextRef="#ctx0" brushRef="#br0" timeOffset="2955.1758">3-167 15 0,'-6'-9'7'0,"6"44"6"0,0-22-8 0,0-4-5 15,0 4 1-15,0 5-1 16,0-5 0-16,6 4-2 16,-1-4 0-16,5-4-16 15,1 0 0-15</inkml:trace>
          <inkml:trace contextRef="#ctx0" brushRef="#br0" timeOffset="1955.4465">3203-136 20 0,'11'-5'10'0,"-6"58"0"16,0-40-9-16,5 13 1 16,-4-13 1-16,-1 4-2 15,5 5 0-15,-4 0-5 16,4 0 1-16,-5-9-11 16,6 0 1-16,-1-4 6 15,6-9 1-15</inkml:trace>
          <inkml:trace contextRef="#ctx0" brushRef="#br0" timeOffset="2100.3485">3454-110 26 0,'-10'30'13'0,"15"10"0"0,0-23-14 16,0 5-2-16,6-9 1 15,-1 0-10-15,6 0 0 16,0-9 1-16,5 5 1 15</inkml:trace>
          <inkml:trace contextRef="#ctx0" brushRef="#br0" timeOffset="4759.429">3888 496 16 0,'0'-5'8'0,"0"14"7"0,0-9-8 16,5 9-3-16,1-5 0 15,-1 5-1-15,0 17 0 16,0 4-4-16,1-3 1 16,4 7 0-16,-5-3 0 15,0 4 0-15,1 0 1 16,-1-1-6-16,5-12 1 15,-4-4-13-15,-1-1 1 16,5-8 7-16,1-14 1 16</inkml:trace>
        </inkml:traceGroup>
        <inkml:traceGroup>
          <inkml:annotationXML>
            <emma:emma xmlns:emma="http://www.w3.org/2003/04/emma" version="1.0">
              <emma:interpretation id="{0D6B3555-0F8B-472D-B008-35E12072E16E}" emma:medium="tactile" emma:mode="ink">
                <msink:context xmlns:msink="http://schemas.microsoft.com/ink/2010/main" type="inkWord" rotatedBoundingBox="18216,9860 19039,9791 19075,10224 18252,10293"/>
              </emma:interpretation>
              <emma:one-of disjunction-type="recognition" id="oneOf1">
                <emma:interpretation id="interp5" emma:lang="en-US" emma:confidence="1">
                  <emma:literal>10</emma:literal>
                </emma:interpretation>
                <emma:interpretation id="interp6" emma:lang="en-US" emma:confidence="0">
                  <emma:literal>•0</emma:literal>
                </emma:interpretation>
                <emma:interpretation id="interp7" emma:lang="en-US" emma:confidence="0">
                  <emma:literal>00</emma:literal>
                </emma:interpretation>
                <emma:interpretation id="interp8" emma:lang="en-US" emma:confidence="0">
                  <emma:literal>•o</emma:literal>
                </emma:interpretation>
                <emma:interpretation id="interp9" emma:lang="en-US" emma:confidence="0">
                  <emma:literal>Xo</emma:literal>
                </emma:interpretation>
              </emma:one-of>
            </emma:emma>
          </inkml:annotationXML>
          <inkml:trace contextRef="#ctx0" brushRef="#br0" timeOffset="5032.5786">4317 99 24 0,'-10'-4'12'0,"25"4"-2"15,-4 8-12-15,-6 5 5 16,0 5 1-16,0 8-2 16,6 9 0-16,-6 8 0 15,0 1 0-15,0 4-1 16,1-4 0-16,-1 3 0 15,-5-7 0-15,5-10-10 16,0-4 1-16,6-21-14 16,-1-5 0-16,6-9 21 0,5-13 1 15</inkml:trace>
          <inkml:trace contextRef="#ctx0" brushRef="#br0" timeOffset="5389.2826">4699 143 25 0,'-21'-5'12'0,"21"44"1"0,5-21-13 15,5 4 2-15,1 4 1 16,-1 4 2-16,6 5 0 16,5-4-3-16,5 4 0 15,6-5-1-15,-1-8 0 0,6-5 1 16,4-12 1-16,6-14-3 15,-5-4 0-15,-5-9 1 16,-6-4 1-16,1-5-2 16,-11 1 0-16,-11-9 0 15,-5-5 0-15,-5 1 1 16,-15 3 0-16,-6 14-1 16,-11 4 0-16,-4 5 1 15,-6-1 0-15,0 14-3 16,-5 4 1-16,-5 13-6 15,5 0 0-15,5 9-13 16,5 0 0-16,6 0 7 16,5-1 1-16</inkml:trace>
        </inkml:traceGroup>
      </inkml:traceGroup>
    </inkml:traceGroup>
    <inkml:traceGroup>
      <inkml:annotationXML>
        <emma:emma xmlns:emma="http://www.w3.org/2003/04/emma" version="1.0">
          <emma:interpretation id="{CD1DCF97-A614-4EB1-85F1-F777977A8721}" emma:medium="tactile" emma:mode="ink">
            <msink:context xmlns:msink="http://schemas.microsoft.com/ink/2010/main" type="paragraph" rotatedBoundingBox="13457,11701 20279,11633 20292,12898 13470,12967" alignmentLevel="1"/>
          </emma:interpretation>
        </emma:emma>
      </inkml:annotationXML>
      <inkml:traceGroup>
        <inkml:annotationXML>
          <emma:emma xmlns:emma="http://www.w3.org/2003/04/emma" version="1.0">
            <emma:interpretation id="{2338DDD5-8966-4F9A-88FC-5FDF047794F8}" emma:medium="tactile" emma:mode="ink">
              <msink:context xmlns:msink="http://schemas.microsoft.com/ink/2010/main" type="inkBullet" rotatedBoundingBox="13457,11716 13685,11713 13688,12024 13461,12026"/>
            </emma:interpretation>
            <emma:one-of disjunction-type="recognition" id="oneOf2">
              <emma:interpretation id="interp10" emma:lang="en-US" emma:confidence="1">
                <emma:literal/>
              </emma:interpretation>
            </emma:one-of>
          </emma:emma>
        </inkml:annotationXML>
        <inkml:trace contextRef="#ctx0" brushRef="#br0" timeOffset="9322.0164">-447 1960 12 0,'-5'-9'6'0,"31"9"6"16,-16 9-6-16,1 4-4 15,4 9 1-15,1 4-1 0,0 13 1 16,-6-13-3-16,6 18 0 16,0-14 0-16,-1 1 1 15,1-1-5-15,-5-12 1 16,-1-5-12-16,0-5 0 16,6-16 10-16,0-5 1 15</inkml:trace>
      </inkml:traceGroup>
      <inkml:traceGroup>
        <inkml:annotationXML>
          <emma:emma xmlns:emma="http://www.w3.org/2003/04/emma" version="1.0">
            <emma:interpretation id="{6F69A1EB-30F2-4BC9-A9A1-C48D5A60A96B}" emma:medium="tactile" emma:mode="ink">
              <msink:context xmlns:msink="http://schemas.microsoft.com/ink/2010/main" type="line" rotatedBoundingBox="13776,11698 20279,11633 20292,12898 13789,12963"/>
            </emma:interpretation>
          </emma:emma>
        </inkml:annotationXML>
        <inkml:traceGroup>
          <inkml:annotationXML>
            <emma:emma xmlns:emma="http://www.w3.org/2003/04/emma" version="1.0">
              <emma:interpretation id="{53BA4F44-49E6-463B-8BF9-B04A224207DD}" emma:medium="tactile" emma:mode="ink">
                <msink:context xmlns:msink="http://schemas.microsoft.com/ink/2010/main" type="inkWord" rotatedBoundingBox="14866,11687 18328,11652 18340,12918 14878,12952"/>
              </emma:interpretation>
              <emma:one-of disjunction-type="recognition" id="oneOf3">
                <emma:interpretation id="interp11" emma:lang="en-US" emma:confidence="0">
                  <emma:literal>folange'',12</emma:literal>
                </emma:interpretation>
                <emma:interpretation id="interp12" emma:lang="en-US" emma:confidence="0">
                  <emma:literal>fo\ange", 12</emma:literal>
                </emma:interpretation>
                <emma:interpretation id="interp13" emma:lang="en-US" emma:confidence="0">
                  <emma:literal>fo\ange'; 12</emma:literal>
                </emma:interpretation>
                <emma:interpretation id="interp14" emma:lang="en-US" emma:confidence="0">
                  <emma:literal>folange"i12</emma:literal>
                </emma:interpretation>
                <emma:interpretation id="interp15" emma:lang="en-US" emma:confidence="0">
                  <emma:literal>fo\ange'', 12</emma:literal>
                </emma:interpretation>
              </emma:one-of>
            </emma:emma>
          </inkml:annotationXML>
          <inkml:trace contextRef="#ctx0" brushRef="#br0" timeOffset="10193.2099">1012 2674 15 0,'-16'5'7'0,"11"-14"6"15,5 9-7-15,0 0-5 16,0 9 1-16,-5 0 0 16,0-1 0-16,-1 1-2 15,1 4 1-15,0 9 0 16,5 8 1-16,0 1-2 15,5-1 1-15,6 1 1 0,4-1 1 16,6-3-4-16,5-10 1 16,0-8 1-16,1-9 0 15,-1-9-1-15,5-4 0 16,-5-5 0-16,-5-8 0 16,-5-4-1-16,-6-1 0 15,-4 1 0-15,-12-5 0 16,-9 4 1-16,-6 5 1 15,-5 4-2-15,-6 18 1 16,1 4-1-16,5 4 1 16,0 5-3-16,5 4 0 15,0-4-5-15,10 0 0 16,6-5 2-16,5-4 1 0,16-9-5 16,-1-4 0-16</inkml:trace>
          <inkml:trace contextRef="#ctx0" brushRef="#br0" timeOffset="10448.5897">1357 2234 13 0,'5'-26'6'0,"11"48"6"16,-16-22-8-16,5-4-3 16,-5 4 0-16,11 8 1 15,-6 5 0-15,-5 0 0 16,5 14 0-16,0-6 2 15,6 19 1-15,-1-5-3 16,1 17 1-16,-1 0-2 16,1 0 1-16,-1-4-3 0,6 5 0 15,0-10-1-15,-1-4 0 16,1-4-13-16,0-4 1 16,5-9 1-16,-1-9 0 15</inkml:trace>
          <inkml:trace contextRef="#ctx0" brushRef="#br0" timeOffset="10899.8684">2000 2653 22 0,'-10'-5'11'0,"5"-8"1"0,5 13-11 0,0-13-1 16,0 4 0-16,-6 1-1 15,1-5 1-15,0 4 0 16,-6 5 1-16,-9-1-1 16,4 10 0-16,-5-5 1 15,0 8 0-15,-5 10 0 16,5-1 1-16,0 5-2 16,5 0 0-16,6 4 0 15,5-9 0-15,5 1 0 16,5-5 1-16,0-4 0 15,11-1 0-15,-6-8-2 16,6-4 1-16,0-5 0 16,-1-4 1-16,1 0-1 0,0 0 0 15,-6 0-1-15,6 4 0 16,0 5 1-16,-6 4 0 16,0 4 0-16,1 5 0 15,-1 4-1-15,1 0 1 16,-1 0 2-16,1 0 0 15,4-4-8-15,1-5 0 16,0 5-9-16,5-9 0 16,0-9 9-16,0 1 0 15</inkml:trace>
          <inkml:trace contextRef="#ctx0" brushRef="#br0" timeOffset="12099.5408">2220 2579 17 0,'-5'-5'8'0,"15"5"5"0,-5 13-8 0,1 0-3 16,-1 5 1-16,0-1 1 16,0 1 0-16,1-1-2 15,-1 1 1-15,-5 3-2 16,0-8 1-16,5-4 0 16,-5 0 1-16,0-9-3 15,5 0 1-15,6-5-2 16,-1-8 1-16,1 0-2 15,4-8 1-15,1-6 1 16,0 6 0-16,-1 3-1 16,6 1 0-16,-5 4 1 15,0 4 1-15,-6 5-2 16,1 4 1-16,10 4-1 0,-6 9 1 16,1 0 1-16,0 9 0 15,-1-5-2-15,1 1 1 16,5 4-4-16,0-9 0 15,5-5-4-15,5-3 1 16,1-10-3-16,-1 1 1 16,6-5 2-16,-1 5 1 15,-4-5 6-15,-1-8 1 16,-5-1 5-16,-5 5 0 16,0 5 3-16,-5-10 0 15,-6 5-5-15,1 0 1 0,-6-4-3 16,-5 3 1-16,0-3-2 15,-5 0 0-15,-6 4-1 16,-5 8 0-16,1 5-1 16,-1 13 0-16,-5 5 1 15,5 8 1-15,-4 0 0 16,4 4 0-16,5-3-1 16,6-6 1-16,5 1-1 15,5-9 1-15,6-8-2 16,5-1 0-16,-1-4-3 15,6-9 1-15,-5 1 3 16,0-14 1-16,-1-4-3 16,1-5 1-16,0 5 0 15,-1 9 0-15,1 3 1 0,0 10 0 16,-6 8 0-16,1 14 0 16,-1 4 0-16,1 8 0 15,-1 5 0-15,6 9 1 16,-6 4-1-16,1 8 1 15,-1 1 0-15,-5-5 1 16,1-4-2-16,-6 4 1 16,0-12-1-16,-6 3 1 15,1-17-2-15,-5-4 1 16,-1-9 0-16,1-4 1 16,-6-9 0-16,6-4 0 15,-1-5-2-15,1-4 1 16,4-9 2-16,1-4 1 0,5 0-2 15,5 0 0-15,6-5 0 16,-1 1 1-16,6-5-3 16,5 0 1-16,0 4 2 15,0 1 0-15,10-5-2 16,0 0 0-16,1 0 0 16,-1 13 1-16,1-4-2 15,-6 0 0-15,-5 9 2 16,0-1 0-16,-6-17 0 15,-4 14 0-15,-1 3-2 16,-5-8 1-16,-5 13 0 16,0-4 1-16,-5-1-1 15,-5 9 0-15,-1-4 0 16,1 5 0-16,-6 3 0 0,-5 5 0 16,0 9-1-16,6-5 1 15,-1 9 0-15,0 5 0 16,6 4 0-16,5 8 1 15,-1-4-2-15,12 0 1 16,9-4 1-16,6 0 1 16,5-5-2-16,6 1 0 15,4-9 0-15,6-9 1 16,0-5-5-16,0 1 1 16,0-1-3-16,-6 1 0 15,1-9-5-15,-6 0 0 0,-5-4-4 16,-5-5 0-1</inkml:trace>
          <inkml:trace contextRef="#ctx0" brushRef="#br0" timeOffset="12491.3268">3794 1899 9 0,'-10'-5'4'0,"20"27"8"0,-5-13-5 15,0 4 0-15,1 4 0 16,-1 5-4-16,0 0 0 16,0 0-3-16,1 4 0 15,4-4-1-15,6-5 0 16,-6-4-11-16,1-4 0 0,-1-9-1 15,11-4 1-15</inkml:trace>
          <inkml:trace contextRef="#ctx0" brushRef="#br0" timeOffset="12654.3787">4024 1899 21 0,'-5'4'10'0,"0"18"5"15,5-9-11-15,0 0-6 16,0 5 1-16,0-5 0 15,0 0 0-15,0 4-2 16,0-4 1-16,0 5-10 16,5-1 0-16,-5 0 5 15,5 1 0-15</inkml:trace>
          <inkml:trace contextRef="#ctx0" brushRef="#br0" timeOffset="13016.2979">4411 2692 20 0,'-5'0'10'15,"10"17"5"-15,-5-17-11 0,5 13 1 16,1 0 0-16,-6 5 0 16,5 8 0-16,-5 0-5 15,0 5 0-15,0-1 0 16,0-4 0-16,0 1-6 15,-5 3 0-15,-1 5-10 16,6-13 0-16,-5-1 4 16,5-3 1-16</inkml:trace>
          <inkml:trace contextRef="#ctx0" brushRef="#br0" timeOffset="8917.383">442 2387 23 0,'0'-18'11'0,"21"-12"0"0,-16 26-11 16,6-5 0-16,-1-4 0 15,0-13 1-15,-4 4 0 16,4 0 3-16,-10 0 0 15,0 5-2-15,-5 4 1 16,0-5-1-16,-6 1 0 16,-4 4-2-16,-6 0 0 15,-11 0 0-15,1 4 0 0,-6 5-1 16,1 8 1-16,-6 5 0 16,5 4 1-16,1 17-2 15,4 5 1-15,1 4 0 16,15 5 0-16,6 8 0 15,10-4 1-15,10 9 0 16,11-9 0-16,10 0-4 16,6-5 1-16,5-4 3 15,0 1 0-15,0-5 0 16,-1-5 1-16,-4-4 0 16,0 0 1-16,-11-8-3 15,-5-1 1-15,-6-4-3 16,-4 5 1-16,-16 4 2 15,-11-1 0-15,-10 1-3 0,-11-4 1 16,-5-5-3-16,1 0 1 16,-1-5-8-16,0-3 1 15,0-5-10-15,0-5 1 16</inkml:trace>
          <inkml:trace contextRef="#ctx0" brushRef="#br0" timeOffset="9471.6146">-133 1938 22 0,'0'13'11'0,"10"13"1"0,-5-8-12 0,1-5-2 16,9 9 0-16,-9-1-6 15,4-3 0-15,6-5-4 16,-6-4 0-16</inkml:trace>
          <inkml:trace contextRef="#ctx0" brushRef="#br0" timeOffset="14066.7025">18 2805 11 0,'-5'-4'5'0,"0"4"2"0,5 0-6 16,0 9 7-16,0-9 1 15,0 4-5-15,0 5 0 16,0-1-1-16,0-8 1 15,5 5-3-15,6 3 1 32,15 10-1-32,0-1 0 0,0 1-3 15,5-1 0-15,11 5-6 16,5-9 1-16,11-4-14 16,5-9 1-16</inkml:trace>
          <inkml:trace contextRef="#ctx0" brushRef="#br0" timeOffset="15986.88">5154 2082 24 0,'-11'-13'12'0,"11"26"3"0,0-18-13 16,0 5 2-16,0 0 0 15,0 0-3-15,5 14 0 16,1 7 3-16,-1 14 0 16,0 9-2-16,0 17 1 15,1-5-2-15,4 1 0 16,1 13-4-16,-1-14 1 0,0-3 4 16,1-5 1-16,-1-9-9 15,-4-9 1-15,-1-8-7 16,0-9 0-16,5-8-9 15,-4-10 0-15</inkml:trace>
          <inkml:trace contextRef="#ctx0" brushRef="#br0" timeOffset="16603.5242">5478 2221 20 0,'-5'5'10'0,"20"-18"5"0,-9 8-11 16,4-4 1-16,0-4 0 16,1-4-2-16,-1 4 1 15,6-9-3-15,5 0 1 16,5-4-3-16,0 9 1 15,6-1 1-15,4 5 0 16,1 0 0-16,-6 13 0 16,1 13 0-16,-6 9 0 15,0 22 0-15,-5 8 0 16,0 0 0-16,-6 9 1 16,-4 0-3-16,-1 9 0 0,-10-9 1 15,0-4 1-15,-5-5-1 16,-5-9 0-16,-6-12-3 15,-5-5 1-15,0-8 0 16,-5-5 1-16,5-13-1 16,-5-5 1-16,0-8-1 15,5 0 1-15,5-9 2 16,6 5 1-16,5 4-2 16,5 13 1-16,10-5 0 15,6 5 1-15,10 14-1 16,5-6 1-16,6 1 0 15,5 0 0-15,5-5 0 16,0-4 1-16,5-4-3 16,0-1 0-16,11 1 0 0,-11 0 0 15,-5-5 0-15,-5 9 0 16,-5-4 0-16,-11-1 0 16,-5 10-2-16,0-10 0 15,-11 10-7-15,-10-5 1 16,0 0-23-16,-5 0 1 15</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3-11-01T18:25:27.296"/>
    </inkml:context>
    <inkml:brush xml:id="br0">
      <inkml:brushProperty name="width" value="0.05292" units="cm"/>
      <inkml:brushProperty name="height" value="0.05292" units="cm"/>
      <inkml:brushProperty name="color" value="#FF0000"/>
    </inkml:brush>
  </inkml:definitions>
  <inkml:trace contextRef="#ctx0" brushRef="#br0">3576 5239 0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47048-0A01-4ECB-99B0-EE0598EE86B6}" type="datetimeFigureOut">
              <a:rPr lang="en-US" smtClean="0"/>
              <a:pPr/>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3/24/2014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3/24/2014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peerinstruction4cs.org/"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creativecommons.org/licenses/by-nc-sa/4.0/"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hyperlink" Target="http://creativecommons.org/licenses/by-sa/3.0/deed.en" TargetMode="External"/><Relationship Id="rId3" Type="http://schemas.openxmlformats.org/officeDocument/2006/relationships/tags" Target="../tags/tag29.xml"/><Relationship Id="rId7" Type="http://schemas.openxmlformats.org/officeDocument/2006/relationships/hyperlink" Target="http://en.wikipedia.org/wiki/en:Creative_Commons" TargetMode="Externa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30.xml"/><Relationship Id="rId9" Type="http://schemas.openxmlformats.org/officeDocument/2006/relationships/hyperlink" Target="http://commons.wikimedia.org/wiki/File:Red-black_tree_example.svg"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youtube.com/watch?v=vDHFF4wjWYU" TargetMode="External"/><Relationship Id="rId13" Type="http://schemas.openxmlformats.org/officeDocument/2006/relationships/image" Target="../media/image5.emf"/><Relationship Id="rId3" Type="http://schemas.openxmlformats.org/officeDocument/2006/relationships/tags" Target="../tags/tag33.xml"/><Relationship Id="rId7" Type="http://schemas.openxmlformats.org/officeDocument/2006/relationships/image" Target="../media/image3.png"/><Relationship Id="rId12" Type="http://schemas.openxmlformats.org/officeDocument/2006/relationships/customXml" Target="../ink/ink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2.xml"/><Relationship Id="rId11" Type="http://schemas.openxmlformats.org/officeDocument/2006/relationships/hyperlink" Target="http://commons.wikimedia.org/wiki/File:Red-black_tree_example.svg" TargetMode="External"/><Relationship Id="rId5" Type="http://schemas.openxmlformats.org/officeDocument/2006/relationships/tags" Target="../tags/tag35.xml"/><Relationship Id="rId10" Type="http://schemas.openxmlformats.org/officeDocument/2006/relationships/hyperlink" Target="http://creativecommons.org/licenses/by-sa/3.0/deed.en" TargetMode="External"/><Relationship Id="rId4" Type="http://schemas.openxmlformats.org/officeDocument/2006/relationships/tags" Target="../tags/tag34.xml"/><Relationship Id="rId9" Type="http://schemas.openxmlformats.org/officeDocument/2006/relationships/hyperlink" Target="http://en.wikipedia.org/wiki/en:Creative_Commons" TargetMode="Externa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6.emf"/><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customXml" Target="../ink/ink4.xml"/><Relationship Id="rId5" Type="http://schemas.openxmlformats.org/officeDocument/2006/relationships/slideLayout" Target="../slideLayouts/slideLayout2.xml"/><Relationship Id="rId4" Type="http://schemas.openxmlformats.org/officeDocument/2006/relationships/tags" Target="../tags/tag45.xml"/></Relationships>
</file>

<file path=ppt/slides/_rels/slide1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48.xml"/><Relationship Id="rId7" Type="http://schemas.openxmlformats.org/officeDocument/2006/relationships/customXml" Target="../ink/ink5.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4.wmf"/><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17.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tags" Target="../tags/tag52.xml"/><Relationship Id="rId7" Type="http://schemas.openxmlformats.org/officeDocument/2006/relationships/image" Target="../media/image4.wmf"/><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2.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image" Target="../media/image4.wmf"/><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tags" Target="../tags/tag60.xml"/><Relationship Id="rId7" Type="http://schemas.openxmlformats.org/officeDocument/2006/relationships/slideLayout" Target="../slideLayouts/slideLayout2.xml"/><Relationship Id="rId12" Type="http://schemas.openxmlformats.org/officeDocument/2006/relationships/image" Target="../media/image7.emf"/><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customXml" Target="../ink/ink8.xml"/><Relationship Id="rId5" Type="http://schemas.openxmlformats.org/officeDocument/2006/relationships/tags" Target="../tags/tag62.xml"/><Relationship Id="rId10" Type="http://schemas.openxmlformats.org/officeDocument/2006/relationships/image" Target="../media/image4.emf"/><Relationship Id="rId4" Type="http://schemas.openxmlformats.org/officeDocument/2006/relationships/tags" Target="../tags/tag61.xml"/><Relationship Id="rId9" Type="http://schemas.openxmlformats.org/officeDocument/2006/relationships/customXml" Target="../ink/ink7.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11.emf"/><Relationship Id="rId5" Type="http://schemas.openxmlformats.org/officeDocument/2006/relationships/customXml" Target="../ink/ink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emf"/><Relationship Id="rId5" Type="http://schemas.openxmlformats.org/officeDocument/2006/relationships/customXml" Target="../ink/ink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3.emf"/><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customXml" Target="../ink/ink2.xml"/><Relationship Id="rId5" Type="http://schemas.openxmlformats.org/officeDocument/2006/relationships/slideLayout" Target="../slideLayouts/slideLayout2.xml"/><Relationship Id="rId4"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solidFill>
            <a:schemeClr val="bg1"/>
          </a:solidFill>
          <a:ln>
            <a:solidFill>
              <a:schemeClr val="accent1"/>
            </a:solidFill>
          </a:ln>
        </p:spPr>
        <p:txBody>
          <a:bodyPr>
            <a:normAutofit fontScale="90000"/>
          </a:bodyPr>
          <a:lstStyle/>
          <a:p>
            <a:r>
              <a:rPr lang="en-US" dirty="0" smtClean="0"/>
              <a:t>CS106X – </a:t>
            </a:r>
            <a:r>
              <a:rPr lang="en-US" sz="2700" dirty="0" smtClean="0"/>
              <a:t>Programming Abstractions in C++</a:t>
            </a:r>
            <a:endParaRPr lang="en-US" sz="2700" dirty="0"/>
          </a:p>
        </p:txBody>
      </p:sp>
      <p:sp>
        <p:nvSpPr>
          <p:cNvPr id="3" name="Subtitle 2"/>
          <p:cNvSpPr>
            <a:spLocks noGrp="1"/>
          </p:cNvSpPr>
          <p:nvPr>
            <p:ph type="subTitle" idx="1"/>
            <p:custDataLst>
              <p:tags r:id="rId2"/>
            </p:custDataLst>
          </p:nvPr>
        </p:nvSpPr>
        <p:spPr>
          <a:solidFill>
            <a:schemeClr val="bg1"/>
          </a:solidFill>
          <a:ln>
            <a:solidFill>
              <a:schemeClr val="accent1"/>
            </a:solidFill>
          </a:ln>
        </p:spPr>
        <p:txBody>
          <a:bodyPr/>
          <a:lstStyle/>
          <a:p>
            <a:r>
              <a:rPr lang="en-US" smtClean="0"/>
              <a:t>Cynthia </a:t>
            </a:r>
            <a:r>
              <a:rPr lang="en-US" dirty="0" smtClean="0"/>
              <a:t>Bailey Lee</a:t>
            </a:r>
          </a:p>
          <a:p>
            <a:endParaRPr lang="en-US" dirty="0"/>
          </a:p>
          <a:p>
            <a:endParaRPr lang="en-US" dirty="0"/>
          </a:p>
        </p:txBody>
      </p:sp>
      <p:sp>
        <p:nvSpPr>
          <p:cNvPr id="4" name="Rectangle 3"/>
          <p:cNvSpPr>
            <a:spLocks noChangeArrowheads="1"/>
          </p:cNvSpPr>
          <p:nvPr>
            <p:custDataLst>
              <p:tags r:id="rId3"/>
            </p:custDataLst>
          </p:nvPr>
        </p:nvSpPr>
        <p:spPr bwMode="auto">
          <a:xfrm>
            <a:off x="838200" y="2438400"/>
            <a:ext cx="3000375" cy="227754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374B7"/>
                </a:solidFill>
                <a:effectLst/>
                <a:latin typeface="Helvetica Neue"/>
                <a:hlinkClick r:id="rId6"/>
              </a:rPr>
              <a:t>  </a:t>
            </a:r>
            <a:r>
              <a:rPr kumimoji="0" lang="en-US" sz="3600" b="0" i="0" u="none" strike="noStrike" cap="none" normalizeH="0" baseline="0" dirty="0" smtClean="0">
                <a:ln>
                  <a:noFill/>
                </a:ln>
                <a:solidFill>
                  <a:srgbClr val="4374B7"/>
                </a:solidFill>
                <a:effectLst/>
                <a:latin typeface="Helvetica Neue"/>
              </a:rPr>
              <a:t> </a:t>
            </a:r>
            <a:r>
              <a:rPr kumimoji="0" lang="en-US" sz="1400" b="0" i="0" u="none" strike="noStrike" cap="none" normalizeH="0" baseline="0" dirty="0" smtClean="0">
                <a:ln>
                  <a:noFill/>
                </a:ln>
                <a:solidFill>
                  <a:srgbClr val="4374B7"/>
                </a:solidFill>
                <a:effectLst/>
                <a:latin typeface="Helvetica Neue"/>
              </a:rPr>
              <a:t>             </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CS2 in C++ Peer Instruction Materials by </a:t>
            </a:r>
            <a:r>
              <a:rPr kumimoji="0" lang="en-US" sz="1400" b="0" i="0" u="none" strike="noStrike" cap="none" normalizeH="0" baseline="0" dirty="0" smtClean="0">
                <a:ln>
                  <a:noFill/>
                </a:ln>
                <a:solidFill>
                  <a:srgbClr val="4374B7"/>
                </a:solidFill>
                <a:effectLst/>
                <a:latin typeface="Helvetica Neue"/>
                <a:hlinkClick r:id="rId7"/>
              </a:rPr>
              <a:t>Cynthia Bailey Lee</a:t>
            </a:r>
            <a:r>
              <a:rPr kumimoji="0" lang="en-US" sz="1400" b="0" i="0" u="none" strike="noStrike" cap="none" normalizeH="0" baseline="0" dirty="0" smtClean="0">
                <a:ln>
                  <a:noFill/>
                </a:ln>
                <a:solidFill>
                  <a:srgbClr val="000000"/>
                </a:solidFill>
                <a:effectLst/>
                <a:latin typeface="Helvetica Neue"/>
              </a:rPr>
              <a:t> is licensed under a </a:t>
            </a:r>
            <a:r>
              <a:rPr kumimoji="0" lang="en-US" sz="1400" b="0" i="0" u="none" strike="noStrike" cap="none" normalizeH="0" baseline="0" dirty="0" smtClean="0">
                <a:ln>
                  <a:noFill/>
                </a:ln>
                <a:solidFill>
                  <a:srgbClr val="4374B7"/>
                </a:solidFill>
                <a:effectLst/>
                <a:latin typeface="Helvetica Neue"/>
                <a:hlinkClick r:id="rId6"/>
              </a:rPr>
              <a:t>Creative Commons Attribution-</a:t>
            </a:r>
            <a:r>
              <a:rPr kumimoji="0" lang="en-US" sz="1400" b="0" i="0" u="none" strike="noStrike" cap="none" normalizeH="0" baseline="0" dirty="0" err="1" smtClean="0">
                <a:ln>
                  <a:noFill/>
                </a:ln>
                <a:solidFill>
                  <a:srgbClr val="4374B7"/>
                </a:solidFill>
                <a:effectLst/>
                <a:latin typeface="Helvetica Neue"/>
                <a:hlinkClick r:id="rId6"/>
              </a:rPr>
              <a:t>NonCommercial</a:t>
            </a:r>
            <a:r>
              <a:rPr kumimoji="0" lang="en-US" sz="1400" b="0" i="0" u="none" strike="noStrike" cap="none" normalizeH="0" baseline="0" dirty="0" smtClean="0">
                <a:ln>
                  <a:noFill/>
                </a:ln>
                <a:solidFill>
                  <a:srgbClr val="4374B7"/>
                </a:solidFill>
                <a:effectLst/>
                <a:latin typeface="Helvetica Neue"/>
                <a:hlinkClick r:id="rId6"/>
              </a:rPr>
              <a:t>-</a:t>
            </a:r>
            <a:r>
              <a:rPr kumimoji="0" lang="en-US" sz="1400" b="0" i="0" u="none" strike="noStrike" cap="none" normalizeH="0" baseline="0" dirty="0" err="1" smtClean="0">
                <a:ln>
                  <a:noFill/>
                </a:ln>
                <a:solidFill>
                  <a:srgbClr val="4374B7"/>
                </a:solidFill>
                <a:effectLst/>
                <a:latin typeface="Helvetica Neue"/>
                <a:hlinkClick r:id="rId6"/>
              </a:rPr>
              <a:t>ShareAlike</a:t>
            </a:r>
            <a:r>
              <a:rPr kumimoji="0" lang="en-US" sz="1400" b="0" i="0" u="none" strike="noStrike" cap="none" normalizeH="0" baseline="0" dirty="0" smtClean="0">
                <a:ln>
                  <a:noFill/>
                </a:ln>
                <a:solidFill>
                  <a:srgbClr val="4374B7"/>
                </a:solidFill>
                <a:effectLst/>
                <a:latin typeface="Helvetica Neue"/>
                <a:hlinkClick r:id="rId6"/>
              </a:rPr>
              <a:t> 4.0 International License</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Permissions beyond the scope of this license may be available at </a:t>
            </a:r>
            <a:r>
              <a:rPr kumimoji="0" lang="en-US" sz="1400" b="0" i="0" u="none" strike="noStrike" cap="none" normalizeH="0" baseline="0" dirty="0" smtClean="0">
                <a:ln>
                  <a:noFill/>
                </a:ln>
                <a:solidFill>
                  <a:srgbClr val="4374B7"/>
                </a:solidFill>
                <a:effectLst/>
                <a:latin typeface="Helvetica Neue"/>
                <a:hlinkClick r:id="rId7"/>
              </a:rPr>
              <a:t>http://peerinstruction4cs.org</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t>
            </a:r>
            <a:endParaRPr kumimoji="0" lang="en-US" sz="1400" b="0" i="0" u="none" strike="noStrike" cap="none" normalizeH="0" baseline="0" dirty="0" smtClean="0">
              <a:ln>
                <a:noFill/>
              </a:ln>
              <a:solidFill>
                <a:srgbClr val="4374B7"/>
              </a:solidFill>
              <a:effectLst/>
              <a:latin typeface="Helvetica Neue"/>
            </a:endParaRPr>
          </a:p>
        </p:txBody>
      </p:sp>
      <p:pic>
        <p:nvPicPr>
          <p:cNvPr id="5" name="Picture 4" descr="Creative Commons License">
            <a:hlinkClick r:id="rId6"/>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576387" y="2465124"/>
            <a:ext cx="1524000" cy="5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85800" y="304800"/>
            <a:ext cx="7024744" cy="1143000"/>
          </a:xfrm>
        </p:spPr>
        <p:txBody>
          <a:bodyPr/>
          <a:lstStyle/>
          <a:p>
            <a:r>
              <a:rPr lang="en-US" dirty="0" smtClean="0"/>
              <a:t>Red-Black trees</a:t>
            </a:r>
            <a:endParaRPr lang="en-US" dirty="0"/>
          </a:p>
        </p:txBody>
      </p:sp>
      <p:sp>
        <p:nvSpPr>
          <p:cNvPr id="2" name="Content Placeholder 1"/>
          <p:cNvSpPr>
            <a:spLocks noGrp="1"/>
          </p:cNvSpPr>
          <p:nvPr>
            <p:ph idx="1"/>
            <p:custDataLst>
              <p:tags r:id="rId2"/>
            </p:custDataLst>
          </p:nvPr>
        </p:nvSpPr>
        <p:spPr>
          <a:xfrm>
            <a:off x="1323191" y="5105400"/>
            <a:ext cx="6449209" cy="1260629"/>
          </a:xfrm>
        </p:spPr>
        <p:txBody>
          <a:bodyPr>
            <a:normAutofit fontScale="92500" lnSpcReduction="20000"/>
          </a:bodyPr>
          <a:lstStyle/>
          <a:p>
            <a:r>
              <a:rPr lang="en-US" b="1" dirty="0"/>
              <a:t>Every simple path from a given node to any of its descendant leaves contains the same number of black nodes.</a:t>
            </a:r>
          </a:p>
          <a:p>
            <a:r>
              <a:rPr lang="en-US" dirty="0" smtClean="0"/>
              <a:t>This </a:t>
            </a:r>
            <a:r>
              <a:rPr lang="en-US" dirty="0"/>
              <a:t>is what guarantees “close” to </a:t>
            </a:r>
            <a:r>
              <a:rPr lang="en-US" dirty="0" smtClean="0"/>
              <a:t>balance</a:t>
            </a:r>
            <a:endParaRPr lang="en-US" dirty="0"/>
          </a:p>
          <a:p>
            <a:endParaRPr lang="en-US" dirty="0"/>
          </a:p>
        </p:txBody>
      </p:sp>
      <p:pic>
        <p:nvPicPr>
          <p:cNvPr id="4098" name="Picture 2" descr="Diagram of binary tree. The black root node has two red children and four black grandchildren. The child nodes of the grandchildren are black nil pointers or red nodes with black nil pointers."/>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371600" y="1524000"/>
            <a:ext cx="6797922" cy="3276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custDataLst>
              <p:tags r:id="rId4"/>
            </p:custDataLst>
          </p:nvPr>
        </p:nvSpPr>
        <p:spPr>
          <a:xfrm>
            <a:off x="21770" y="6563107"/>
            <a:ext cx="8436429" cy="215444"/>
          </a:xfrm>
          <a:prstGeom prst="rect">
            <a:avLst/>
          </a:prstGeom>
        </p:spPr>
        <p:txBody>
          <a:bodyPr wrap="square">
            <a:spAutoFit/>
          </a:bodyPr>
          <a:lstStyle/>
          <a:p>
            <a:r>
              <a:rPr lang="en-US" sz="800" dirty="0">
                <a:solidFill>
                  <a:srgbClr val="252525"/>
                </a:solidFill>
                <a:latin typeface="Arial" panose="020B0604020202020204" pitchFamily="34" charset="0"/>
              </a:rPr>
              <a:t>This file is licensed under the </a:t>
            </a:r>
            <a:r>
              <a:rPr lang="en-US" sz="800" dirty="0">
                <a:solidFill>
                  <a:srgbClr val="663366"/>
                </a:solidFill>
                <a:latin typeface="Arial" panose="020B0604020202020204" pitchFamily="34" charset="0"/>
                <a:hlinkClick r:id="rId7" tooltip="w:en:Creative Commons"/>
              </a:rPr>
              <a:t>Creative Commons</a:t>
            </a:r>
            <a:r>
              <a:rPr lang="en-US" sz="800" dirty="0">
                <a:solidFill>
                  <a:srgbClr val="252525"/>
                </a:solidFill>
                <a:latin typeface="Arial" panose="020B0604020202020204" pitchFamily="34" charset="0"/>
              </a:rPr>
              <a:t> </a:t>
            </a:r>
            <a:r>
              <a:rPr lang="en-US" sz="800" dirty="0">
                <a:solidFill>
                  <a:srgbClr val="663366"/>
                </a:solidFill>
                <a:latin typeface="Arial" panose="020B0604020202020204" pitchFamily="34" charset="0"/>
                <a:hlinkClick r:id="rId8"/>
              </a:rPr>
              <a:t>Attribution-Share Alike 3.0 </a:t>
            </a:r>
            <a:r>
              <a:rPr lang="en-US" sz="800" dirty="0" err="1">
                <a:solidFill>
                  <a:srgbClr val="663366"/>
                </a:solidFill>
                <a:latin typeface="Arial" panose="020B0604020202020204" pitchFamily="34" charset="0"/>
                <a:hlinkClick r:id="rId8"/>
              </a:rPr>
              <a:t>Unported</a:t>
            </a:r>
            <a:r>
              <a:rPr lang="en-US" sz="800" dirty="0">
                <a:solidFill>
                  <a:srgbClr val="252525"/>
                </a:solidFill>
                <a:latin typeface="Arial" panose="020B0604020202020204" pitchFamily="34" charset="0"/>
              </a:rPr>
              <a:t> license</a:t>
            </a:r>
            <a:r>
              <a:rPr lang="en-US" sz="800" dirty="0" smtClean="0">
                <a:solidFill>
                  <a:srgbClr val="252525"/>
                </a:solidFill>
                <a:latin typeface="Arial" panose="020B0604020202020204" pitchFamily="34" charset="0"/>
              </a:rPr>
              <a:t>. </a:t>
            </a:r>
            <a:r>
              <a:rPr lang="en-US" sz="800" dirty="0">
                <a:hlinkClick r:id="rId9"/>
              </a:rPr>
              <a:t>http://commons.wikimedia.org/wiki/File:Red-black_tree_example.svg</a:t>
            </a:r>
            <a:endParaRPr lang="en-US" sz="800" dirty="0"/>
          </a:p>
        </p:txBody>
      </p:sp>
    </p:spTree>
    <p:extLst>
      <p:ext uri="{BB962C8B-B14F-4D97-AF65-F5344CB8AC3E}">
        <p14:creationId xmlns:p14="http://schemas.microsoft.com/office/powerpoint/2010/main" val="4166598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85800" y="685800"/>
            <a:ext cx="7024744" cy="1143000"/>
          </a:xfrm>
        </p:spPr>
        <p:txBody>
          <a:bodyPr>
            <a:normAutofit/>
          </a:bodyPr>
          <a:lstStyle/>
          <a:p>
            <a:r>
              <a:rPr lang="en-US" sz="3200" dirty="0" smtClean="0"/>
              <a:t>Insert procedure must maintain the invariants (this gets tricky)</a:t>
            </a:r>
            <a:endParaRPr lang="en-US" sz="3200" dirty="0"/>
          </a:p>
        </p:txBody>
      </p:sp>
      <p:pic>
        <p:nvPicPr>
          <p:cNvPr id="4098" name="Picture 2" descr="Diagram of binary tree. The black root node has two red children and four black grandchildren. The child nodes of the grandchildren are black nil pointers or red nodes with black nil pointers."/>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371600" y="2057400"/>
            <a:ext cx="6797922" cy="3276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custDataLst>
              <p:tags r:id="rId3"/>
            </p:custDataLst>
          </p:nvPr>
        </p:nvSpPr>
        <p:spPr>
          <a:xfrm>
            <a:off x="1043492" y="5638800"/>
            <a:ext cx="6777317" cy="609600"/>
          </a:xfrm>
        </p:spPr>
        <p:txBody>
          <a:bodyPr>
            <a:normAutofit fontScale="85000" lnSpcReduction="20000"/>
          </a:bodyPr>
          <a:lstStyle/>
          <a:p>
            <a:r>
              <a:rPr lang="en-US" dirty="0" smtClean="0"/>
              <a:t>Video: </a:t>
            </a:r>
            <a:r>
              <a:rPr lang="en-US" dirty="0">
                <a:hlinkClick r:id="rId8"/>
              </a:rPr>
              <a:t>http://www.youtube.com/watch?v=vDHFF4wjWYU</a:t>
            </a:r>
            <a:endParaRPr lang="en-US" dirty="0"/>
          </a:p>
        </p:txBody>
      </p:sp>
      <p:sp>
        <p:nvSpPr>
          <p:cNvPr id="5" name="Rectangle 4"/>
          <p:cNvSpPr/>
          <p:nvPr>
            <p:custDataLst>
              <p:tags r:id="rId4"/>
            </p:custDataLst>
          </p:nvPr>
        </p:nvSpPr>
        <p:spPr>
          <a:xfrm>
            <a:off x="21770" y="6563107"/>
            <a:ext cx="8436429" cy="215444"/>
          </a:xfrm>
          <a:prstGeom prst="rect">
            <a:avLst/>
          </a:prstGeom>
        </p:spPr>
        <p:txBody>
          <a:bodyPr wrap="square">
            <a:spAutoFit/>
          </a:bodyPr>
          <a:lstStyle/>
          <a:p>
            <a:r>
              <a:rPr lang="en-US" sz="800" dirty="0">
                <a:solidFill>
                  <a:srgbClr val="252525"/>
                </a:solidFill>
                <a:latin typeface="Arial" panose="020B0604020202020204" pitchFamily="34" charset="0"/>
              </a:rPr>
              <a:t>This file is licensed under the </a:t>
            </a:r>
            <a:r>
              <a:rPr lang="en-US" sz="800" dirty="0">
                <a:solidFill>
                  <a:srgbClr val="663366"/>
                </a:solidFill>
                <a:latin typeface="Arial" panose="020B0604020202020204" pitchFamily="34" charset="0"/>
                <a:hlinkClick r:id="rId9" tooltip="w:en:Creative Commons"/>
              </a:rPr>
              <a:t>Creative Commons</a:t>
            </a:r>
            <a:r>
              <a:rPr lang="en-US" sz="800" dirty="0">
                <a:solidFill>
                  <a:srgbClr val="252525"/>
                </a:solidFill>
                <a:latin typeface="Arial" panose="020B0604020202020204" pitchFamily="34" charset="0"/>
              </a:rPr>
              <a:t> </a:t>
            </a:r>
            <a:r>
              <a:rPr lang="en-US" sz="800" dirty="0">
                <a:solidFill>
                  <a:srgbClr val="663366"/>
                </a:solidFill>
                <a:latin typeface="Arial" panose="020B0604020202020204" pitchFamily="34" charset="0"/>
                <a:hlinkClick r:id="rId10"/>
              </a:rPr>
              <a:t>Attribution-Share Alike 3.0 </a:t>
            </a:r>
            <a:r>
              <a:rPr lang="en-US" sz="800" dirty="0" err="1">
                <a:solidFill>
                  <a:srgbClr val="663366"/>
                </a:solidFill>
                <a:latin typeface="Arial" panose="020B0604020202020204" pitchFamily="34" charset="0"/>
                <a:hlinkClick r:id="rId10"/>
              </a:rPr>
              <a:t>Unported</a:t>
            </a:r>
            <a:r>
              <a:rPr lang="en-US" sz="800" dirty="0">
                <a:solidFill>
                  <a:srgbClr val="252525"/>
                </a:solidFill>
                <a:latin typeface="Arial" panose="020B0604020202020204" pitchFamily="34" charset="0"/>
              </a:rPr>
              <a:t> license</a:t>
            </a:r>
            <a:r>
              <a:rPr lang="en-US" sz="800" dirty="0" smtClean="0">
                <a:solidFill>
                  <a:srgbClr val="252525"/>
                </a:solidFill>
                <a:latin typeface="Arial" panose="020B0604020202020204" pitchFamily="34" charset="0"/>
              </a:rPr>
              <a:t>. </a:t>
            </a:r>
            <a:r>
              <a:rPr lang="en-US" sz="800" dirty="0">
                <a:hlinkClick r:id="rId11"/>
              </a:rPr>
              <a:t>http://commons.wikimedia.org/wiki/File:Red-black_tree_example.svg</a:t>
            </a:r>
            <a:endParaRPr lang="en-US" sz="800" dirty="0"/>
          </a:p>
        </p:txBody>
      </p:sp>
      <mc:AlternateContent xmlns:mc="http://schemas.openxmlformats.org/markup-compatibility/2006" xmlns:p14="http://schemas.microsoft.com/office/powerpoint/2010/main">
        <mc:Choice Requires="p14">
          <p:contentPart p14:bwMode="auto" r:id="rId12">
            <p14:nvContentPartPr>
              <p14:cNvPr id="2" name="Ink 1"/>
              <p14:cNvContentPartPr/>
              <p14:nvPr>
                <p:custDataLst>
                  <p:tags r:id="rId5"/>
                </p:custDataLst>
              </p14:nvPr>
            </p14:nvContentPartPr>
            <p14:xfrm>
              <a:off x="3921840" y="6025320"/>
              <a:ext cx="360" cy="360"/>
            </p14:xfrm>
          </p:contentPart>
        </mc:Choice>
        <mc:Fallback xmlns="">
          <p:pic>
            <p:nvPicPr>
              <p:cNvPr id="2" name="Ink 1"/>
              <p:cNvPicPr/>
              <p:nvPr/>
            </p:nvPicPr>
            <p:blipFill>
              <a:blip r:embed="rId13"/>
              <a:stretch>
                <a:fillRect/>
              </a:stretch>
            </p:blipFill>
            <p:spPr>
              <a:xfrm>
                <a:off x="3912480" y="6015960"/>
                <a:ext cx="19080" cy="19080"/>
              </a:xfrm>
              <a:prstGeom prst="rect">
                <a:avLst/>
              </a:prstGeom>
            </p:spPr>
          </p:pic>
        </mc:Fallback>
      </mc:AlternateContent>
    </p:spTree>
    <p:extLst>
      <p:ext uri="{BB962C8B-B14F-4D97-AF65-F5344CB8AC3E}">
        <p14:creationId xmlns:p14="http://schemas.microsoft.com/office/powerpoint/2010/main" val="751552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381000"/>
            <a:ext cx="7024744" cy="1143000"/>
          </a:xfrm>
        </p:spPr>
        <p:txBody>
          <a:bodyPr>
            <a:normAutofit fontScale="90000"/>
          </a:bodyPr>
          <a:lstStyle/>
          <a:p>
            <a:r>
              <a:rPr lang="en-US" dirty="0" smtClean="0"/>
              <a:t>Other BST balance strategies</a:t>
            </a:r>
            <a:endParaRPr lang="en-US" dirty="0"/>
          </a:p>
        </p:txBody>
      </p:sp>
      <p:sp>
        <p:nvSpPr>
          <p:cNvPr id="3" name="Content Placeholder 2"/>
          <p:cNvSpPr>
            <a:spLocks noGrp="1"/>
          </p:cNvSpPr>
          <p:nvPr>
            <p:ph idx="1"/>
            <p:custDataLst>
              <p:tags r:id="rId2"/>
            </p:custDataLst>
          </p:nvPr>
        </p:nvSpPr>
        <p:spPr>
          <a:xfrm>
            <a:off x="762000" y="1676400"/>
            <a:ext cx="7696200" cy="4495800"/>
          </a:xfrm>
        </p:spPr>
        <p:txBody>
          <a:bodyPr>
            <a:normAutofit fontScale="92500" lnSpcReduction="10000"/>
          </a:bodyPr>
          <a:lstStyle/>
          <a:p>
            <a:r>
              <a:rPr lang="en-US" dirty="0" smtClean="0"/>
              <a:t>Red-Black tree</a:t>
            </a:r>
          </a:p>
          <a:p>
            <a:r>
              <a:rPr lang="en-US" dirty="0" smtClean="0"/>
              <a:t>AVL tree</a:t>
            </a:r>
          </a:p>
          <a:p>
            <a:r>
              <a:rPr lang="en-US" dirty="0" err="1" smtClean="0"/>
              <a:t>Treap</a:t>
            </a:r>
            <a:r>
              <a:rPr lang="en-US" dirty="0" smtClean="0"/>
              <a:t> (BST + heap in one tree</a:t>
            </a:r>
            <a:r>
              <a:rPr lang="en-US" dirty="0"/>
              <a:t>! </a:t>
            </a:r>
            <a:r>
              <a:rPr lang="en-US" dirty="0" smtClean="0"/>
              <a:t>What could be cooler than that, </a:t>
            </a:r>
            <a:r>
              <a:rPr lang="en-US" dirty="0" err="1" smtClean="0"/>
              <a:t>amirite</a:t>
            </a:r>
            <a:r>
              <a:rPr lang="en-US" dirty="0" smtClean="0"/>
              <a:t>? </a:t>
            </a:r>
            <a:r>
              <a:rPr lang="en-US" dirty="0" smtClean="0">
                <a:solidFill>
                  <a:srgbClr val="FF0000"/>
                </a:solidFill>
              </a:rPr>
              <a:t>♥ ♥ </a:t>
            </a:r>
            <a:r>
              <a:rPr lang="en-US" dirty="0">
                <a:solidFill>
                  <a:srgbClr val="FF0000"/>
                </a:solidFill>
              </a:rPr>
              <a:t>♥</a:t>
            </a:r>
            <a:r>
              <a:rPr lang="en-US" dirty="0" smtClean="0">
                <a:solidFill>
                  <a:srgbClr val="FF0000"/>
                </a:solidFill>
              </a:rPr>
              <a:t> </a:t>
            </a:r>
            <a:r>
              <a:rPr lang="en-US" dirty="0" smtClean="0"/>
              <a:t>)</a:t>
            </a:r>
          </a:p>
          <a:p>
            <a:endParaRPr lang="en-US" dirty="0"/>
          </a:p>
          <a:p>
            <a:pPr marL="68580" indent="0">
              <a:buNone/>
            </a:pPr>
            <a:r>
              <a:rPr lang="en-US" dirty="0" smtClean="0">
                <a:solidFill>
                  <a:schemeClr val="accent1"/>
                </a:solidFill>
              </a:rPr>
              <a:t>Other fun types of </a:t>
            </a:r>
            <a:r>
              <a:rPr lang="en-US" b="1" dirty="0" smtClean="0">
                <a:solidFill>
                  <a:schemeClr val="accent1"/>
                </a:solidFill>
              </a:rPr>
              <a:t>BST</a:t>
            </a:r>
            <a:r>
              <a:rPr lang="en-US" dirty="0" smtClean="0">
                <a:solidFill>
                  <a:schemeClr val="accent1"/>
                </a:solidFill>
              </a:rPr>
              <a:t>:</a:t>
            </a:r>
          </a:p>
          <a:p>
            <a:r>
              <a:rPr lang="en-US" dirty="0"/>
              <a:t>Splay </a:t>
            </a:r>
            <a:r>
              <a:rPr lang="en-US" dirty="0" smtClean="0"/>
              <a:t>tree</a:t>
            </a:r>
          </a:p>
          <a:p>
            <a:pPr lvl="1"/>
            <a:r>
              <a:rPr lang="en-US" dirty="0" smtClean="0"/>
              <a:t>Rather than only worrying about balance, Splay Tree dynamically readjusts based on </a:t>
            </a:r>
            <a:r>
              <a:rPr lang="en-US" b="1" dirty="0" smtClean="0"/>
              <a:t>how </a:t>
            </a:r>
            <a:r>
              <a:rPr lang="en-US" b="1" u="sng" dirty="0" smtClean="0"/>
              <a:t>often</a:t>
            </a:r>
            <a:r>
              <a:rPr lang="en-US" b="1" dirty="0" smtClean="0"/>
              <a:t> users search for an item</a:t>
            </a:r>
            <a:r>
              <a:rPr lang="en-US" dirty="0" smtClean="0"/>
              <a:t>. Commonly-searched items move to the top, saving time</a:t>
            </a:r>
          </a:p>
          <a:p>
            <a:r>
              <a:rPr lang="en-US" dirty="0" smtClean="0"/>
              <a:t>B-Tree</a:t>
            </a:r>
          </a:p>
          <a:p>
            <a:pPr lvl="1"/>
            <a:r>
              <a:rPr lang="en-US" dirty="0" smtClean="0"/>
              <a:t>Like BST, but a node can have many children, not just 2</a:t>
            </a:r>
            <a:endParaRPr lang="en-US" dirty="0"/>
          </a:p>
          <a:p>
            <a:pPr marL="68580" indent="0">
              <a:buNone/>
            </a:pPr>
            <a:endParaRPr lang="en-US" dirty="0"/>
          </a:p>
        </p:txBody>
      </p:sp>
    </p:spTree>
    <p:extLst>
      <p:ext uri="{BB962C8B-B14F-4D97-AF65-F5344CB8AC3E}">
        <p14:creationId xmlns:p14="http://schemas.microsoft.com/office/powerpoint/2010/main" val="3872121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Hashing</a:t>
            </a:r>
            <a:endParaRPr lang="en-US" dirty="0"/>
          </a:p>
        </p:txBody>
      </p:sp>
      <p:sp>
        <p:nvSpPr>
          <p:cNvPr id="5" name="Text Placeholder 4"/>
          <p:cNvSpPr>
            <a:spLocks noGrp="1"/>
          </p:cNvSpPr>
          <p:nvPr>
            <p:ph type="body" idx="1"/>
            <p:custDataLst>
              <p:tags r:id="rId2"/>
            </p:custDataLst>
          </p:nvPr>
        </p:nvSpPr>
        <p:spPr/>
        <p:txBody>
          <a:bodyPr/>
          <a:lstStyle/>
          <a:p>
            <a:r>
              <a:rPr lang="en-US" dirty="0" smtClean="0"/>
              <a:t>Implementing the Map interface with Hashing/Hash Tables</a:t>
            </a:r>
            <a:endParaRPr lang="en-US" dirty="0"/>
          </a:p>
        </p:txBody>
      </p:sp>
    </p:spTree>
    <p:extLst>
      <p:ext uri="{BB962C8B-B14F-4D97-AF65-F5344CB8AC3E}">
        <p14:creationId xmlns:p14="http://schemas.microsoft.com/office/powerpoint/2010/main" val="3117347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762000" y="1143000"/>
            <a:ext cx="7696200" cy="1143000"/>
          </a:xfrm>
          <a:solidFill>
            <a:schemeClr val="bg1"/>
          </a:solidFill>
        </p:spPr>
        <p:txBody>
          <a:bodyPr>
            <a:noAutofit/>
          </a:bodyPr>
          <a:lstStyle/>
          <a:p>
            <a:r>
              <a:rPr lang="en-US" sz="2800" dirty="0" smtClean="0"/>
              <a:t>Imagine you want to look up your neighbors’ names, based on their house </a:t>
            </a:r>
            <a:r>
              <a:rPr lang="en-US" sz="2800" u="sng" dirty="0" smtClean="0"/>
              <a:t>number</a:t>
            </a:r>
            <a:r>
              <a:rPr lang="en-US" sz="2800" dirty="0" smtClean="0"/>
              <a:t> (all on your same street)</a:t>
            </a:r>
            <a:endParaRPr lang="en-US" sz="2800" dirty="0"/>
          </a:p>
        </p:txBody>
      </p:sp>
      <p:sp>
        <p:nvSpPr>
          <p:cNvPr id="5" name="Content Placeholder 4"/>
          <p:cNvSpPr>
            <a:spLocks noGrp="1"/>
          </p:cNvSpPr>
          <p:nvPr>
            <p:ph idx="1"/>
            <p:custDataLst>
              <p:tags r:id="rId2"/>
            </p:custDataLst>
          </p:nvPr>
        </p:nvSpPr>
        <p:spPr>
          <a:xfrm>
            <a:off x="1221441" y="2438400"/>
            <a:ext cx="6777317" cy="2286000"/>
          </a:xfrm>
          <a:solidFill>
            <a:schemeClr val="bg1"/>
          </a:solidFill>
        </p:spPr>
        <p:txBody>
          <a:bodyPr>
            <a:normAutofit/>
          </a:bodyPr>
          <a:lstStyle/>
          <a:p>
            <a:r>
              <a:rPr lang="en-US" dirty="0" smtClean="0"/>
              <a:t>House numbers: 10565 through 90600</a:t>
            </a:r>
          </a:p>
          <a:p>
            <a:pPr lvl="1"/>
            <a:r>
              <a:rPr lang="en-US" dirty="0" smtClean="0"/>
              <a:t>(roughly 1000 houses—there are varying gaps in house numbers between houses)</a:t>
            </a:r>
          </a:p>
          <a:p>
            <a:r>
              <a:rPr lang="en-US" dirty="0" smtClean="0"/>
              <a:t>Names: one last name per house</a:t>
            </a:r>
            <a:endParaRPr lang="en-US" dirty="0"/>
          </a:p>
        </p:txBody>
      </p:sp>
    </p:spTree>
    <p:extLst>
      <p:ext uri="{BB962C8B-B14F-4D97-AF65-F5344CB8AC3E}">
        <p14:creationId xmlns:p14="http://schemas.microsoft.com/office/powerpoint/2010/main" val="2138803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228600"/>
            <a:ext cx="7024744" cy="1143000"/>
          </a:xfrm>
        </p:spPr>
        <p:txBody>
          <a:bodyPr/>
          <a:lstStyle/>
          <a:p>
            <a:r>
              <a:rPr lang="en-US" dirty="0" smtClean="0"/>
              <a:t>Options</a:t>
            </a:r>
            <a:endParaRPr lang="en-US" dirty="0"/>
          </a:p>
        </p:txBody>
      </p:sp>
      <p:sp>
        <p:nvSpPr>
          <p:cNvPr id="5" name="Content Placeholder 4"/>
          <p:cNvSpPr txBox="1">
            <a:spLocks/>
          </p:cNvSpPr>
          <p:nvPr>
            <p:custDataLst>
              <p:tags r:id="rId2"/>
            </p:custDataLst>
          </p:nvPr>
        </p:nvSpPr>
        <p:spPr>
          <a:xfrm>
            <a:off x="838200" y="1676400"/>
            <a:ext cx="7543800" cy="4114800"/>
          </a:xfrm>
          <a:prstGeom prst="rect">
            <a:avLst/>
          </a:prstGeom>
          <a:solidFill>
            <a:schemeClr val="bg1"/>
          </a:solidFill>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b="1" dirty="0" smtClean="0"/>
              <a:t>BST</a:t>
            </a:r>
            <a:r>
              <a:rPr lang="en-US" dirty="0" smtClean="0"/>
              <a:t> (balanced):</a:t>
            </a:r>
          </a:p>
          <a:p>
            <a:pPr lvl="1"/>
            <a:r>
              <a:rPr lang="en-US" dirty="0" smtClean="0"/>
              <a:t>Add/remove: 	O(</a:t>
            </a:r>
            <a:r>
              <a:rPr lang="en-US" dirty="0" err="1" smtClean="0"/>
              <a:t>logn</a:t>
            </a:r>
            <a:r>
              <a:rPr lang="en-US" dirty="0" smtClean="0"/>
              <a:t>)</a:t>
            </a:r>
          </a:p>
          <a:p>
            <a:pPr lvl="1"/>
            <a:r>
              <a:rPr lang="en-US" dirty="0" smtClean="0"/>
              <a:t>Find: 		O(</a:t>
            </a:r>
            <a:r>
              <a:rPr lang="en-US" dirty="0" err="1" smtClean="0"/>
              <a:t>logn</a:t>
            </a:r>
            <a:r>
              <a:rPr lang="en-US" dirty="0" smtClean="0"/>
              <a:t>)</a:t>
            </a:r>
          </a:p>
          <a:p>
            <a:r>
              <a:rPr lang="en-US" b="1" dirty="0" smtClean="0"/>
              <a:t>Linked list</a:t>
            </a:r>
            <a:r>
              <a:rPr lang="en-US" dirty="0" smtClean="0"/>
              <a:t>:</a:t>
            </a:r>
          </a:p>
          <a:p>
            <a:pPr lvl="1"/>
            <a:r>
              <a:rPr lang="en-US" dirty="0" smtClean="0"/>
              <a:t>Add/remove: 	O(n)</a:t>
            </a:r>
          </a:p>
          <a:p>
            <a:pPr lvl="1"/>
            <a:r>
              <a:rPr lang="en-US" dirty="0" smtClean="0"/>
              <a:t>Find: 		O(n)</a:t>
            </a:r>
            <a:endParaRPr lang="en-US" dirty="0"/>
          </a:p>
          <a:p>
            <a:r>
              <a:rPr lang="en-US" b="1" dirty="0" smtClean="0"/>
              <a:t>Array</a:t>
            </a:r>
            <a:r>
              <a:rPr lang="en-US" dirty="0" smtClean="0"/>
              <a:t>:</a:t>
            </a:r>
          </a:p>
          <a:p>
            <a:pPr lvl="1"/>
            <a:r>
              <a:rPr lang="en-US" dirty="0" smtClean="0"/>
              <a:t>Add/remove: 	</a:t>
            </a:r>
          </a:p>
          <a:p>
            <a:pPr lvl="1"/>
            <a:r>
              <a:rPr lang="en-US" dirty="0" smtClean="0"/>
              <a:t>Find:		</a:t>
            </a:r>
            <a:endParaRPr lang="en-US" dirty="0"/>
          </a:p>
        </p:txBody>
      </p:sp>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727148078"/>
              </p:ext>
            </p:extLst>
          </p:nvPr>
        </p:nvGraphicFramePr>
        <p:xfrm>
          <a:off x="5791198" y="838195"/>
          <a:ext cx="2743201" cy="4541525"/>
        </p:xfrm>
        <a:graphic>
          <a:graphicData uri="http://schemas.openxmlformats.org/drawingml/2006/table">
            <a:tbl>
              <a:tblPr firstRow="1" bandRow="1">
                <a:tableStyleId>{5C22544A-7EE6-4342-B048-85BDC9FD1C3A}</a:tableStyleId>
              </a:tblPr>
              <a:tblGrid>
                <a:gridCol w="914402"/>
                <a:gridCol w="1828799"/>
              </a:tblGrid>
              <a:tr h="582180">
                <a:tc>
                  <a:txBody>
                    <a:bodyPr/>
                    <a:lstStyle/>
                    <a:p>
                      <a:r>
                        <a:rPr lang="en-US" dirty="0" smtClean="0"/>
                        <a:t>Index</a:t>
                      </a:r>
                      <a:endParaRPr lang="en-US" dirty="0"/>
                    </a:p>
                  </a:txBody>
                  <a:tcPr/>
                </a:tc>
                <a:tc>
                  <a:txBody>
                    <a:bodyPr/>
                    <a:lstStyle/>
                    <a:p>
                      <a:r>
                        <a:rPr lang="en-US" dirty="0" smtClean="0"/>
                        <a:t>value</a:t>
                      </a:r>
                      <a:endParaRPr lang="en-US" dirty="0"/>
                    </a:p>
                  </a:txBody>
                  <a:tcPr/>
                </a:tc>
              </a:tr>
              <a:tr h="332225">
                <a:tc>
                  <a:txBody>
                    <a:bodyPr/>
                    <a:lstStyle/>
                    <a:p>
                      <a:r>
                        <a:rPr lang="en-US" dirty="0" smtClean="0"/>
                        <a:t>0</a:t>
                      </a:r>
                      <a:endParaRPr lang="en-US" dirty="0"/>
                    </a:p>
                  </a:txBody>
                  <a:tcPr/>
                </a:tc>
                <a:tc>
                  <a:txBody>
                    <a:bodyPr/>
                    <a:lstStyle/>
                    <a:p>
                      <a:r>
                        <a:rPr lang="en-US" dirty="0" smtClean="0"/>
                        <a:t>“”</a:t>
                      </a:r>
                      <a:endParaRPr lang="en-US" dirty="0"/>
                    </a:p>
                  </a:txBody>
                  <a:tcPr/>
                </a:tc>
              </a:tr>
              <a:tr h="347465">
                <a:tc>
                  <a:txBody>
                    <a:bodyPr/>
                    <a:lstStyle/>
                    <a:p>
                      <a:r>
                        <a:rPr lang="en-US" dirty="0" smtClean="0"/>
                        <a:t>1</a:t>
                      </a:r>
                      <a:endParaRPr lang="en-US" dirty="0"/>
                    </a:p>
                  </a:txBody>
                  <a:tcPr/>
                </a:tc>
                <a:tc>
                  <a:txBody>
                    <a:bodyPr/>
                    <a:lstStyle/>
                    <a:p>
                      <a:r>
                        <a:rPr lang="en-US" dirty="0" smtClean="0"/>
                        <a:t>“”</a:t>
                      </a:r>
                      <a:endParaRPr lang="en-US" dirty="0"/>
                    </a:p>
                  </a:txBody>
                  <a:tcPr/>
                </a:tc>
              </a:tr>
              <a:tr h="362705">
                <a:tc>
                  <a:txBody>
                    <a:bodyPr/>
                    <a:lstStyle/>
                    <a:p>
                      <a:r>
                        <a:rPr lang="en-US" dirty="0" smtClean="0"/>
                        <a:t>…</a:t>
                      </a:r>
                      <a:endParaRPr lang="en-US" dirty="0"/>
                    </a:p>
                  </a:txBody>
                  <a:tcPr/>
                </a:tc>
                <a:tc>
                  <a:txBody>
                    <a:bodyPr/>
                    <a:lstStyle/>
                    <a:p>
                      <a:r>
                        <a:rPr lang="en-US" dirty="0" smtClean="0"/>
                        <a:t>…</a:t>
                      </a:r>
                      <a:endParaRPr lang="en-US" dirty="0"/>
                    </a:p>
                  </a:txBody>
                  <a:tcPr/>
                </a:tc>
              </a:tr>
              <a:tr h="377945">
                <a:tc>
                  <a:txBody>
                    <a:bodyPr/>
                    <a:lstStyle/>
                    <a:p>
                      <a:r>
                        <a:rPr lang="en-US" dirty="0" smtClean="0"/>
                        <a:t>10565 </a:t>
                      </a:r>
                      <a:endParaRPr lang="en-US" dirty="0"/>
                    </a:p>
                  </a:txBody>
                  <a:tcPr/>
                </a:tc>
                <a:tc>
                  <a:txBody>
                    <a:bodyPr/>
                    <a:lstStyle/>
                    <a:p>
                      <a:r>
                        <a:rPr lang="en-US" dirty="0" smtClean="0"/>
                        <a:t>“Kyung</a:t>
                      </a:r>
                      <a:r>
                        <a:rPr lang="en-US" baseline="0" dirty="0" smtClean="0"/>
                        <a:t> Lee”</a:t>
                      </a:r>
                      <a:endParaRPr lang="en-US" dirty="0"/>
                    </a:p>
                  </a:txBody>
                  <a:tcPr/>
                </a:tc>
              </a:tr>
              <a:tr h="381000">
                <a:tc>
                  <a:txBody>
                    <a:bodyPr/>
                    <a:lstStyle/>
                    <a:p>
                      <a:r>
                        <a:rPr lang="en-US" dirty="0" smtClean="0"/>
                        <a:t>10566</a:t>
                      </a:r>
                      <a:endParaRPr lang="en-US" dirty="0"/>
                    </a:p>
                  </a:txBody>
                  <a:tcPr/>
                </a:tc>
                <a:tc>
                  <a:txBody>
                    <a:bodyPr/>
                    <a:lstStyle/>
                    <a:p>
                      <a:r>
                        <a:rPr lang="en-US" dirty="0" smtClean="0"/>
                        <a:t>“”</a:t>
                      </a:r>
                      <a:endParaRPr lang="en-US" dirty="0"/>
                    </a:p>
                  </a:txBody>
                  <a:tcPr/>
                </a:tc>
              </a:tr>
              <a:tr h="304800">
                <a:tc>
                  <a:txBody>
                    <a:bodyPr/>
                    <a:lstStyle/>
                    <a:p>
                      <a:r>
                        <a:rPr lang="en-US" dirty="0" smtClean="0"/>
                        <a:t>10567</a:t>
                      </a:r>
                      <a:endParaRPr lang="en-US" dirty="0"/>
                    </a:p>
                  </a:txBody>
                  <a:tcPr/>
                </a:tc>
                <a:tc>
                  <a:txBody>
                    <a:bodyPr/>
                    <a:lstStyle/>
                    <a:p>
                      <a:r>
                        <a:rPr lang="en-US" dirty="0" smtClean="0"/>
                        <a:t>“Isaiah</a:t>
                      </a:r>
                      <a:r>
                        <a:rPr lang="en-US" baseline="0" dirty="0" smtClean="0"/>
                        <a:t> White”</a:t>
                      </a:r>
                      <a:endParaRPr lang="en-US" dirty="0"/>
                    </a:p>
                  </a:txBody>
                  <a:tcPr/>
                </a:tc>
              </a:tr>
              <a:tr h="320040">
                <a:tc>
                  <a:txBody>
                    <a:bodyPr/>
                    <a:lstStyle/>
                    <a:p>
                      <a:r>
                        <a:rPr lang="en-US" dirty="0" smtClean="0"/>
                        <a:t>…</a:t>
                      </a:r>
                      <a:endParaRPr lang="en-US" dirty="0"/>
                    </a:p>
                  </a:txBody>
                  <a:tcPr/>
                </a:tc>
                <a:tc>
                  <a:txBody>
                    <a:bodyPr/>
                    <a:lstStyle/>
                    <a:p>
                      <a:r>
                        <a:rPr lang="en-US" dirty="0" smtClean="0"/>
                        <a:t>…</a:t>
                      </a:r>
                      <a:endParaRPr lang="en-US" dirty="0"/>
                    </a:p>
                  </a:txBody>
                  <a:tcPr/>
                </a:tc>
              </a:tr>
              <a:tr h="335280">
                <a:tc>
                  <a:txBody>
                    <a:bodyPr/>
                    <a:lstStyle/>
                    <a:p>
                      <a:r>
                        <a:rPr lang="en-US" dirty="0" smtClean="0"/>
                        <a:t>90598</a:t>
                      </a:r>
                      <a:endParaRPr lang="en-US" dirty="0"/>
                    </a:p>
                  </a:txBody>
                  <a:tcPr/>
                </a:tc>
                <a:tc>
                  <a:txBody>
                    <a:bodyPr/>
                    <a:lstStyle/>
                    <a:p>
                      <a:r>
                        <a:rPr lang="en-US" dirty="0" smtClean="0"/>
                        <a:t>“”</a:t>
                      </a:r>
                      <a:endParaRPr lang="en-US" dirty="0"/>
                    </a:p>
                  </a:txBody>
                  <a:tcPr/>
                </a:tc>
              </a:tr>
              <a:tr h="350520">
                <a:tc>
                  <a:txBody>
                    <a:bodyPr/>
                    <a:lstStyle/>
                    <a:p>
                      <a:r>
                        <a:rPr lang="en-US" dirty="0" smtClean="0"/>
                        <a:t>90599</a:t>
                      </a:r>
                      <a:endParaRPr lang="en-US" dirty="0"/>
                    </a:p>
                  </a:txBody>
                  <a:tcPr/>
                </a:tc>
                <a:tc>
                  <a:txBody>
                    <a:bodyPr/>
                    <a:lstStyle/>
                    <a:p>
                      <a:r>
                        <a:rPr lang="en-US" dirty="0" smtClean="0"/>
                        <a:t>“”</a:t>
                      </a:r>
                      <a:endParaRPr lang="en-US" dirty="0"/>
                    </a:p>
                  </a:txBody>
                  <a:tcPr/>
                </a:tc>
              </a:tr>
              <a:tr h="365760">
                <a:tc>
                  <a:txBody>
                    <a:bodyPr/>
                    <a:lstStyle/>
                    <a:p>
                      <a:r>
                        <a:rPr lang="en-US" dirty="0" smtClean="0"/>
                        <a:t>90600</a:t>
                      </a:r>
                      <a:endParaRPr lang="en-US" dirty="0"/>
                    </a:p>
                  </a:txBody>
                  <a:tcPr/>
                </a:tc>
                <a:tc>
                  <a:txBody>
                    <a:bodyPr/>
                    <a:lstStyle/>
                    <a:p>
                      <a:r>
                        <a:rPr lang="en-US" dirty="0" smtClean="0"/>
                        <a:t>“</a:t>
                      </a:r>
                      <a:r>
                        <a:rPr lang="en-US" dirty="0" err="1" smtClean="0"/>
                        <a:t>Solange</a:t>
                      </a:r>
                      <a:r>
                        <a:rPr lang="en-US" dirty="0" smtClean="0"/>
                        <a:t> </a:t>
                      </a:r>
                      <a:r>
                        <a:rPr lang="en-US" baseline="0" dirty="0" smtClean="0"/>
                        <a:t>Clark”</a:t>
                      </a:r>
                      <a:endParaRPr lang="en-US" dirty="0"/>
                    </a:p>
                  </a:txBody>
                  <a:tcPr/>
                </a:tc>
              </a:tr>
            </a:tbl>
          </a:graphicData>
        </a:graphic>
      </p:graphicFrame>
      <mc:AlternateContent xmlns:mc="http://schemas.openxmlformats.org/markup-compatibility/2006" xmlns:p14="http://schemas.microsoft.com/office/powerpoint/2010/main">
        <mc:Choice Requires="p14">
          <p:contentPart p14:bwMode="auto" r:id="rId6">
            <p14:nvContentPartPr>
              <p14:cNvPr id="6" name="Ink 5"/>
              <p14:cNvContentPartPr/>
              <p14:nvPr>
                <p:custDataLst>
                  <p:tags r:id="rId4"/>
                </p:custDataLst>
              </p14:nvPr>
            </p14:nvContentPartPr>
            <p14:xfrm>
              <a:off x="3175560" y="1354680"/>
              <a:ext cx="4715640" cy="4173840"/>
            </p14:xfrm>
          </p:contentPart>
        </mc:Choice>
        <mc:Fallback xmlns="">
          <p:pic>
            <p:nvPicPr>
              <p:cNvPr id="6" name="Ink 5"/>
              <p:cNvPicPr/>
              <p:nvPr/>
            </p:nvPicPr>
            <p:blipFill>
              <a:blip r:embed="rId7"/>
              <a:stretch>
                <a:fillRect/>
              </a:stretch>
            </p:blipFill>
            <p:spPr>
              <a:xfrm>
                <a:off x="3166560" y="1345680"/>
                <a:ext cx="4732560" cy="4185360"/>
              </a:xfrm>
              <a:prstGeom prst="rect">
                <a:avLst/>
              </a:prstGeom>
            </p:spPr>
          </p:pic>
        </mc:Fallback>
      </mc:AlternateContent>
    </p:spTree>
    <p:extLst>
      <p:ext uri="{BB962C8B-B14F-4D97-AF65-F5344CB8AC3E}">
        <p14:creationId xmlns:p14="http://schemas.microsoft.com/office/powerpoint/2010/main" val="2775367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Hash Table is just a modified, more flexible array</a:t>
            </a:r>
            <a:endParaRPr lang="en-US" dirty="0"/>
          </a:p>
        </p:txBody>
      </p:sp>
      <p:sp>
        <p:nvSpPr>
          <p:cNvPr id="3" name="Content Placeholder 2"/>
          <p:cNvSpPr>
            <a:spLocks noGrp="1"/>
          </p:cNvSpPr>
          <p:nvPr>
            <p:ph idx="1"/>
            <p:custDataLst>
              <p:tags r:id="rId2"/>
            </p:custDataLst>
          </p:nvPr>
        </p:nvSpPr>
        <p:spPr/>
        <p:txBody>
          <a:bodyPr/>
          <a:lstStyle/>
          <a:p>
            <a:r>
              <a:rPr lang="en-US" dirty="0" smtClean="0"/>
              <a:t>Keys don’t have to be integers 0-(size-1)</a:t>
            </a:r>
          </a:p>
          <a:p>
            <a:r>
              <a:rPr lang="en-US" dirty="0" smtClean="0"/>
              <a:t>(Ideally) avoids big gaps like our gap from 0 to </a:t>
            </a:r>
            <a:r>
              <a:rPr lang="en-US" dirty="0"/>
              <a:t>10565 in </a:t>
            </a:r>
            <a:r>
              <a:rPr lang="en-US" dirty="0" smtClean="0"/>
              <a:t>the house numbers and between numbers</a:t>
            </a:r>
          </a:p>
          <a:p>
            <a:endParaRPr lang="en-US" dirty="0"/>
          </a:p>
          <a:p>
            <a:r>
              <a:rPr lang="en-US" dirty="0" smtClean="0"/>
              <a:t>Hash function is what makes this possible!</a:t>
            </a:r>
            <a:endParaRPr lang="en-US" dirty="0"/>
          </a:p>
        </p:txBody>
      </p:sp>
      <p:pic>
        <p:nvPicPr>
          <p:cNvPr id="4" name="Picture 3" descr="key sent into Map&#10;&#10;Inside Map:&#10;&#10;hash(key) used to index an array to produce a value&#10;&#10;Value sent back outside Map." title="Hashi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5018087"/>
            <a:ext cx="5791200"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mc:AlternateContent xmlns:mc="http://schemas.openxmlformats.org/markup-compatibility/2006" xmlns:p14="http://schemas.microsoft.com/office/powerpoint/2010/main">
        <mc:Choice Requires="p14">
          <p:contentPart p14:bwMode="auto" r:id="rId7">
            <p14:nvContentPartPr>
              <p14:cNvPr id="5" name="Ink 4"/>
              <p14:cNvContentPartPr/>
              <p14:nvPr>
                <p:custDataLst>
                  <p:tags r:id="rId4"/>
                </p:custDataLst>
              </p14:nvPr>
            </p14:nvContentPartPr>
            <p14:xfrm>
              <a:off x="2124000" y="5150880"/>
              <a:ext cx="4201920" cy="1159560"/>
            </p14:xfrm>
          </p:contentPart>
        </mc:Choice>
        <mc:Fallback xmlns="">
          <p:pic>
            <p:nvPicPr>
              <p:cNvPr id="5" name="Ink 4"/>
              <p:cNvPicPr/>
              <p:nvPr/>
            </p:nvPicPr>
            <p:blipFill>
              <a:blip r:embed="rId8"/>
              <a:stretch>
                <a:fillRect/>
              </a:stretch>
            </p:blipFill>
            <p:spPr>
              <a:xfrm>
                <a:off x="2118960" y="5140080"/>
                <a:ext cx="4217040" cy="1177920"/>
              </a:xfrm>
              <a:prstGeom prst="rect">
                <a:avLst/>
              </a:prstGeom>
            </p:spPr>
          </p:pic>
        </mc:Fallback>
      </mc:AlternateContent>
    </p:spTree>
    <p:extLst>
      <p:ext uri="{BB962C8B-B14F-4D97-AF65-F5344CB8AC3E}">
        <p14:creationId xmlns:p14="http://schemas.microsoft.com/office/powerpoint/2010/main" val="3120749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381000"/>
            <a:ext cx="7024744" cy="1143000"/>
          </a:xfrm>
        </p:spPr>
        <p:txBody>
          <a:bodyPr>
            <a:normAutofit/>
          </a:bodyPr>
          <a:lstStyle/>
          <a:p>
            <a:r>
              <a:rPr lang="en-US" dirty="0" smtClean="0"/>
              <a:t>Closed Addressing</a:t>
            </a:r>
            <a:endParaRPr lang="en-US" dirty="0"/>
          </a:p>
        </p:txBody>
      </p:sp>
      <p:graphicFrame>
        <p:nvGraphicFramePr>
          <p:cNvPr id="4" name="Content Placeholder 3"/>
          <p:cNvGraphicFramePr>
            <a:graphicFrameLocks noGrp="1"/>
          </p:cNvGraphicFramePr>
          <p:nvPr>
            <p:ph idx="1"/>
            <p:custDataLst>
              <p:tags r:id="rId2"/>
            </p:custDataLst>
            <p:extLst/>
          </p:nvPr>
        </p:nvGraphicFramePr>
        <p:xfrm>
          <a:off x="3886200" y="1676400"/>
          <a:ext cx="1905000" cy="4034790"/>
        </p:xfrm>
        <a:graphic>
          <a:graphicData uri="http://schemas.openxmlformats.org/drawingml/2006/table">
            <a:tbl>
              <a:tblPr firstRow="1" bandRow="1">
                <a:tableStyleId>{5C22544A-7EE6-4342-B048-85BDC9FD1C3A}</a:tableStyleId>
              </a:tblPr>
              <a:tblGrid>
                <a:gridCol w="990600"/>
                <a:gridCol w="914400"/>
              </a:tblGrid>
              <a:tr h="377190">
                <a:tc>
                  <a:txBody>
                    <a:bodyPr/>
                    <a:lstStyle/>
                    <a:p>
                      <a:r>
                        <a:rPr lang="en-US" dirty="0" smtClean="0"/>
                        <a:t>Array</a:t>
                      </a:r>
                      <a:r>
                        <a:rPr lang="en-US" baseline="0" dirty="0" smtClean="0"/>
                        <a:t> index</a:t>
                      </a:r>
                      <a:endParaRPr lang="en-US" dirty="0"/>
                    </a:p>
                  </a:txBody>
                  <a:tcPr/>
                </a:tc>
                <a:tc>
                  <a:txBody>
                    <a:bodyPr/>
                    <a:lstStyle/>
                    <a:p>
                      <a:r>
                        <a:rPr lang="en-US" dirty="0" smtClean="0"/>
                        <a:t>Value</a:t>
                      </a:r>
                      <a:endParaRPr lang="en-US" dirty="0"/>
                    </a:p>
                  </a:txBody>
                  <a:tcPr/>
                </a:tc>
              </a:tr>
              <a:tr h="377190">
                <a:tc>
                  <a:txBody>
                    <a:bodyPr/>
                    <a:lstStyle/>
                    <a:p>
                      <a:r>
                        <a:rPr lang="en-US" dirty="0" smtClean="0"/>
                        <a:t>0</a:t>
                      </a:r>
                    </a:p>
                  </a:txBody>
                  <a:tcPr/>
                </a:tc>
                <a:tc>
                  <a:txBody>
                    <a:bodyPr/>
                    <a:lstStyle/>
                    <a:p>
                      <a:endParaRPr lang="en-US" dirty="0"/>
                    </a:p>
                  </a:txBody>
                  <a:tcPr/>
                </a:tc>
              </a:tr>
              <a:tr h="377190">
                <a:tc>
                  <a:txBody>
                    <a:bodyPr/>
                    <a:lstStyle/>
                    <a:p>
                      <a:r>
                        <a:rPr lang="en-US" dirty="0" smtClean="0"/>
                        <a:t>1</a:t>
                      </a:r>
                      <a:endParaRPr lang="en-US" dirty="0"/>
                    </a:p>
                  </a:txBody>
                  <a:tcPr/>
                </a:tc>
                <a:tc>
                  <a:txBody>
                    <a:bodyPr/>
                    <a:lstStyle/>
                    <a:p>
                      <a:endParaRPr lang="en-US" dirty="0"/>
                    </a:p>
                  </a:txBody>
                  <a:tcPr/>
                </a:tc>
              </a:tr>
              <a:tr h="377190">
                <a:tc>
                  <a:txBody>
                    <a:bodyPr/>
                    <a:lstStyle/>
                    <a:p>
                      <a:r>
                        <a:rPr lang="en-US" dirty="0" smtClean="0"/>
                        <a:t>2</a:t>
                      </a:r>
                      <a:endParaRPr lang="en-US" dirty="0"/>
                    </a:p>
                  </a:txBody>
                  <a:tcPr/>
                </a:tc>
                <a:tc>
                  <a:txBody>
                    <a:bodyPr/>
                    <a:lstStyle/>
                    <a:p>
                      <a:endParaRPr lang="en-US" dirty="0"/>
                    </a:p>
                  </a:txBody>
                  <a:tcPr/>
                </a:tc>
              </a:tr>
              <a:tr h="377190">
                <a:tc>
                  <a:txBody>
                    <a:bodyPr/>
                    <a:lstStyle/>
                    <a:p>
                      <a:r>
                        <a:rPr lang="en-US" dirty="0" smtClean="0"/>
                        <a:t>3</a:t>
                      </a:r>
                      <a:endParaRPr lang="en-US" dirty="0"/>
                    </a:p>
                  </a:txBody>
                  <a:tcPr/>
                </a:tc>
                <a:tc>
                  <a:txBody>
                    <a:bodyPr/>
                    <a:lstStyle/>
                    <a:p>
                      <a:endParaRPr lang="en-US"/>
                    </a:p>
                  </a:txBody>
                  <a:tcPr/>
                </a:tc>
              </a:tr>
              <a:tr h="377190">
                <a:tc>
                  <a:txBody>
                    <a:bodyPr/>
                    <a:lstStyle/>
                    <a:p>
                      <a:r>
                        <a:rPr lang="en-US" dirty="0" smtClean="0"/>
                        <a:t>4</a:t>
                      </a:r>
                      <a:endParaRPr lang="en-US" dirty="0"/>
                    </a:p>
                  </a:txBody>
                  <a:tcPr/>
                </a:tc>
                <a:tc>
                  <a:txBody>
                    <a:bodyPr/>
                    <a:lstStyle/>
                    <a:p>
                      <a:endParaRPr lang="en-US"/>
                    </a:p>
                  </a:txBody>
                  <a:tcPr/>
                </a:tc>
              </a:tr>
              <a:tr h="377190">
                <a:tc>
                  <a:txBody>
                    <a:bodyPr/>
                    <a:lstStyle/>
                    <a:p>
                      <a:r>
                        <a:rPr lang="en-US" dirty="0" smtClean="0"/>
                        <a:t>5</a:t>
                      </a:r>
                      <a:endParaRPr lang="en-US" dirty="0"/>
                    </a:p>
                  </a:txBody>
                  <a:tcPr/>
                </a:tc>
                <a:tc>
                  <a:txBody>
                    <a:bodyPr/>
                    <a:lstStyle/>
                    <a:p>
                      <a:endParaRPr lang="en-US"/>
                    </a:p>
                  </a:txBody>
                  <a:tcPr/>
                </a:tc>
              </a:tr>
              <a:tr h="377190">
                <a:tc>
                  <a:txBody>
                    <a:bodyPr/>
                    <a:lstStyle/>
                    <a:p>
                      <a:r>
                        <a:rPr lang="en-US" dirty="0" smtClean="0"/>
                        <a:t>6</a:t>
                      </a:r>
                      <a:endParaRPr lang="en-US" dirty="0"/>
                    </a:p>
                  </a:txBody>
                  <a:tcPr/>
                </a:tc>
                <a:tc>
                  <a:txBody>
                    <a:bodyPr/>
                    <a:lstStyle/>
                    <a:p>
                      <a:endParaRPr lang="en-US"/>
                    </a:p>
                  </a:txBody>
                  <a:tcPr/>
                </a:tc>
              </a:tr>
              <a:tr h="377190">
                <a:tc>
                  <a:txBody>
                    <a:bodyPr/>
                    <a:lstStyle/>
                    <a:p>
                      <a:r>
                        <a:rPr lang="en-US" dirty="0" smtClean="0"/>
                        <a:t>7</a:t>
                      </a:r>
                      <a:endParaRPr lang="en-US" dirty="0"/>
                    </a:p>
                  </a:txBody>
                  <a:tcPr/>
                </a:tc>
                <a:tc>
                  <a:txBody>
                    <a:bodyPr/>
                    <a:lstStyle/>
                    <a:p>
                      <a:endParaRPr lang="en-US"/>
                    </a:p>
                  </a:txBody>
                  <a:tcPr/>
                </a:tc>
              </a:tr>
              <a:tr h="377190">
                <a:tc>
                  <a:txBody>
                    <a:bodyPr/>
                    <a:lstStyle/>
                    <a:p>
                      <a:r>
                        <a:rPr lang="en-US" dirty="0" smtClean="0"/>
                        <a:t>8</a:t>
                      </a:r>
                      <a:endParaRPr lang="en-US" dirty="0"/>
                    </a:p>
                  </a:txBody>
                  <a:tcPr/>
                </a:tc>
                <a:tc>
                  <a:txBody>
                    <a:bodyPr/>
                    <a:lstStyle/>
                    <a:p>
                      <a:endParaRPr lang="en-US" dirty="0"/>
                    </a:p>
                  </a:txBody>
                  <a:tcPr/>
                </a:tc>
              </a:tr>
            </a:tbl>
          </a:graphicData>
        </a:graphic>
      </p:graphicFrame>
      <p:sp>
        <p:nvSpPr>
          <p:cNvPr id="5" name="Content Placeholder 2"/>
          <p:cNvSpPr txBox="1">
            <a:spLocks/>
          </p:cNvSpPr>
          <p:nvPr>
            <p:custDataLst>
              <p:tags r:id="rId3"/>
            </p:custDataLst>
          </p:nvPr>
        </p:nvSpPr>
        <p:spPr>
          <a:xfrm>
            <a:off x="381000" y="1828800"/>
            <a:ext cx="3505200" cy="4027487"/>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Where does key=“Annie” value=10 go if hash (“Annie”)   = 3?</a:t>
            </a:r>
          </a:p>
          <a:p>
            <a:r>
              <a:rPr lang="en-US" dirty="0" smtClean="0"/>
              <a:t>Where </a:t>
            </a:r>
            <a:r>
              <a:rPr lang="en-US" dirty="0"/>
              <a:t>does </a:t>
            </a:r>
            <a:r>
              <a:rPr lang="en-US" dirty="0" smtClean="0"/>
              <a:t>key=“</a:t>
            </a:r>
            <a:r>
              <a:rPr lang="en-US" dirty="0" err="1" smtClean="0"/>
              <a:t>Solange</a:t>
            </a:r>
            <a:r>
              <a:rPr lang="en-US" dirty="0"/>
              <a:t>” </a:t>
            </a:r>
            <a:r>
              <a:rPr lang="en-US" dirty="0" smtClean="0"/>
              <a:t>value=12 go </a:t>
            </a:r>
            <a:r>
              <a:rPr lang="en-US" dirty="0"/>
              <a:t>if </a:t>
            </a:r>
            <a:r>
              <a:rPr lang="en-US" dirty="0" smtClean="0"/>
              <a:t>hash(“</a:t>
            </a:r>
            <a:r>
              <a:rPr lang="en-US" dirty="0" err="1"/>
              <a:t>Solange</a:t>
            </a:r>
            <a:r>
              <a:rPr lang="en-US" dirty="0"/>
              <a:t>”) = 5?</a:t>
            </a:r>
          </a:p>
          <a:p>
            <a:endParaRPr lang="en-US" dirty="0"/>
          </a:p>
          <a:p>
            <a:endParaRPr lang="en-US" dirty="0" smtClean="0"/>
          </a:p>
        </p:txBody>
      </p:sp>
      <p:pic>
        <p:nvPicPr>
          <p:cNvPr id="7" name="Picture 6" descr="key sent into Map&#10;&#10;Inside Map:&#10;&#10;hash(key) used to index an array to produce a value&#10;&#10;Value sent back outside Map." title="Hashi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676400" y="5856287"/>
            <a:ext cx="5791200"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mc:AlternateContent xmlns:mc="http://schemas.openxmlformats.org/markup-compatibility/2006" xmlns:p14="http://schemas.microsoft.com/office/powerpoint/2010/main">
        <mc:Choice Requires="p14">
          <p:contentPart p14:bwMode="auto" r:id="rId8">
            <p14:nvContentPartPr>
              <p14:cNvPr id="6" name="Ink 5"/>
              <p14:cNvContentPartPr/>
              <p14:nvPr>
                <p:custDataLst>
                  <p:tags r:id="rId5"/>
                </p:custDataLst>
              </p14:nvPr>
            </p14:nvContentPartPr>
            <p14:xfrm>
              <a:off x="5029560" y="3418200"/>
              <a:ext cx="2234880" cy="1255320"/>
            </p14:xfrm>
          </p:contentPart>
        </mc:Choice>
        <mc:Fallback xmlns="">
          <p:pic>
            <p:nvPicPr>
              <p:cNvPr id="6" name="Ink 5"/>
              <p:cNvPicPr/>
              <p:nvPr/>
            </p:nvPicPr>
            <p:blipFill>
              <a:blip r:embed="rId9"/>
              <a:stretch>
                <a:fillRect/>
              </a:stretch>
            </p:blipFill>
            <p:spPr>
              <a:xfrm>
                <a:off x="5022000" y="3412800"/>
                <a:ext cx="2246040" cy="1268280"/>
              </a:xfrm>
              <a:prstGeom prst="rect">
                <a:avLst/>
              </a:prstGeom>
            </p:spPr>
          </p:pic>
        </mc:Fallback>
      </mc:AlternateContent>
    </p:spTree>
    <p:extLst>
      <p:ext uri="{BB962C8B-B14F-4D97-AF65-F5344CB8AC3E}">
        <p14:creationId xmlns:p14="http://schemas.microsoft.com/office/powerpoint/2010/main" val="3430298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Hash collisions</a:t>
            </a:r>
            <a:endParaRPr lang="en-US" dirty="0"/>
          </a:p>
        </p:txBody>
      </p:sp>
      <p:sp>
        <p:nvSpPr>
          <p:cNvPr id="3" name="Content Placeholder 2"/>
          <p:cNvSpPr>
            <a:spLocks noGrp="1"/>
          </p:cNvSpPr>
          <p:nvPr>
            <p:ph idx="1"/>
            <p:custDataLst>
              <p:tags r:id="rId2"/>
            </p:custDataLst>
          </p:nvPr>
        </p:nvSpPr>
        <p:spPr/>
        <p:txBody>
          <a:bodyPr/>
          <a:lstStyle/>
          <a:p>
            <a:r>
              <a:rPr lang="en-US" dirty="0" smtClean="0"/>
              <a:t>We may need to worry about </a:t>
            </a:r>
            <a:r>
              <a:rPr lang="en-US" i="1" dirty="0" smtClean="0"/>
              <a:t>hash collisions</a:t>
            </a:r>
          </a:p>
          <a:p>
            <a:endParaRPr lang="en-US" i="1" dirty="0"/>
          </a:p>
          <a:p>
            <a:endParaRPr lang="en-US" i="1" dirty="0" smtClean="0"/>
          </a:p>
          <a:p>
            <a:endParaRPr lang="en-US" i="1" dirty="0"/>
          </a:p>
          <a:p>
            <a:r>
              <a:rPr lang="en-US" dirty="0" smtClean="0"/>
              <a:t>Hash collision:</a:t>
            </a:r>
          </a:p>
          <a:p>
            <a:pPr lvl="1"/>
            <a:r>
              <a:rPr lang="en-US" dirty="0" smtClean="0"/>
              <a:t>Two keys a, b, </a:t>
            </a:r>
            <a:r>
              <a:rPr lang="en-US" dirty="0" err="1" smtClean="0"/>
              <a:t>a≠b</a:t>
            </a:r>
            <a:r>
              <a:rPr lang="en-US" dirty="0" smtClean="0"/>
              <a:t>, have the same hash code index (i.e. hash(a) = hash(b))</a:t>
            </a:r>
          </a:p>
          <a:p>
            <a:pPr lvl="1"/>
            <a:endParaRPr lang="en-US" dirty="0"/>
          </a:p>
        </p:txBody>
      </p:sp>
      <p:pic>
        <p:nvPicPr>
          <p:cNvPr id="4" name="Picture 3" descr="key sent into Map&#10;&#10;Inside Map:&#10;&#10;hash(key) used to index an array to produce a value&#10;&#10;Value sent back outside Map." title="Hashi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371600" y="3076427"/>
            <a:ext cx="5791200"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42940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381000"/>
            <a:ext cx="7024744" cy="1143000"/>
          </a:xfrm>
        </p:spPr>
        <p:txBody>
          <a:bodyPr>
            <a:normAutofit/>
          </a:bodyPr>
          <a:lstStyle/>
          <a:p>
            <a:r>
              <a:rPr lang="en-US" dirty="0" smtClean="0"/>
              <a:t>Closed Addressing</a:t>
            </a:r>
            <a:endParaRPr lang="en-US" dirty="0"/>
          </a:p>
        </p:txBody>
      </p:sp>
      <p:graphicFrame>
        <p:nvGraphicFramePr>
          <p:cNvPr id="4" name="Content Placeholder 3"/>
          <p:cNvGraphicFramePr>
            <a:graphicFrameLocks noGrp="1"/>
          </p:cNvGraphicFramePr>
          <p:nvPr>
            <p:ph idx="1"/>
            <p:custDataLst>
              <p:tags r:id="rId2"/>
            </p:custDataLst>
            <p:extLst/>
          </p:nvPr>
        </p:nvGraphicFramePr>
        <p:xfrm>
          <a:off x="3886200" y="1676400"/>
          <a:ext cx="1905000" cy="4034790"/>
        </p:xfrm>
        <a:graphic>
          <a:graphicData uri="http://schemas.openxmlformats.org/drawingml/2006/table">
            <a:tbl>
              <a:tblPr firstRow="1" bandRow="1">
                <a:tableStyleId>{5C22544A-7EE6-4342-B048-85BDC9FD1C3A}</a:tableStyleId>
              </a:tblPr>
              <a:tblGrid>
                <a:gridCol w="990600"/>
                <a:gridCol w="914400"/>
              </a:tblGrid>
              <a:tr h="377190">
                <a:tc>
                  <a:txBody>
                    <a:bodyPr/>
                    <a:lstStyle/>
                    <a:p>
                      <a:r>
                        <a:rPr lang="en-US" dirty="0" smtClean="0"/>
                        <a:t>Array</a:t>
                      </a:r>
                      <a:r>
                        <a:rPr lang="en-US" baseline="0" dirty="0" smtClean="0"/>
                        <a:t> index</a:t>
                      </a:r>
                      <a:endParaRPr lang="en-US" dirty="0"/>
                    </a:p>
                  </a:txBody>
                  <a:tcPr/>
                </a:tc>
                <a:tc>
                  <a:txBody>
                    <a:bodyPr/>
                    <a:lstStyle/>
                    <a:p>
                      <a:r>
                        <a:rPr lang="en-US" dirty="0" smtClean="0"/>
                        <a:t>Value</a:t>
                      </a:r>
                      <a:endParaRPr lang="en-US" dirty="0"/>
                    </a:p>
                  </a:txBody>
                  <a:tcPr/>
                </a:tc>
              </a:tr>
              <a:tr h="377190">
                <a:tc>
                  <a:txBody>
                    <a:bodyPr/>
                    <a:lstStyle/>
                    <a:p>
                      <a:r>
                        <a:rPr lang="en-US" dirty="0" smtClean="0"/>
                        <a:t>0</a:t>
                      </a:r>
                    </a:p>
                  </a:txBody>
                  <a:tcPr/>
                </a:tc>
                <a:tc>
                  <a:txBody>
                    <a:bodyPr/>
                    <a:lstStyle/>
                    <a:p>
                      <a:endParaRPr lang="en-US" dirty="0"/>
                    </a:p>
                  </a:txBody>
                  <a:tcPr/>
                </a:tc>
              </a:tr>
              <a:tr h="377190">
                <a:tc>
                  <a:txBody>
                    <a:bodyPr/>
                    <a:lstStyle/>
                    <a:p>
                      <a:r>
                        <a:rPr lang="en-US" dirty="0" smtClean="0"/>
                        <a:t>1</a:t>
                      </a:r>
                      <a:endParaRPr lang="en-US" dirty="0"/>
                    </a:p>
                  </a:txBody>
                  <a:tcPr/>
                </a:tc>
                <a:tc>
                  <a:txBody>
                    <a:bodyPr/>
                    <a:lstStyle/>
                    <a:p>
                      <a:endParaRPr lang="en-US" dirty="0"/>
                    </a:p>
                  </a:txBody>
                  <a:tcPr/>
                </a:tc>
              </a:tr>
              <a:tr h="377190">
                <a:tc>
                  <a:txBody>
                    <a:bodyPr/>
                    <a:lstStyle/>
                    <a:p>
                      <a:r>
                        <a:rPr lang="en-US" dirty="0" smtClean="0"/>
                        <a:t>2</a:t>
                      </a:r>
                      <a:endParaRPr lang="en-US" dirty="0"/>
                    </a:p>
                  </a:txBody>
                  <a:tcPr/>
                </a:tc>
                <a:tc>
                  <a:txBody>
                    <a:bodyPr/>
                    <a:lstStyle/>
                    <a:p>
                      <a:endParaRPr lang="en-US" dirty="0"/>
                    </a:p>
                  </a:txBody>
                  <a:tcPr/>
                </a:tc>
              </a:tr>
              <a:tr h="377190">
                <a:tc>
                  <a:txBody>
                    <a:bodyPr/>
                    <a:lstStyle/>
                    <a:p>
                      <a:r>
                        <a:rPr lang="en-US" dirty="0" smtClean="0"/>
                        <a:t>3</a:t>
                      </a:r>
                      <a:endParaRPr lang="en-US" dirty="0"/>
                    </a:p>
                  </a:txBody>
                  <a:tcPr/>
                </a:tc>
                <a:tc>
                  <a:txBody>
                    <a:bodyPr/>
                    <a:lstStyle/>
                    <a:p>
                      <a:endParaRPr lang="en-US"/>
                    </a:p>
                  </a:txBody>
                  <a:tcPr/>
                </a:tc>
              </a:tr>
              <a:tr h="377190">
                <a:tc>
                  <a:txBody>
                    <a:bodyPr/>
                    <a:lstStyle/>
                    <a:p>
                      <a:r>
                        <a:rPr lang="en-US" dirty="0" smtClean="0"/>
                        <a:t>4</a:t>
                      </a:r>
                      <a:endParaRPr lang="en-US" dirty="0"/>
                    </a:p>
                  </a:txBody>
                  <a:tcPr/>
                </a:tc>
                <a:tc>
                  <a:txBody>
                    <a:bodyPr/>
                    <a:lstStyle/>
                    <a:p>
                      <a:endParaRPr lang="en-US"/>
                    </a:p>
                  </a:txBody>
                  <a:tcPr/>
                </a:tc>
              </a:tr>
              <a:tr h="377190">
                <a:tc>
                  <a:txBody>
                    <a:bodyPr/>
                    <a:lstStyle/>
                    <a:p>
                      <a:r>
                        <a:rPr lang="en-US" dirty="0" smtClean="0"/>
                        <a:t>5</a:t>
                      </a:r>
                      <a:endParaRPr lang="en-US" dirty="0"/>
                    </a:p>
                  </a:txBody>
                  <a:tcPr/>
                </a:tc>
                <a:tc>
                  <a:txBody>
                    <a:bodyPr/>
                    <a:lstStyle/>
                    <a:p>
                      <a:endParaRPr lang="en-US"/>
                    </a:p>
                  </a:txBody>
                  <a:tcPr/>
                </a:tc>
              </a:tr>
              <a:tr h="377190">
                <a:tc>
                  <a:txBody>
                    <a:bodyPr/>
                    <a:lstStyle/>
                    <a:p>
                      <a:r>
                        <a:rPr lang="en-US" dirty="0" smtClean="0"/>
                        <a:t>6</a:t>
                      </a:r>
                      <a:endParaRPr lang="en-US" dirty="0"/>
                    </a:p>
                  </a:txBody>
                  <a:tcPr/>
                </a:tc>
                <a:tc>
                  <a:txBody>
                    <a:bodyPr/>
                    <a:lstStyle/>
                    <a:p>
                      <a:endParaRPr lang="en-US"/>
                    </a:p>
                  </a:txBody>
                  <a:tcPr/>
                </a:tc>
              </a:tr>
              <a:tr h="377190">
                <a:tc>
                  <a:txBody>
                    <a:bodyPr/>
                    <a:lstStyle/>
                    <a:p>
                      <a:r>
                        <a:rPr lang="en-US" dirty="0" smtClean="0"/>
                        <a:t>7</a:t>
                      </a:r>
                      <a:endParaRPr lang="en-US" dirty="0"/>
                    </a:p>
                  </a:txBody>
                  <a:tcPr/>
                </a:tc>
                <a:tc>
                  <a:txBody>
                    <a:bodyPr/>
                    <a:lstStyle/>
                    <a:p>
                      <a:endParaRPr lang="en-US"/>
                    </a:p>
                  </a:txBody>
                  <a:tcPr/>
                </a:tc>
              </a:tr>
              <a:tr h="377190">
                <a:tc>
                  <a:txBody>
                    <a:bodyPr/>
                    <a:lstStyle/>
                    <a:p>
                      <a:r>
                        <a:rPr lang="en-US" dirty="0" smtClean="0"/>
                        <a:t>8</a:t>
                      </a:r>
                      <a:endParaRPr lang="en-US" dirty="0"/>
                    </a:p>
                  </a:txBody>
                  <a:tcPr/>
                </a:tc>
                <a:tc>
                  <a:txBody>
                    <a:bodyPr/>
                    <a:lstStyle/>
                    <a:p>
                      <a:endParaRPr lang="en-US" dirty="0"/>
                    </a:p>
                  </a:txBody>
                  <a:tcPr/>
                </a:tc>
              </a:tr>
            </a:tbl>
          </a:graphicData>
        </a:graphic>
      </p:graphicFrame>
      <p:sp>
        <p:nvSpPr>
          <p:cNvPr id="5" name="Content Placeholder 2"/>
          <p:cNvSpPr txBox="1">
            <a:spLocks/>
          </p:cNvSpPr>
          <p:nvPr>
            <p:custDataLst>
              <p:tags r:id="rId3"/>
            </p:custDataLst>
          </p:nvPr>
        </p:nvSpPr>
        <p:spPr>
          <a:xfrm>
            <a:off x="609600" y="1828800"/>
            <a:ext cx="3276600" cy="4027487"/>
          </a:xfrm>
          <a:prstGeom prst="rect">
            <a:avLst/>
          </a:prstGeom>
        </p:spPr>
        <p:txBody>
          <a:bodyPr vert="horz" lIns="91440" tIns="45720" rIns="91440" bIns="45720" rtlCol="0">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Where does key=“Annie” value=55 go if </a:t>
            </a:r>
            <a:r>
              <a:rPr lang="en-US" dirty="0" err="1"/>
              <a:t>hashkey</a:t>
            </a:r>
            <a:r>
              <a:rPr lang="en-US" dirty="0" smtClean="0"/>
              <a:t>(“Annie”)   </a:t>
            </a:r>
            <a:r>
              <a:rPr lang="en-US" dirty="0"/>
              <a:t>= </a:t>
            </a:r>
            <a:r>
              <a:rPr lang="en-US" dirty="0" smtClean="0"/>
              <a:t>3?</a:t>
            </a:r>
            <a:endParaRPr lang="en-US" dirty="0"/>
          </a:p>
          <a:p>
            <a:pPr marL="525780" indent="-457200">
              <a:buFont typeface="+mj-lt"/>
              <a:buAutoNum type="alphaUcPeriod"/>
            </a:pPr>
            <a:r>
              <a:rPr lang="en-US" dirty="0" smtClean="0"/>
              <a:t>55 overwrites 10 at 3</a:t>
            </a:r>
          </a:p>
          <a:p>
            <a:pPr marL="525780" indent="-457200">
              <a:buFont typeface="+mj-lt"/>
              <a:buAutoNum type="alphaUcPeriod"/>
            </a:pPr>
            <a:r>
              <a:rPr lang="en-US" dirty="0" smtClean="0"/>
              <a:t>A link list node is added at 3</a:t>
            </a:r>
            <a:endParaRPr lang="en-US" dirty="0"/>
          </a:p>
          <a:p>
            <a:pPr marL="525780" indent="-457200">
              <a:buFont typeface="+mj-lt"/>
              <a:buAutoNum type="alphaUcPeriod"/>
            </a:pPr>
            <a:r>
              <a:rPr lang="en-US" dirty="0" smtClean="0"/>
              <a:t>Other/none/ more than one</a:t>
            </a:r>
            <a:endParaRPr lang="en-US" dirty="0"/>
          </a:p>
        </p:txBody>
      </p:sp>
      <p:pic>
        <p:nvPicPr>
          <p:cNvPr id="7" name="Picture 6" descr="key sent into Map&#10;&#10;Inside Map:&#10;&#10;hash(key) used to index an array to produce a value&#10;&#10;Value sent back outside Map." title="Hashing"/>
          <p:cNvPicPr>
            <a:picLocks noChangeAspect="1" noChangeArrowheads="1"/>
          </p:cNvPicPr>
          <p:nvPr>
            <p:custDataLst>
              <p:tags r:id="rId4"/>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676400" y="5856287"/>
            <a:ext cx="5791200"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mc:AlternateContent xmlns:mc="http://schemas.openxmlformats.org/markup-compatibility/2006" xmlns:p14="http://schemas.microsoft.com/office/powerpoint/2010/main">
        <mc:Choice Requires="p14">
          <p:contentPart p14:bwMode="auto" r:id="rId9">
            <p14:nvContentPartPr>
              <p14:cNvPr id="6" name="Ink 5"/>
              <p14:cNvContentPartPr/>
              <p14:nvPr>
                <p:custDataLst>
                  <p:tags r:id="rId5"/>
                </p:custDataLst>
              </p14:nvPr>
            </p14:nvContentPartPr>
            <p14:xfrm>
              <a:off x="586271" y="4257466"/>
              <a:ext cx="567360" cy="589680"/>
            </p14:xfrm>
          </p:contentPart>
        </mc:Choice>
        <mc:Fallback xmlns="">
          <p:pic>
            <p:nvPicPr>
              <p:cNvPr id="6" name="Ink 5"/>
              <p:cNvPicPr/>
              <p:nvPr/>
            </p:nvPicPr>
            <p:blipFill>
              <a:blip r:embed="rId10"/>
              <a:stretch>
                <a:fillRect/>
              </a:stretch>
            </p:blipFill>
            <p:spPr>
              <a:xfrm>
                <a:off x="577271" y="4250266"/>
                <a:ext cx="586080" cy="606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p14:cNvContentPartPr/>
              <p14:nvPr>
                <p:custDataLst>
                  <p:tags r:id="rId6"/>
                </p:custDataLst>
              </p14:nvPr>
            </p14:nvContentPartPr>
            <p14:xfrm>
              <a:off x="4847591" y="3451786"/>
              <a:ext cx="2451240" cy="1204560"/>
            </p14:xfrm>
          </p:contentPart>
        </mc:Choice>
        <mc:Fallback xmlns="">
          <p:pic>
            <p:nvPicPr>
              <p:cNvPr id="10" name="Ink 9"/>
              <p:cNvPicPr/>
              <p:nvPr/>
            </p:nvPicPr>
            <p:blipFill>
              <a:blip r:embed="rId12"/>
              <a:stretch>
                <a:fillRect/>
              </a:stretch>
            </p:blipFill>
            <p:spPr>
              <a:xfrm>
                <a:off x="4842191" y="3446026"/>
                <a:ext cx="2466720" cy="1218960"/>
              </a:xfrm>
              <a:prstGeom prst="rect">
                <a:avLst/>
              </a:prstGeom>
            </p:spPr>
          </p:pic>
        </mc:Fallback>
      </mc:AlternateContent>
    </p:spTree>
    <p:extLst>
      <p:ext uri="{BB962C8B-B14F-4D97-AF65-F5344CB8AC3E}">
        <p14:creationId xmlns:p14="http://schemas.microsoft.com/office/powerpoint/2010/main" val="1670581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Today’s Topics: </a:t>
            </a:r>
            <a:br>
              <a:rPr lang="en-US" dirty="0" smtClean="0"/>
            </a:br>
            <a:r>
              <a:rPr lang="en-US" dirty="0" smtClean="0"/>
              <a:t>Map Interface, continued</a:t>
            </a:r>
            <a:endParaRPr lang="en-US" dirty="0"/>
          </a:p>
        </p:txBody>
      </p:sp>
      <p:sp>
        <p:nvSpPr>
          <p:cNvPr id="3" name="Content Placeholder 2"/>
          <p:cNvSpPr>
            <a:spLocks noGrp="1"/>
          </p:cNvSpPr>
          <p:nvPr>
            <p:ph idx="1"/>
            <p:custDataLst>
              <p:tags r:id="rId2"/>
            </p:custDataLst>
          </p:nvPr>
        </p:nvSpPr>
        <p:spPr>
          <a:xfrm>
            <a:off x="1043492" y="2323652"/>
            <a:ext cx="7033708" cy="3696148"/>
          </a:xfrm>
        </p:spPr>
        <p:txBody>
          <a:bodyPr>
            <a:normAutofit/>
          </a:bodyPr>
          <a:lstStyle/>
          <a:p>
            <a:pPr marL="457200" indent="-457200">
              <a:buFont typeface="+mj-lt"/>
              <a:buAutoNum type="arabicPeriod"/>
            </a:pPr>
            <a:r>
              <a:rPr lang="en-US" dirty="0" smtClean="0">
                <a:solidFill>
                  <a:schemeClr val="tx1"/>
                </a:solidFill>
                <a:latin typeface="+mj-lt"/>
              </a:rPr>
              <a:t>Binary Search Tree math</a:t>
            </a:r>
          </a:p>
          <a:p>
            <a:pPr marL="754380" lvl="1" indent="-457200"/>
            <a:r>
              <a:rPr lang="en-US" dirty="0" smtClean="0">
                <a:solidFill>
                  <a:schemeClr val="tx1"/>
                </a:solidFill>
                <a:latin typeface="+mj-lt"/>
              </a:rPr>
              <a:t>(continued from Friday)</a:t>
            </a:r>
          </a:p>
          <a:p>
            <a:pPr marL="754380" lvl="1" indent="-457200"/>
            <a:r>
              <a:rPr lang="en-US" dirty="0" smtClean="0">
                <a:solidFill>
                  <a:schemeClr val="tx1"/>
                </a:solidFill>
                <a:latin typeface="+mj-lt"/>
              </a:rPr>
              <a:t>How to maintain balance</a:t>
            </a:r>
          </a:p>
          <a:p>
            <a:pPr marL="457200" indent="-457200">
              <a:buFont typeface="+mj-lt"/>
              <a:buAutoNum type="arabicPeriod"/>
            </a:pPr>
            <a:r>
              <a:rPr lang="en-US" dirty="0" smtClean="0">
                <a:solidFill>
                  <a:schemeClr val="tx1"/>
                </a:solidFill>
                <a:latin typeface="+mj-lt"/>
              </a:rPr>
              <a:t>Introduction to Hashing</a:t>
            </a:r>
          </a:p>
          <a:p>
            <a:pPr marL="457200" indent="-457200">
              <a:buFont typeface="+mj-lt"/>
              <a:buAutoNum type="arabicPeriod"/>
            </a:pPr>
            <a:r>
              <a:rPr lang="en-US" dirty="0" smtClean="0">
                <a:solidFill>
                  <a:schemeClr val="tx1"/>
                </a:solidFill>
                <a:latin typeface="+mj-lt"/>
              </a:rPr>
              <a:t>C</a:t>
            </a:r>
            <a:r>
              <a:rPr lang="en-US" dirty="0">
                <a:solidFill>
                  <a:schemeClr val="tx1"/>
                </a:solidFill>
                <a:latin typeface="+mj-lt"/>
              </a:rPr>
              <a:t>++ template </a:t>
            </a:r>
            <a:r>
              <a:rPr lang="en-US" dirty="0" smtClean="0">
                <a:solidFill>
                  <a:schemeClr val="tx1"/>
                </a:solidFill>
                <a:latin typeface="+mj-lt"/>
              </a:rPr>
              <a:t>details (if we have time)</a:t>
            </a:r>
            <a:endParaRPr lang="en-US" dirty="0">
              <a:solidFill>
                <a:schemeClr val="tx1"/>
              </a:solidFill>
              <a:latin typeface="+mj-lt"/>
            </a:endParaRPr>
          </a:p>
          <a:p>
            <a:pPr marL="457200" indent="-457200">
              <a:buFont typeface="+mj-lt"/>
              <a:buAutoNum type="arabicPeriod"/>
            </a:pPr>
            <a:endParaRPr lang="en-US" dirty="0" smtClean="0">
              <a:solidFill>
                <a:schemeClr val="tx1"/>
              </a:solidFill>
              <a:latin typeface="+mj-lt"/>
            </a:endParaRP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654431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Hash key collisions</a:t>
            </a:r>
            <a:endParaRPr lang="en-US" dirty="0"/>
          </a:p>
        </p:txBody>
      </p:sp>
      <p:sp>
        <p:nvSpPr>
          <p:cNvPr id="3" name="Content Placeholder 2"/>
          <p:cNvSpPr>
            <a:spLocks noGrp="1"/>
          </p:cNvSpPr>
          <p:nvPr>
            <p:ph idx="1"/>
            <p:custDataLst>
              <p:tags r:id="rId2"/>
            </p:custDataLst>
          </p:nvPr>
        </p:nvSpPr>
        <p:spPr/>
        <p:txBody>
          <a:bodyPr>
            <a:normAutofit/>
          </a:bodyPr>
          <a:lstStyle/>
          <a:p>
            <a:r>
              <a:rPr lang="en-US" b="1" dirty="0" smtClean="0"/>
              <a:t>We can NOT overwrite the value the way we would if it really were the same key</a:t>
            </a:r>
          </a:p>
          <a:p>
            <a:r>
              <a:rPr lang="en-US" dirty="0" smtClean="0"/>
              <a:t>Need a way of storing multiple values in a given “place” in the hash table</a:t>
            </a:r>
            <a:endParaRPr lang="en-US" dirty="0"/>
          </a:p>
        </p:txBody>
      </p:sp>
      <mc:AlternateContent xmlns:mc="http://schemas.openxmlformats.org/markup-compatibility/2006" xmlns:p14="http://schemas.microsoft.com/office/powerpoint/2010/main">
        <mc:Choice Requires="p14">
          <p:contentPart p14:bwMode="auto" r:id="rId5">
            <p14:nvContentPartPr>
              <p14:cNvPr id="4" name="Ink 3"/>
              <p14:cNvContentPartPr/>
              <p14:nvPr>
                <p:custDataLst>
                  <p:tags r:id="rId3"/>
                </p:custDataLst>
              </p14:nvPr>
            </p14:nvContentPartPr>
            <p14:xfrm>
              <a:off x="1287360" y="1886040"/>
              <a:ext cx="360" cy="360"/>
            </p14:xfrm>
          </p:contentPart>
        </mc:Choice>
        <mc:Fallback xmlns="">
          <p:pic>
            <p:nvPicPr>
              <p:cNvPr id="4" name="Ink 3"/>
              <p:cNvPicPr/>
              <p:nvPr/>
            </p:nvPicPr>
            <p:blipFill>
              <a:blip r:embed="rId6"/>
              <a:stretch>
                <a:fillRect/>
              </a:stretch>
            </p:blipFill>
            <p:spPr>
              <a:xfrm>
                <a:off x="1278000" y="1876680"/>
                <a:ext cx="19080" cy="19080"/>
              </a:xfrm>
              <a:prstGeom prst="rect">
                <a:avLst/>
              </a:prstGeom>
            </p:spPr>
          </p:pic>
        </mc:Fallback>
      </mc:AlternateContent>
    </p:spTree>
    <p:extLst>
      <p:ext uri="{BB962C8B-B14F-4D97-AF65-F5344CB8AC3E}">
        <p14:creationId xmlns:p14="http://schemas.microsoft.com/office/powerpoint/2010/main" val="4163050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BST math</a:t>
            </a:r>
            <a:endParaRPr lang="en-US" dirty="0"/>
          </a:p>
        </p:txBody>
      </p:sp>
      <p:sp>
        <p:nvSpPr>
          <p:cNvPr id="6" name="Text Placeholder 5"/>
          <p:cNvSpPr>
            <a:spLocks noGrp="1"/>
          </p:cNvSpPr>
          <p:nvPr>
            <p:ph type="body" idx="1"/>
            <p:custDataLst>
              <p:tags r:id="rId2"/>
            </p:custDataLst>
          </p:nvPr>
        </p:nvSpPr>
        <p:spPr/>
        <p:txBody>
          <a:bodyPr/>
          <a:lstStyle/>
          <a:p>
            <a:endParaRPr lang="en-US" dirty="0"/>
          </a:p>
        </p:txBody>
      </p:sp>
      <p:sp>
        <p:nvSpPr>
          <p:cNvPr id="4" name="Rectangle 3"/>
          <p:cNvSpPr/>
          <p:nvPr>
            <p:custDataLst>
              <p:tags r:id="rId3"/>
            </p:custDataLst>
          </p:nvPr>
        </p:nvSpPr>
        <p:spPr>
          <a:xfrm>
            <a:off x="4447607"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752959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381000"/>
            <a:ext cx="7024744" cy="1143000"/>
          </a:xfrm>
        </p:spPr>
        <p:txBody>
          <a:bodyPr/>
          <a:lstStyle/>
          <a:p>
            <a:r>
              <a:rPr lang="en-US" dirty="0" smtClean="0"/>
              <a:t>Bad BSTs</a:t>
            </a:r>
            <a:endParaRPr lang="en-US" dirty="0"/>
          </a:p>
        </p:txBody>
      </p:sp>
      <p:sp>
        <p:nvSpPr>
          <p:cNvPr id="4" name="Content Placeholder 3"/>
          <p:cNvSpPr>
            <a:spLocks noGrp="1"/>
          </p:cNvSpPr>
          <p:nvPr>
            <p:ph idx="1"/>
            <p:custDataLst>
              <p:tags r:id="rId2"/>
            </p:custDataLst>
          </p:nvPr>
        </p:nvSpPr>
        <p:spPr>
          <a:xfrm>
            <a:off x="838200" y="1752600"/>
            <a:ext cx="7543800" cy="4343400"/>
          </a:xfrm>
        </p:spPr>
        <p:txBody>
          <a:bodyPr>
            <a:normAutofit fontScale="92500" lnSpcReduction="10000"/>
          </a:bodyPr>
          <a:lstStyle/>
          <a:p>
            <a:r>
              <a:rPr lang="en-US" dirty="0" smtClean="0"/>
              <a:t>One way to create a bad BST is to insert the elements in order: 34, 22, 18, 9, 3</a:t>
            </a:r>
            <a:endParaRPr lang="en-US" dirty="0"/>
          </a:p>
          <a:p>
            <a:r>
              <a:rPr lang="en-US" dirty="0" smtClean="0"/>
              <a:t>That’s not the only way…</a:t>
            </a:r>
          </a:p>
          <a:p>
            <a:endParaRPr lang="en-US" dirty="0"/>
          </a:p>
          <a:p>
            <a:r>
              <a:rPr lang="en-US" dirty="0" smtClean="0"/>
              <a:t>How many </a:t>
            </a:r>
            <a:r>
              <a:rPr lang="en-US" b="1" dirty="0" smtClean="0"/>
              <a:t>distinctly structured </a:t>
            </a:r>
            <a:r>
              <a:rPr lang="en-US" dirty="0" smtClean="0"/>
              <a:t>BSTs are there that exhibit the worst case height (height equals number of nodes) for a tree with 5 nodes?</a:t>
            </a:r>
          </a:p>
          <a:p>
            <a:pPr marL="525780" indent="-457200">
              <a:buFont typeface="+mj-lt"/>
              <a:buAutoNum type="alphaUcPeriod"/>
            </a:pPr>
            <a:r>
              <a:rPr lang="en-US" dirty="0" smtClean="0"/>
              <a:t>2-3</a:t>
            </a:r>
          </a:p>
          <a:p>
            <a:pPr marL="525780" indent="-457200">
              <a:buFont typeface="+mj-lt"/>
              <a:buAutoNum type="alphaUcPeriod"/>
            </a:pPr>
            <a:r>
              <a:rPr lang="en-US" dirty="0" smtClean="0"/>
              <a:t>4-5</a:t>
            </a:r>
          </a:p>
          <a:p>
            <a:pPr marL="525780" indent="-457200">
              <a:buFont typeface="+mj-lt"/>
              <a:buAutoNum type="alphaUcPeriod"/>
            </a:pPr>
            <a:r>
              <a:rPr lang="en-US" dirty="0" smtClean="0"/>
              <a:t>6-7</a:t>
            </a:r>
          </a:p>
          <a:p>
            <a:pPr marL="525780" indent="-457200">
              <a:buFont typeface="+mj-lt"/>
              <a:buAutoNum type="alphaUcPeriod"/>
            </a:pPr>
            <a:r>
              <a:rPr lang="en-US" dirty="0" smtClean="0"/>
              <a:t>8-9</a:t>
            </a:r>
          </a:p>
          <a:p>
            <a:pPr marL="525780" indent="-457200">
              <a:buFont typeface="+mj-lt"/>
              <a:buAutoNum type="alphaUcPeriod"/>
            </a:pPr>
            <a:r>
              <a:rPr lang="en-US" dirty="0" smtClean="0"/>
              <a:t>More than 9</a:t>
            </a:r>
          </a:p>
        </p:txBody>
      </p:sp>
      <mc:AlternateContent xmlns:mc="http://schemas.openxmlformats.org/markup-compatibility/2006" xmlns:p14="http://schemas.microsoft.com/office/powerpoint/2010/main">
        <mc:Choice Requires="p14">
          <p:contentPart p14:bwMode="auto" r:id="rId5">
            <p14:nvContentPartPr>
              <p14:cNvPr id="3" name="Ink 2"/>
              <p14:cNvContentPartPr/>
              <p14:nvPr>
                <p:custDataLst>
                  <p:tags r:id="rId3"/>
                </p:custDataLst>
              </p14:nvPr>
            </p14:nvContentPartPr>
            <p14:xfrm>
              <a:off x="846360" y="5211720"/>
              <a:ext cx="4805280" cy="1076760"/>
            </p14:xfrm>
          </p:contentPart>
        </mc:Choice>
        <mc:Fallback xmlns="">
          <p:pic>
            <p:nvPicPr>
              <p:cNvPr id="3" name="Ink 2"/>
              <p:cNvPicPr/>
              <p:nvPr/>
            </p:nvPicPr>
            <p:blipFill>
              <a:blip r:embed="rId6"/>
              <a:stretch>
                <a:fillRect/>
              </a:stretch>
            </p:blipFill>
            <p:spPr>
              <a:xfrm>
                <a:off x="838800" y="5206320"/>
                <a:ext cx="4816440" cy="1089720"/>
              </a:xfrm>
              <a:prstGeom prst="rect">
                <a:avLst/>
              </a:prstGeom>
            </p:spPr>
          </p:pic>
        </mc:Fallback>
      </mc:AlternateContent>
    </p:spTree>
    <p:extLst>
      <p:ext uri="{BB962C8B-B14F-4D97-AF65-F5344CB8AC3E}">
        <p14:creationId xmlns:p14="http://schemas.microsoft.com/office/powerpoint/2010/main" val="391418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609600"/>
            <a:ext cx="7024744" cy="1143000"/>
          </a:xfrm>
        </p:spPr>
        <p:txBody>
          <a:bodyPr/>
          <a:lstStyle/>
          <a:p>
            <a:r>
              <a:rPr lang="en-US" dirty="0" smtClean="0"/>
              <a:t>BALANCE!!!</a:t>
            </a:r>
            <a:endParaRPr lang="en-US" dirty="0"/>
          </a:p>
        </p:txBody>
      </p:sp>
      <p:sp>
        <p:nvSpPr>
          <p:cNvPr id="3" name="Content Placeholder 2"/>
          <p:cNvSpPr>
            <a:spLocks noGrp="1"/>
          </p:cNvSpPr>
          <p:nvPr>
            <p:ph idx="1"/>
            <p:custDataLst>
              <p:tags r:id="rId2"/>
            </p:custDataLst>
          </p:nvPr>
        </p:nvSpPr>
        <p:spPr>
          <a:xfrm>
            <a:off x="914400" y="1905000"/>
            <a:ext cx="7467600" cy="4114800"/>
          </a:xfrm>
        </p:spPr>
        <p:txBody>
          <a:bodyPr>
            <a:normAutofit/>
          </a:bodyPr>
          <a:lstStyle/>
          <a:p>
            <a:r>
              <a:rPr lang="en-US" b="1" dirty="0" smtClean="0"/>
              <a:t>The </a:t>
            </a:r>
            <a:r>
              <a:rPr lang="en-US" sz="3500" b="1" dirty="0" smtClean="0"/>
              <a:t>#1</a:t>
            </a:r>
            <a:r>
              <a:rPr lang="en-US" b="1" dirty="0" smtClean="0"/>
              <a:t> issue to remember with BSTs is that they are great when balanced (O(log n) operations), and horrible when unbalanced (O(n) operations)</a:t>
            </a:r>
          </a:p>
          <a:p>
            <a:r>
              <a:rPr lang="en-US" dirty="0" smtClean="0"/>
              <a:t>Balance depends on order of insert of elements</a:t>
            </a:r>
          </a:p>
          <a:p>
            <a:pPr lvl="1"/>
            <a:r>
              <a:rPr lang="en-US" dirty="0" smtClean="0"/>
              <a:t>Not the </a:t>
            </a:r>
            <a:r>
              <a:rPr lang="en-US" dirty="0" err="1" smtClean="0"/>
              <a:t>implementor’s</a:t>
            </a:r>
            <a:r>
              <a:rPr lang="en-US" dirty="0" smtClean="0"/>
              <a:t> control</a:t>
            </a:r>
          </a:p>
          <a:p>
            <a:r>
              <a:rPr lang="en-US" dirty="0" smtClean="0"/>
              <a:t>Over the years, </a:t>
            </a:r>
            <a:r>
              <a:rPr lang="en-US" dirty="0" err="1" smtClean="0"/>
              <a:t>implementors</a:t>
            </a:r>
            <a:r>
              <a:rPr lang="en-US" dirty="0" smtClean="0"/>
              <a:t> have devised ways of making sure BSTs stay balanced no matter what order the elements are inserted</a:t>
            </a:r>
            <a:endParaRPr lang="en-US" dirty="0"/>
          </a:p>
        </p:txBody>
      </p:sp>
    </p:spTree>
    <p:extLst>
      <p:ext uri="{BB962C8B-B14F-4D97-AF65-F5344CB8AC3E}">
        <p14:creationId xmlns:p14="http://schemas.microsoft.com/office/powerpoint/2010/main" val="416962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BST Balance Strategies</a:t>
            </a:r>
            <a:endParaRPr lang="en-US" dirty="0"/>
          </a:p>
        </p:txBody>
      </p:sp>
      <p:sp>
        <p:nvSpPr>
          <p:cNvPr id="5" name="Text Placeholder 4"/>
          <p:cNvSpPr>
            <a:spLocks noGrp="1"/>
          </p:cNvSpPr>
          <p:nvPr>
            <p:ph type="body" idx="1"/>
            <p:custDataLst>
              <p:tags r:id="rId2"/>
            </p:custDataLst>
          </p:nvPr>
        </p:nvSpPr>
        <p:spPr/>
        <p:txBody>
          <a:bodyPr/>
          <a:lstStyle/>
          <a:p>
            <a:endParaRPr lang="en-US" dirty="0"/>
          </a:p>
        </p:txBody>
      </p:sp>
    </p:spTree>
    <p:extLst>
      <p:ext uri="{BB962C8B-B14F-4D97-AF65-F5344CB8AC3E}">
        <p14:creationId xmlns:p14="http://schemas.microsoft.com/office/powerpoint/2010/main" val="3746706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Red-Black trees</a:t>
            </a:r>
            <a:endParaRPr lang="en-US" dirty="0"/>
          </a:p>
        </p:txBody>
      </p:sp>
      <p:sp>
        <p:nvSpPr>
          <p:cNvPr id="5" name="Content Placeholder 4"/>
          <p:cNvSpPr>
            <a:spLocks noGrp="1"/>
          </p:cNvSpPr>
          <p:nvPr>
            <p:ph type="body" idx="1"/>
            <p:custDataLst>
              <p:tags r:id="rId2"/>
            </p:custDataLst>
          </p:nvPr>
        </p:nvSpPr>
        <p:spPr/>
        <p:txBody>
          <a:bodyPr>
            <a:normAutofit/>
          </a:bodyPr>
          <a:lstStyle/>
          <a:p>
            <a:r>
              <a:rPr lang="en-US" dirty="0" smtClean="0"/>
              <a:t>One of the most famous (and most tricky) strategies for keeping a BST balanced</a:t>
            </a:r>
          </a:p>
        </p:txBody>
      </p:sp>
    </p:spTree>
    <p:extLst>
      <p:ext uri="{BB962C8B-B14F-4D97-AF65-F5344CB8AC3E}">
        <p14:creationId xmlns:p14="http://schemas.microsoft.com/office/powerpoint/2010/main" val="2870616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533400" y="0"/>
            <a:ext cx="7024744" cy="1143000"/>
          </a:xfrm>
        </p:spPr>
        <p:txBody>
          <a:bodyPr/>
          <a:lstStyle/>
          <a:p>
            <a:r>
              <a:rPr lang="en-US" dirty="0" smtClean="0"/>
              <a:t>Red-Black trees</a:t>
            </a:r>
            <a:endParaRPr lang="en-US" dirty="0"/>
          </a:p>
        </p:txBody>
      </p:sp>
      <p:sp>
        <p:nvSpPr>
          <p:cNvPr id="5" name="Content Placeholder 4"/>
          <p:cNvSpPr>
            <a:spLocks noGrp="1"/>
          </p:cNvSpPr>
          <p:nvPr>
            <p:ph idx="1"/>
            <p:custDataLst>
              <p:tags r:id="rId2"/>
            </p:custDataLst>
          </p:nvPr>
        </p:nvSpPr>
        <p:spPr>
          <a:xfrm>
            <a:off x="891092" y="1295401"/>
            <a:ext cx="7490908" cy="3428999"/>
          </a:xfrm>
        </p:spPr>
        <p:txBody>
          <a:bodyPr>
            <a:normAutofit lnSpcReduction="10000"/>
          </a:bodyPr>
          <a:lstStyle/>
          <a:p>
            <a:r>
              <a:rPr lang="en-US" dirty="0"/>
              <a:t>In addition to the requirements </a:t>
            </a:r>
            <a:r>
              <a:rPr lang="en-US" dirty="0" smtClean="0"/>
              <a:t>of binary </a:t>
            </a:r>
            <a:r>
              <a:rPr lang="en-US" dirty="0"/>
              <a:t>search trees, </a:t>
            </a:r>
            <a:r>
              <a:rPr lang="en-US" dirty="0" smtClean="0"/>
              <a:t>red–black trees must meet these:</a:t>
            </a:r>
            <a:endParaRPr lang="en-US" dirty="0"/>
          </a:p>
          <a:p>
            <a:pPr lvl="1"/>
            <a:r>
              <a:rPr lang="en-US" dirty="0"/>
              <a:t>A node is either red or black.</a:t>
            </a:r>
          </a:p>
          <a:p>
            <a:pPr lvl="1"/>
            <a:r>
              <a:rPr lang="en-US" dirty="0"/>
              <a:t>The root is black</a:t>
            </a:r>
            <a:r>
              <a:rPr lang="en-US" dirty="0" smtClean="0"/>
              <a:t>.</a:t>
            </a:r>
            <a:endParaRPr lang="en-US" dirty="0"/>
          </a:p>
          <a:p>
            <a:pPr lvl="1"/>
            <a:r>
              <a:rPr lang="en-US" dirty="0"/>
              <a:t>All leaves </a:t>
            </a:r>
            <a:r>
              <a:rPr lang="en-US" dirty="0" smtClean="0"/>
              <a:t>(null children) </a:t>
            </a:r>
            <a:r>
              <a:rPr lang="en-US" dirty="0"/>
              <a:t>are black. </a:t>
            </a:r>
          </a:p>
          <a:p>
            <a:pPr lvl="1"/>
            <a:r>
              <a:rPr lang="en-US" dirty="0"/>
              <a:t>Both children of every red node are black.</a:t>
            </a:r>
          </a:p>
          <a:p>
            <a:pPr lvl="1"/>
            <a:r>
              <a:rPr lang="en-US" b="1" dirty="0"/>
              <a:t>Every simple path from a given node to any of its descendant leaves contains the same number of black nodes</a:t>
            </a:r>
            <a:r>
              <a:rPr lang="en-US" b="1" dirty="0" smtClean="0"/>
              <a:t>.</a:t>
            </a:r>
          </a:p>
        </p:txBody>
      </p:sp>
    </p:spTree>
    <p:extLst>
      <p:ext uri="{BB962C8B-B14F-4D97-AF65-F5344CB8AC3E}">
        <p14:creationId xmlns:p14="http://schemas.microsoft.com/office/powerpoint/2010/main" val="968173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533400" y="0"/>
            <a:ext cx="7024744" cy="1143000"/>
          </a:xfrm>
        </p:spPr>
        <p:txBody>
          <a:bodyPr/>
          <a:lstStyle/>
          <a:p>
            <a:r>
              <a:rPr lang="en-US" dirty="0" smtClean="0"/>
              <a:t>Red-Black trees</a:t>
            </a:r>
            <a:endParaRPr lang="en-US" dirty="0"/>
          </a:p>
        </p:txBody>
      </p:sp>
      <p:sp>
        <p:nvSpPr>
          <p:cNvPr id="5" name="Content Placeholder 4"/>
          <p:cNvSpPr>
            <a:spLocks noGrp="1"/>
          </p:cNvSpPr>
          <p:nvPr>
            <p:ph idx="1"/>
            <p:custDataLst>
              <p:tags r:id="rId2"/>
            </p:custDataLst>
          </p:nvPr>
        </p:nvSpPr>
        <p:spPr>
          <a:xfrm>
            <a:off x="891092" y="1295401"/>
            <a:ext cx="7490908" cy="3352799"/>
          </a:xfrm>
        </p:spPr>
        <p:txBody>
          <a:bodyPr>
            <a:normAutofit lnSpcReduction="10000"/>
          </a:bodyPr>
          <a:lstStyle/>
          <a:p>
            <a:r>
              <a:rPr lang="en-US" dirty="0"/>
              <a:t>In addition to the requirements </a:t>
            </a:r>
            <a:r>
              <a:rPr lang="en-US" dirty="0" smtClean="0"/>
              <a:t>of binary </a:t>
            </a:r>
            <a:r>
              <a:rPr lang="en-US" dirty="0"/>
              <a:t>search trees, </a:t>
            </a:r>
            <a:r>
              <a:rPr lang="en-US" dirty="0" smtClean="0"/>
              <a:t>red–black trees must meet these:</a:t>
            </a:r>
            <a:endParaRPr lang="en-US" dirty="0"/>
          </a:p>
          <a:p>
            <a:pPr lvl="1"/>
            <a:r>
              <a:rPr lang="en-US" dirty="0"/>
              <a:t>A node is either red or black.</a:t>
            </a:r>
          </a:p>
          <a:p>
            <a:pPr lvl="1"/>
            <a:r>
              <a:rPr lang="en-US" dirty="0"/>
              <a:t>The root is black</a:t>
            </a:r>
            <a:r>
              <a:rPr lang="en-US" dirty="0" smtClean="0"/>
              <a:t>.</a:t>
            </a:r>
            <a:endParaRPr lang="en-US" dirty="0"/>
          </a:p>
          <a:p>
            <a:pPr lvl="1"/>
            <a:r>
              <a:rPr lang="en-US" dirty="0"/>
              <a:t>All leaves </a:t>
            </a:r>
            <a:r>
              <a:rPr lang="en-US" dirty="0" smtClean="0"/>
              <a:t>(null children) </a:t>
            </a:r>
            <a:r>
              <a:rPr lang="en-US" dirty="0"/>
              <a:t>are black. </a:t>
            </a:r>
          </a:p>
          <a:p>
            <a:pPr lvl="1"/>
            <a:r>
              <a:rPr lang="en-US" dirty="0"/>
              <a:t>Both children of every red node are black.</a:t>
            </a:r>
          </a:p>
          <a:p>
            <a:pPr lvl="1"/>
            <a:r>
              <a:rPr lang="en-US" b="1" dirty="0"/>
              <a:t>Every simple path from a given node to any of its descendant leaves contains the same number of black nodes</a:t>
            </a:r>
            <a:r>
              <a:rPr lang="en-US" b="1" dirty="0" smtClean="0"/>
              <a:t>.</a:t>
            </a:r>
          </a:p>
        </p:txBody>
      </p:sp>
      <p:sp>
        <p:nvSpPr>
          <p:cNvPr id="6" name="Rectangle 5"/>
          <p:cNvSpPr/>
          <p:nvPr>
            <p:custDataLst>
              <p:tags r:id="rId3"/>
            </p:custDataLst>
          </p:nvPr>
        </p:nvSpPr>
        <p:spPr>
          <a:xfrm>
            <a:off x="838200" y="4648200"/>
            <a:ext cx="7532146" cy="203132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b="1" dirty="0" smtClean="0"/>
              <a:t>According to these, what is the greatest possible difference between the longest and shortest root-to-leaf paths in the tree?</a:t>
            </a:r>
          </a:p>
          <a:p>
            <a:pPr marL="342900" indent="-342900">
              <a:buFont typeface="+mj-lt"/>
              <a:buAutoNum type="alphaUcPeriod"/>
            </a:pPr>
            <a:r>
              <a:rPr lang="en-US" b="1" dirty="0" smtClean="0"/>
              <a:t>All root-to-leaf paths are equal length</a:t>
            </a:r>
          </a:p>
          <a:p>
            <a:pPr marL="342900" indent="-342900">
              <a:buFont typeface="+mj-lt"/>
              <a:buAutoNum type="alphaUcPeriod"/>
            </a:pPr>
            <a:r>
              <a:rPr lang="en-US" b="1" dirty="0" smtClean="0"/>
              <a:t>25% longer</a:t>
            </a:r>
          </a:p>
          <a:p>
            <a:pPr marL="342900" indent="-342900">
              <a:buFont typeface="+mj-lt"/>
              <a:buAutoNum type="alphaUcPeriod"/>
            </a:pPr>
            <a:r>
              <a:rPr lang="en-US" b="1" dirty="0" smtClean="0"/>
              <a:t>50% longer</a:t>
            </a:r>
          </a:p>
          <a:p>
            <a:pPr marL="342900" indent="-342900">
              <a:buFont typeface="+mj-lt"/>
              <a:buAutoNum type="alphaUcPeriod"/>
            </a:pPr>
            <a:r>
              <a:rPr lang="en-US" b="1" dirty="0" smtClean="0"/>
              <a:t>100% longer</a:t>
            </a:r>
          </a:p>
          <a:p>
            <a:pPr marL="342900" indent="-342900">
              <a:buFont typeface="+mj-lt"/>
              <a:buAutoNum type="alphaUcPeriod"/>
            </a:pPr>
            <a:r>
              <a:rPr lang="en-US" b="1" dirty="0" smtClean="0"/>
              <a:t>Other/none/more than one</a:t>
            </a:r>
            <a:endParaRPr lang="en-US" b="1" dirty="0"/>
          </a:p>
        </p:txBody>
      </p:sp>
      <mc:AlternateContent xmlns:mc="http://schemas.openxmlformats.org/markup-compatibility/2006" xmlns:p14="http://schemas.microsoft.com/office/powerpoint/2010/main">
        <mc:Choice Requires="p14">
          <p:contentPart p14:bwMode="auto" r:id="rId6">
            <p14:nvContentPartPr>
              <p14:cNvPr id="2" name="Ink 1"/>
              <p14:cNvContentPartPr/>
              <p14:nvPr>
                <p:custDataLst>
                  <p:tags r:id="rId4"/>
                </p:custDataLst>
              </p14:nvPr>
            </p14:nvContentPartPr>
            <p14:xfrm>
              <a:off x="678600" y="5956920"/>
              <a:ext cx="2500920" cy="562680"/>
            </p14:xfrm>
          </p:contentPart>
        </mc:Choice>
        <mc:Fallback xmlns="">
          <p:pic>
            <p:nvPicPr>
              <p:cNvPr id="2" name="Ink 1"/>
              <p:cNvPicPr/>
              <p:nvPr/>
            </p:nvPicPr>
            <p:blipFill>
              <a:blip r:embed="rId7"/>
              <a:stretch>
                <a:fillRect/>
              </a:stretch>
            </p:blipFill>
            <p:spPr>
              <a:xfrm>
                <a:off x="669240" y="5947560"/>
                <a:ext cx="2519640" cy="581400"/>
              </a:xfrm>
              <a:prstGeom prst="rect">
                <a:avLst/>
              </a:prstGeom>
            </p:spPr>
          </p:pic>
        </mc:Fallback>
      </mc:AlternateContent>
    </p:spTree>
    <p:extLst>
      <p:ext uri="{BB962C8B-B14F-4D97-AF65-F5344CB8AC3E}">
        <p14:creationId xmlns:p14="http://schemas.microsoft.com/office/powerpoint/2010/main" val="41370857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16721</TotalTime>
  <Words>760</Words>
  <Application>Microsoft Office PowerPoint</Application>
  <PresentationFormat>On-screen Show (4:3)</PresentationFormat>
  <Paragraphs>150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Helvetica Neue</vt:lpstr>
      <vt:lpstr>Wingdings 2</vt:lpstr>
      <vt:lpstr>Austin</vt:lpstr>
      <vt:lpstr>CS106X – Programming Abstractions in C++</vt:lpstr>
      <vt:lpstr>Today’s Topics:  Map Interface, continued</vt:lpstr>
      <vt:lpstr>BST math</vt:lpstr>
      <vt:lpstr>Bad BSTs</vt:lpstr>
      <vt:lpstr>BALANCE!!!</vt:lpstr>
      <vt:lpstr>BST Balance Strategies</vt:lpstr>
      <vt:lpstr>Red-Black trees</vt:lpstr>
      <vt:lpstr>Red-Black trees</vt:lpstr>
      <vt:lpstr>Red-Black trees</vt:lpstr>
      <vt:lpstr>Red-Black trees</vt:lpstr>
      <vt:lpstr>Insert procedure must maintain the invariants (this gets tricky)</vt:lpstr>
      <vt:lpstr>Other BST balance strategies</vt:lpstr>
      <vt:lpstr>Hashing</vt:lpstr>
      <vt:lpstr>Imagine you want to look up your neighbors’ names, based on their house number (all on your same street)</vt:lpstr>
      <vt:lpstr>Options</vt:lpstr>
      <vt:lpstr>Hash Table is just a modified, more flexible array</vt:lpstr>
      <vt:lpstr>Closed Addressing</vt:lpstr>
      <vt:lpstr>Hash collisions</vt:lpstr>
      <vt:lpstr>Closed Addressing</vt:lpstr>
      <vt:lpstr>Hash key collisions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315</cp:revision>
  <dcterms:created xsi:type="dcterms:W3CDTF">2012-09-25T19:16:12Z</dcterms:created>
  <dcterms:modified xsi:type="dcterms:W3CDTF">2014-03-24T22:57:45Z</dcterms:modified>
</cp:coreProperties>
</file>