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ink/ink1.xml" ContentType="application/inkml+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ink/ink2.xml" ContentType="application/inkml+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ink/ink3.xml" ContentType="application/inkml+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ink/ink4.xml" ContentType="application/inkml+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ink/ink5.xml" ContentType="application/inkml+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ink/ink6.xml" ContentType="application/inkml+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sldIdLst>
    <p:sldId id="256" r:id="rId2"/>
    <p:sldId id="452" r:id="rId3"/>
    <p:sldId id="454" r:id="rId4"/>
    <p:sldId id="453" r:id="rId5"/>
    <p:sldId id="456" r:id="rId6"/>
    <p:sldId id="475" r:id="rId7"/>
    <p:sldId id="457" r:id="rId8"/>
    <p:sldId id="458" r:id="rId9"/>
    <p:sldId id="474" r:id="rId10"/>
    <p:sldId id="459" r:id="rId11"/>
    <p:sldId id="460" r:id="rId12"/>
    <p:sldId id="461" r:id="rId13"/>
    <p:sldId id="462" r:id="rId14"/>
    <p:sldId id="463" r:id="rId15"/>
    <p:sldId id="464" r:id="rId16"/>
    <p:sldId id="465" r:id="rId17"/>
    <p:sldId id="466" r:id="rId18"/>
    <p:sldId id="467" r:id="rId19"/>
    <p:sldId id="468" r:id="rId20"/>
    <p:sldId id="469" r:id="rId21"/>
    <p:sldId id="470" r:id="rId22"/>
    <p:sldId id="471" r:id="rId23"/>
    <p:sldId id="472" r:id="rId24"/>
    <p:sldId id="473"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91059" autoAdjust="0"/>
  </p:normalViewPr>
  <p:slideViewPr>
    <p:cSldViewPr>
      <p:cViewPr varScale="1">
        <p:scale>
          <a:sx n="64" d="100"/>
          <a:sy n="64" d="100"/>
        </p:scale>
        <p:origin x="734"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2-14T21:28:35.902"/>
    </inkml:context>
    <inkml:brush xml:id="br0">
      <inkml:brushProperty name="width" value="0.05292" units="cm"/>
      <inkml:brushProperty name="height" value="0.05292" units="cm"/>
      <inkml:brushProperty name="color" value="#FF0000"/>
    </inkml:brush>
  </inkml:definitions>
  <inkml:trace contextRef="#ctx0" brushRef="#br0">3493 7138 34 0,'-106'-22'17'15,"-42"97"-1"-15,89-27-16 0,-23 41 0 16,-31 35 1-16,-22 57 6 16,-13 49 1-16,18 27-6 15,18 21 1-15,42-17-5 16,40-13 1-16,54-22 2 15,46-36 0-15,43-18 0 16,46-43 1-16,47-37 5 16,36-34 0-16,30-49-1 15,5-45 0-15,-12-17-7 16,-17-35 1-16,-35-32 0 16,-42-30 1-16,-36-14-1 0,-40-35 0 15,-48-17 0-15,-35-10 0 16,-65 9-2-16,-53 27 1 15,-54 22 0-15,-52 62 0 16,-48 66 2-16,-17 58 0 16,0 26-8-16,41 31 0 15,59 27-30-15,65 8 0 16,76-8 25-16,48-18 0 16</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2-14T21:29:52.826"/>
    </inkml:context>
    <inkml:brush xml:id="br0">
      <inkml:brushProperty name="width" value="0.05292" units="cm"/>
      <inkml:brushProperty name="height" value="0.05292" units="cm"/>
      <inkml:brushProperty name="color" value="#FF0000"/>
    </inkml:brush>
  </inkml:definitions>
  <inkml:trace contextRef="#ctx0" brushRef="#br0">3788 5740 41 0,'-12'18'20'16,"36"12"6"-16,-13-7-21 0,7 8-2 15,-6 8 1-15,6 10 5 16,-1 13 1-16,1 9-6 16,6 26 0-16,5 5-3 15,-5 8 1-15,-7-3-3 16,1-1 1-16,-6-22-5 16,0-9 0-16,-6-9-10 15,-6-17 0-15,-6-14-6 16,0-13 1-16,0-13-3 15,6-22 0-15</inkml:trace>
  <inkml:trace contextRef="#ctx0" brushRef="#br0" timeOffset="1455.3561">5410 5819 23 0,'-5'-4'11'0,"16"-5"5"16,1 5-11-16,6-1-3 16,5-4 1-16,19 1 4 0,11-14 0 15,0 8-5-15,0 5 1 16,-6 5-5-16,0 8 1 16,-17 10 1-16,-12 8 0 15,-12 9 0-15,-12 4 0 16,-6 9 0-16,-12-4 0 15,-5-4 1-15,-7-1 1 16,7-4-3-16,5-13 1 16,12-1-1-16,7-12 0 15,16-1 1-15,1-4 0 16,12 5 1-16,5-10 1 16,13 14-2-16,-7 9 0 0,0-5 2 15,-5 5 0-15,-7 17 1 16,-5-4 0-16,-6 0-1 15,-12 4 0-15,-12 1-1 16,-11 4 1-16,-13 4-1 16,-11 4 1-16,-18-3-6 15,12-5 1-15,-6-10-11 16,0-12 0-16,12-9-18 16,11-9 1-16</inkml:trace>
  <inkml:trace contextRef="#ctx0" brushRef="#br0" timeOffset="1955.3503">6691 5868 42 0,'6'0'21'0,"76"5"-2"0,-46-5-20 0,23-9 1 16,6-5 0-16,5 1 1 16,7-9 0-16,-6 0-2 15,0 0 1-15,-12 0 0 16,-6 13 1-16,-12 4 0 16,0 10 0-16,-11 8 1 15,-7 22 1-15,-11 10 1 16,-6 12 1-16,-12 1-5 15,0-1 1-15,-5 10 1 0,-7-10 1 16,0 1-5-16,0-10 0 16,-11-4-9-16,17-4 0 15,6-9-8-15,0-4 0 16,12-5-1-16,6-13 0 16</inkml:trace>
  <inkml:trace contextRef="#ctx0" brushRef="#br0" timeOffset="3345.9934">9045 5647 32 0,'-36'13'16'0,"-5"14"1"15,29-18-15-15,-11 4-2 16,-7 0 1-16,-5-4-1 16,-1 0 0-16,7 4 0 15,5 0 0-15,7 1 0 16,11 8 1-16,6 0-1 15,17 4 0-15,7 1 0 16,17 4 0-16,7 4 1 16,-1 1 0-16,0-1-1 0,-12-4 1 15,-5 13-1-15,-1-8 0 16,-17 3 1-16,-6-8 0 16,-12 0-1-16,-6 0 1 15,-5-9 0-15,5-4 0 16,-6-9 0-16,0-5 0 15,7-8 3-15,-1-5 0 16,6-4-3-16,6-5 0 16,6 1 0-16,6-14 0 15,5 0-2-15,7-9 1 16,17 0 1-16,6-9 0 0,7 1-1 16,5-5 1-16,-6 4-4 15,-12-4 1-15,-6 9 2 16,-11 4 0-16,-12 0 0 15,-12 9 1-15,-18 13-3 16,-11 1 1-16,-7 8-1 16,-5-4 0-16,-6 8-4 15,5 1 0-15,1-5-4 16,12 0 0-16,5 5-7 16,12-5 0-16,12 0 9 15,18 0 1-15</inkml:trace>
  <inkml:trace contextRef="#ctx0" brushRef="#br0" timeOffset="3783.4996">10054 5687 19 0,'47'13'9'0,"6"-22"4"0,-35 14-10 16,0-5 0-16,-1 0 1 15,-5-5 0-15,-6-4 0 16,-6 0 0-16,-12-4 0 15,-6 4-3-15,1 1 1 16,-7-1-1-16,-11 4 0 16,-7 10 0-16,-5 8 0 15,-6 13-1-15,6-3 1 16,6 16-1-16,11 1 1 16,18-9-1-16,12 0 1 15,12-9-2-15,12-4 0 0,11-14 0 16,0-12 0-16,7-6 1 15,5 10 1-15,-6-9-1 16,1-10 0-16,-7 1 2 16,-5 5 1-16,-7 3 1 15,1 6 0-15,-1 21-2 16,-5 9 0-16,-6 13 0 16,-6 23 0-16,-6 4-2 15,-6 0 1-15,0 0-4 16,0-5 1-16,-12 5-7 15,7-9 0-15,-7-9-10 16,6-8 0-16,6-1 2 16,12-13 0-16</inkml:trace>
  <inkml:trace contextRef="#ctx0" brushRef="#br0" timeOffset="5018.0526">12213 5766 24 0,'-17'-8'12'0,"22"16"6"0,-5-8-13 15,-5 0-3-15,-7 0 1 16,-6 0-3-16,-6 0 0 16,-5 5 0-16,-12-5 0 15,-12 0-1-15,-6 0 1 16,-6 0-2-16,6 4 1 16,6 5 1-16,5-5 0 15,7 5 0-15,6 9 1 16,5 4-1-16,1-4 1 0,5 0 2 15,0-1 0-15,7 5-3 16,5-4 1-16,0 0 0 16,6-1 0-16,0 6 1 15,6-15 0-15,6 6-1 16,0-5 1-16,0 4-1 16,0-4 0-16,0-1 0 15,-6-8 1-15,6 0-1 16,0 5 1-16,-6-5-2 15,6 0 1-15,-1-5-2 16,1-3 1-16,6 3 1 16,-6 1 0-16,-6 4-1 15,6-5 1-15,-6 5-1 16,6-4 0-16,-6 4 0 0,0 0 1 16,6 4-2-16,-6-4 1 15,0 0 0-15,6-4 0 16,-6 4 1-16,0 0 0 15,0 0-1-15,6-4 1 16,-6 4 0-16,0 0 1 16,0 0-2-16,0 0 0 15,0 0 0-15,0 0 0 16,0 0 0-16,5-5 0 16,-5 1 0-16,0 4 0 15,0 0 0-15,6-5 1 16,6 10-1-16,0-5 0 0,6 4 1 15,5-4 0-15,1 0-1 16,11-4 1-16,7 8-1 16,-1-4 0-16,0 5 0 15,0-10 0-15,-5 5 0 16,5 0 1-16,-5 0-2 16,-1 5 1-16,0 8 0 15,1 0 0-15,-1 5 0 16,1 4 0-16,-1 9 0 15,-6-5 0-15,-5 5 0 16,-6 0 1-16,-6-4-1 16,-12-1 0-16,-12 1 0 15,-12-1 1-15,-11 1-3 16,-12 0 1-16,-12-5-3 0,-12-5 1 16,0-8-2-16,0-4 0 15,0-5-4-15,6 0 0 16,6-5-9-16,0-4 0 15,6-4 5-15,6-5 0 16</inkml:trace>
  <inkml:trace contextRef="#ctx0" brushRef="#br0" timeOffset="5268.0517">11075 5629 36 0,'-18'14'18'0,"24"56"0"16,0-43-18-16,0 30 1 16,-1 5 0-16,1 18-2 15,-6-5 1-15,0 0-1 16,0 5 1-16,0-9-12 15,6-9 0-15,0-5-12 16,6-13 1-16</inkml:trace>
  <inkml:trace contextRef="#ctx0" brushRef="#br0" timeOffset="6377.5795">13558 5890 29 0,'-47'13'14'0,"0"27"0"16,41-40-14-16,0 0 2 16,0 0 0-16,0-4 2 0,6-1 0 15,0-3-3-15,6-1 1 16,12 0-1-16,6-4 0 15,5-1 2-15,12 1 0 16,13 4-1-16,-1 0 0 16,6 5-2-16,-6 0 0 15,-12 17 0-15,-11-4 1 16,-19 8-2-16,-17 10 0 16,-5 8-1-16,-13 10 0 15,-5-1 1-15,-7 4 1 16,-5-8-1-16,11 9 1 15,1-9 1-15,17 0 0 16,0-5 3-16,12 0 1 0,6-8-3 16,6-5 1-16,12-4-2 15,5-10 0-15,1-8-1 16,5 0 0-16,6 0-9 16,1-4 1-16,-7 0-2 15,0-10 1-15,1 1-7 16,5-5 0-16,6 5 3 15,6-13 0-15</inkml:trace>
  <inkml:trace contextRef="#ctx0" brushRef="#br0" timeOffset="6690.0238">14414 6103 31 0,'-6'8'15'0,"6"-3"2"16,0-5-16-16,0 4 3 0,0 5 0 15,-6 13-1-15,6-4 1 16,0 0-2-16,6 8 0 15,6 5-2-15,6-4 1 16,11 4-1-16,12-9 0 16,7-5-1-16,5-8 1 15,6-4 0-15,-6-10 0 16,0-4 0-16,-12-8 0 16,-5-10 0-16,-13-4 1 15,-11-9-2-15,-12-4 1 16,-12-9 1-16,-17 4 0 15,-13 10-1-15,-17 12 0 16,-6 1-2-16,-5 12 1 0,-7 19-6 16,6 4 1-16,0 13-15 15,6 4 0-15,12 5 8 16,12 0 0-16</inkml:trace>
  <inkml:trace contextRef="#ctx0" brushRef="#br0" timeOffset="7784.0962">15895 5700 30 0,'0'-4'15'0,"24"17"4"0,-7-4-14 0,7-9-2 15,5-5 1-15,13 1-3 16,5-5 0-16,12 0-2 15,0 0 0-15,-12 5-1 16,-6-1 0-16,-11 10 0 16,-18 8 1-16,-12 5-1 15,-18 17 1-15,-17 5 1 16,-13 4 0-16,-11-4 0 16,6-9 0-16,12-4 1 15,6-5 1-15,11-5 0 16,18-3 1-16,18-1-3 0,6-4 1 15,5-5-1-15,13 10 0 16,-1 3 3-16,6-4 0 16,-11 10 0-16,-7 12 0 15,1 14-3-15,-18-1 1 16,-12-3 0-16,-18 3 1 16,-11-4-2-16,-18 1 0 15,-6-6-1-15,0-8 0 16,0-4-8-16,6-9 0 15,6-9-9-15,5-18 1 16,7-5 0-16,17-8 0 16</inkml:trace>
  <inkml:trace contextRef="#ctx0" brushRef="#br0" timeOffset="8299.7366">16733 5780 33 0,'-24'0'16'0,"24"0"1"16,6 0-17-16,6-5 2 15,11 5 1-15,7-9-2 0,11-4 1 16,12 0 4-16,12 0 0 16,0-1-6-16,6 10 0 15,-12 4-1-15,-12 4 0 16,-11 10 0-16,-19 17 0 16,-17 8 0-16,-17 1 0 15,-19 0 1-15,1 4 0 16,5-13 1-16,7-9 0 15,11 0-4-15,12-4 0 16,12-5 3-16,11 1 1 16,13-10-1-16,-1 0 0 15,6 1 2-15,1 8 0 0,-7-4-2 16,-5 9 1-16,-7-1 0 16,-11 23 0-16,-12-4 0 15,-12-1 1-15,-11 5-2 16,-19 0 1-16,-11-1-2 15,-12-8 0-15,-6 0-8 16,-5-13 0-16,11-9-19 16,12-9 1-16,17-9 21 15,36-9 1-15</inkml:trace>
  <inkml:trace contextRef="#ctx0" brushRef="#br0" timeOffset="9377.9262">19099 5780 14 0,'-12'0'7'0,"12"0"4"0,0 0-7 0,-6-5 2 16,0 5 1-16,0-4-3 16,0-1 0-16,-11-3-3 15,5 3 1-15,0-4-3 16,-6 0 1-16,1 1 0 16,-7 3 1-16,-6 1-1 15,-5-5 1-15,-6 4-1 16,-6 10 0-16,-1 4 1 15,-11 0 0-15,6 22-2 16,6 8 1-16,6 1-1 0,11 0 1 16,13-9 4-16,11 4 1 15,23-13-1-15,7 1 1 16,5-15-6-16,13-8 0 16,5-8 0-16,-6-6 1 15,6-3 1-15,1-10 1 16,-7 0-3-16,-6 5 0 15,-5 9 2-15,-7 0 0 16,-5 4 2-16,0 5 1 16,-12 12-2-16,0 15 0 15,-6 3 1-15,0 9 0 16,0 5-4-16,0 5 0 16,0-6 1-16,0 10 0 0,0 0-1 15,0-14 0-15,0 0-8 16,0-4 0-16,6-4-4 15,-1-5 0-15</inkml:trace>
  <inkml:trace contextRef="#ctx0" brushRef="#br0" timeOffset="9877.9325">20125 5673 30 0,'-41'5'15'0,"-12"4"3"16,35-5-15-16,-17-4 0 0,-1 0 1 15,-5 0-2-15,-6 0 1 16,-12 0-3-16,6 5 1 16,0-5 0-16,0 0 0 15,5 8-2-15,1 6 0 16,6 3 3-16,5 14 0 15,7-4 0-15,5 8 1 16,7-4-3-16,5 5 1 16,6-5 1-16,6 4 0 15,12-8-1-15,5-5 1 16,19-5-3-16,-7-8 1 16,24-4 2-16,1-1 1 0,-1-8-5 15,0 4 0-15,6-5 1 16,-6 18 1-16,0-4 0 15,0 9 0-15,-12 0 0 16,-11 8 1-16,-12 14 0 16,-13-9 1-16,-10 4 1 15,-13-4 1-15,-18 5-5 16,-5-5 1-16,-18 0-2 16,0-9 0-16,0-5-8 15,12-8 0-15,6-9-7 16,11-4 1-16,12-9-8 15,18-5 1-15</inkml:trace>
  <inkml:trace contextRef="#ctx0" brushRef="#br0" timeOffset="10799.8007">21181 5802 37 0,'0'-14'18'0,"-5"6"0"0,10 16-18 16,1 1 2-16,0 13 0 16,-6 5 1-16,12 22 0 15,-6-1-3-15,0 14 0 16,-6 0-2-16,0 0 1 15,0 0-8-15,6-13 0 16,6-10-10-16,-1-8 0 16,13-13 7-16,17-9 1 15</inkml:trace>
  <inkml:trace contextRef="#ctx0" brushRef="#br0" timeOffset="11159.1968">21665 5992 37 0,'-29'57'18'0,"29"36"1"0,6-66-19 0,5 4 1 15,1-5 1-15,18-8-1 16,5-5 1-16,1 1-3 16,5-6 1-16,0-8-1 15,0-13 1-15,-5-4-1 16,-7-6 1-16,-5-3-1 15,-6-14 1-15,-18-9 3 16,0 10 1-16,-12-14-3 16,-12-1 1-16,-5 10-3 15,-1 4 1-15,-11 1 0 16,6 12 0-16,-1 5 0 0,1 9 0 16,5 4-5-16,7-4 1 15,-1 13-2-15,6 0 0 16,7 8-2-16,11-3 1 15,5-1-13-15,19 9 0 16,6 1 16-16,17-14 0 16</inkml:trace>
  <inkml:trace contextRef="#ctx0" brushRef="#br0" timeOffset="11471.7045">22379 5811 30 0,'36'4'15'0,"-13"40"3"0,-17-30-14 0,-6 3 1 15,0 1 0-15,0 4-5 16,0 9 1-16,0 13-1 16,6 0 1-16,6 5-1 15,5 4 0-15,7-13 0 16,17 0 0-16,12-5 0 16,6-8 0-16,6-14 2 15,6-9 1-15,0-8-2 16,-6-5 0-16,-12-13 1 15,-6-13 0-15,-11-14 2 16,-19-4 0-16,-17 0-4 16,-29 0 1-16,-24 9-1 15,-18 17 0-15,-24 14-2 16,-5 17 0-16,0 9-42 0,11 5 1 16,36-5 39-16,30-8 1 15</inkml:trace>
  <inkml:trace contextRef="#ctx0" brushRef="#br0" timeOffset="22593.1701">4832 6695 7 0,'-6'5'3'0,"0"4"10"0,6-9-4 15,0 0-4-15,0 0 1 16,6-5-3-16,0 1 0 0,0-5-1 16,6 0 1-16,0 0 0 15,-6 0 1-15,-6 9 1 16,5-4 0-16,1-1-1 15,0 19 0-15,6-1 0 16,6 5 1-16,-6 4-4 16,-1 4 0-16,7 10-2 15,-6-5 1-15,-6 4-1 16,-6 18 0-16,-6-9-12 16,0-4 1-16,-6-4-19 15,0-5 1-15</inkml:trace>
  <inkml:trace contextRef="#ctx0" brushRef="#br0" timeOffset="23186.867">6561 6408 33 0,'-6'0'16'0,"41"4"3"0,-23 1-16 16,6 3 0-16,0 1 1 16,-1 5 0-16,-5 3 0 15,0 5-4-15,-6 9 1 16,-6 0-3-16,-12 18 0 15,-6 4-4-15,-5 0 0 16,-7 5-4-16,7-10 1 16,-7-3-15-16,12-15 1 15,18-3 21-15,12-14 0 16</inkml:trace>
  <inkml:trace contextRef="#ctx0" brushRef="#br0" timeOffset="23624.3784">8219 6381 29 0,'-18'5'14'0,"12"12"3"0,6-8-15 16,6 4 3-16,6 1 0 16,0 3-2-16,11 1 1 15,-5 4-3-15,6 9 1 16,-7-4-5-16,1 13 0 16,-12-1-9-16,-6-3 0 15,-6 4-5-15,-6-1 1 16,-5-3 7-16,5-1 1 0</inkml:trace>
  <inkml:trace contextRef="#ctx0" brushRef="#br0" timeOffset="24110.0719">9723 6302 28 0,'-6'-5'14'0,"24"1"1"0,0 13-14 0,5-1 2 16,1 1 1-16,-6 0 0 16,-1 4 1-16,1 5-3 15,0 4 1-15,-6 5-9 16,-6 8 1-16,-12 1-5 16,0 21 1-16,-18-8-6 15,-5-9 0-15,-1 8 6 16,7-4 1-16</inkml:trace>
  <inkml:trace contextRef="#ctx0" brushRef="#br0" timeOffset="24563.2927">10898 6496 37 0,'5'5'18'0,"19"39"3"16,-18-35-20-16,-6 8 4 15,0 1 0-15,0 18-5 16,-6-1 0-16,0 9-3 16,0-4 0-16,0 4-13 15,0 0 1-15,1-8-10 0,-7-5 1 16</inkml:trace>
  <inkml:trace contextRef="#ctx0" brushRef="#br0" timeOffset="25047.6744">12986 6417 36 0,'41'8'18'0,"36"10"6"0,-59-9-19 15,5 4-7-15,-5 5 0 16,0 9 1-16,-6 12 1 15,-12 1-8-15,-6 0 0 16,-6 4-6-16,0 0 0 16,6-4-3-16,12-4 1 15</inkml:trace>
  <inkml:trace contextRef="#ctx0" brushRef="#br0" timeOffset="25563.4342">15216 6306 32 0,'-23'4'16'0,"40"14"2"0,-5-5-16 16,6 5-2-16,6 4 1 0,-7 0 1 15,1 0 1-15,0 9-3 16,-6 0 0-16,-12 9-9 16,-6 0 0-16,-6 0-7 15,0 0 0-15,-6 4 4 16,1-9 1-16</inkml:trace>
  <inkml:trace contextRef="#ctx0" brushRef="#br0" timeOffset="26063.4443">17860 6350 30 0,'-6'-4'15'0,"59"8"4"15,-30-4-16-15,1 5-2 16,6 8 1-16,-1 5 4 15,-5 8 1-15,-1 5-7 16,1 9 0-16,-6 17-11 16,-7-3 1-16,-5-6-5 15,-6 1 0-15,-6-5-1 16,0-9 1-16</inkml:trace>
  <inkml:trace contextRef="#ctx0" brushRef="#br0" timeOffset="26547.821">20627 6346 29 0,'35'9'14'0,"30"4"6"0,-47-4-15 15,5 4 4-15,1 5 0 16,11 4-6-16,1 9 0 15,-13 0-9-15,1 4 1 16,-12 5-13-16,-18 0 1 16,-6 4-6-16,-11-4 1 15</inkml:trace>
  <inkml:trace contextRef="#ctx0" brushRef="#br0" timeOffset="41813.3546">14331 3648 30 0,'-6'4'15'0,"6"31"3"0,0-35-15 0,6-4 3 15,0 4 0-15,-6-4-3 16,-6 8 0-16,0 9-1 15,-5-4 1-15,-1 9-1 16,0-1 0-16,0 1-2 16,6 4 1-16,0 5 2 15,1 13 1-15,5 17-4 16,5 27 1-16,1 5 0 16,6 21 0-16,0 19-1 15,-6 3 1-15,6 5-1 16,5 5 0-16,-5-18 0 15,6-18 1-15,0-4 1 16,-1-27 0-16,1-13-2 16,-6-14 1-16,-6-12 2 15,0-10 1-15,-12-12-5 0,-6-10 1 16,-6-8 1-16,-5-14 0 16,-1-4-2-16,0-5 0 15,1 1 1-15,-1-10 0 16,1 5 0-16,-1-4 1 15,0 4-1-15,1 4 0 16,-1 1-1-16,6 8 1 16,7 1 1-16,-1 3 0 15,0 5-1-15,6 5 0 16,0 4-1-16,6 0 1 16,0 13 0-16,6 9 1 15,0 9-1-15,6-4 0 16,6 8 0-16,-1 5 0 0,7 18 0 15,-1-5 0-15,1-5 1 16,0-8 1-16,5 9 0 16,1-9 0-16,-1-1 1 15,-5-8 0-15,-1-8-2 16,1-6 1-16,0-8-2 16,5-13 1-16,1-10 0 15,5-8 0-15,0-13 1 16,7-9 0-16,-7-5-4 15,0 14 1-15,1 4 1 16,-1 4 0-16,1 1-7 16,-7 8 0-16,1 0-21 15,-7 0 0-15,-5 1-6 16,6-10 1-16</inkml:trace>
  <inkml:trace contextRef="#ctx0" brushRef="#br0" timeOffset="67372.0486">11741 3630 24 0,'30'-18'12'0,"52"5"3"0,-64 13-12 16,0-9-1-16,5 5 0 16,-5 8 1-16,0-4 1 15,-6 4-1-15,-1-4 0 16,1 5-2-16,0 8 1 16,0 23-1-16,0 8 0 15,5 18 2-15,1 17 0 16,0 32-2-16,-7 4 0 15,1 9 0-15,-6 0 1 0,0-9-2 16,0-9 1-16,-6-13-1 16,6-9 0-16,-6-5 0 15,-6-17 0-15,0-13 2 16,-12-14 0-16,-5-13-3 16,-7-4 1-16,-5-13 0 15,-12-10 1-15,-6-13-1 16,-1-4 0-16,7 0 0 15,0 0 0-15,12 4 0 16,-1 5 0-16,13 9 1 16,5 4 0-16,6 9-1 15,6 8 0-15,6 5 1 16,6 14 0-16,6-5 0 16,6 4 0-16,-1 5 1 15,7-9 0-15,0-9 1 0,11 0 1 16,0-4-1-16,1-14 1 15,-1-8-2-15,1-5 0 16,5-4-2-16,6-18 1 16,6 0 0-16,0-9 1 15,0 0-4-15,-5 5 1 16,-7-1-5-16,0 5 1 16,6 0-9-16,6 5 1 15,6-1-15-15,0 1 0 16,6 4 15-16,6-14 0 15</inkml:trace>
  <inkml:trace contextRef="#ctx0" brushRef="#br0" timeOffset="68311.6667">14538 3785 43 0,'-6'-14'21'0,"12"41"1"0,-6-27-22 15,-6 9 2-15,-12-9 0 16,-11 4 0-16,-13 5 0 15,-5-4-1-15,-6 3 1 16,-6 6-2-16,0-1 0 16,12 0 1-16,6 0 0 15,11 1-2-15,12-1 1 16,18-4 0-16,12 0 0 16,12-5 0-16,11-4 0 15,18 0 1-15,6 5 0 16,0-1-2-16,-6 0 0 0,-11 5 1 15,-13 0 1-15,-11 4 3 16,-18 5 1-16,-18 0-3 16,-17 4 1-16,-12 4-2 15,-6 10 1-15,-1 4-3 16,1-5 1-16,6 0 0 16,12-8 0-16,5-1-1 15,13 5 1-15,5-8 0 16,18-1 1-16,11 0-1 15,13-9 1-15,5 0-2 16,7-4 1-16,-1 0 0 16,0 0 1-16,-5 13 1 15,-13 0 0-15,-11-4 0 16,-12-9 1-16,-12 17-4 0,-6-4 1 16,-5 5 0-16,-7-5 1 15,1-4-1-15,5-1 1 16,7 1-2-16,11-5 1 15,12 5 1-15,11-5 1 16,25-4-3-16,17 0 1 16,11-9 0-16,19 0 1 15,-7 0 0-15,-5 0 1 16,-12 4-2-16,-18 1 1 16,-17 4 1-16,-13-1 1 15,-17 10-4-15,-29 4 0 16,-6 0 1-16,-7 1 0 0,-5-1 1 15,12 0 1-15,5-5-4 16,12-3 1-16,7-1 0 16,5-4 1-16,18 4 1 15,-1 0 0-15,7 1-2 16,0-1 1-16,-1 0 0 16,1-4 0-16,-6 0 1 15,0 4 0-15,-6 0-2 16,-6 1 1-16,0-5 0 15,-6-1 1-15,6 6-2 16,0-1 1-16,6 0-7 16,0 0 1-16,-1 1-11 15,7 3 0-15,0-3-17 16,-6-10 0-16</inkml:trace>
  <inkml:trace contextRef="#ctx0" brushRef="#br0" timeOffset="75326.6427">11623 5297 12 0,'-12'5'6'0,"7"-1"8"0,5-8-7 15,0 4-4-15,-6 0 1 16,0-5 0-16,0 1 0 15,0 0-1-15,-6-5 0 16,-6 4 1-16,-5 1 0 0,-7 0-1 16,1-5 1-16,-7 0-2 15,-5-4 0-15,-6-1-1 16,6-3 1-16,-7-1-1 16,-5 5 1-16,0-5-1 15,0-4 0-15,-6-9-2 16,0 4 1-16,0 1 1 15,0 8 0-15,-12-4-2 16,-5 0 1-16,5-5-1 16,0 5 1-16,-6 0 0 15,-5 0 1-15,5-5-1 16,0 10 1-16,7-1-1 16,-1 0 1-16,0-4-1 15,6 5 0-15,-6 3 0 0,-6 1 0 16,13-5 0-16,-1 1 1 15,0-1-1-15,6 5 1 16,0 4-1-16,6 4 1 16,5-3-2-16,1 3 1 15,0-4 1-15,0 5 0 16,0-1-1-16,-1 5 1 16,1-4-2-16,0 0 1 15,-12 4 1-15,12 0 1 16,0-5-2-16,-6 1 0 15,5-5 0-15,-5-4 1 16,-6 4-1-16,0 0 1 16,0 0-2-16,0 5 0 0,0 4 2 15,0 0 0-15,-6-5-1 16,6 1 0-16,6 4 0 16,-6-5 1-16,6 10-2 15,0-5 1-15,0 0-1 16,0 0 1-16,0 0 0 15,-6 0 1-15,6 9-2 16,0-5 1-16,-1 5 0 16,1 0 1-16,0 0-2 15,6-1 1-15,6 1 1 16,-1 0 1-16,1 4-2 16,0 10 0-16,5-6 0 15,7 10 0-15,5-5 0 16,1 4 0-16,5 1 0 0,0 4 0 31,7 35 0-31,5-4 1 16,0 0-2-16,6 0 1 15,0-9 1-15,6 5 0 16,0-14-2-16,-1 5 0 16,-5-10 4-16,0-3 0 15,0-10-4-15,-5 1 1 16,-1-9 0-16,-6-5 1 15,0-4-2-15,0-5 1 16,-5-13 1-16,-7 0 0 16,-6-13-1-16,7 0 0 0,-1 4 1 15,1 10 1-15,-1-1-2 16,6-5 0-16,1 6 0 16,5-1 1-16,6 0-2 15,0 9 0-15,6 0 1 16,6 9 1-16,0 8-3 15,6 1 1-15,-1 9 2 16,7 8 0-16,0-4-3 16,5-4 1-16,1-1 2 15,0-4 1-15,-1 0-1 16,-5-8 1-16,0-6 0 16,-1-3 1-16,1-14-2 15,0-4 0-15,-1-9-1 16,7 0 1-16,0-9-1 0,-1 4 1 15,7-8-2-15,5 8 1 16,12 5-1-16,1 4 1 16,5 5-11-16,-6 9 0 15,-12-1-22-15,-11 1 1 16,-6-1 16-16,-1-8 1 16</inkml:trace>
  <inkml:trace contextRef="#ctx0" brushRef="#br0" timeOffset="79094.3881">12467 5514 4 0,'18'-13'2'0,"11"4"2"16,-17 9-3-16,0 0 1 16,0 0 1-16,-1-4 2 15,-5 4 0-15,0-5 0 16,6 5 1-16,-6-4-3 16,0-1 1-16,0 1-1 15,0 0 0-15,-6 4-1 16,11-5 1-16,7-4-1 0,-6 0 1 15,11-4-3-15,1 0 1 16,6-5 0-16,5-4 0 16,6 0-1-16,6-5 0 31,60-34 3-31,-1-6 1 16,6 14-2-16,18-4 0 15,5-5-3-15,1 0 1 16,6 4 0-16,-1 5 1 15,13 0-1-15,5 0 1 16,0 4-1-16,1 5 1 16,5 0-2-16,0 0 0 15,6 4 3-15,-6-9 0 0,-11 14-4 16,-13-5 1-16,-5 9 1 16,-6 0 1-16,0 9 0 15,-18 0 0-15,-6 0-2 16,-6 0 1-16,-5 4 1 15,-7 0 0-15,-5 5 0 16,-6-5 0-16,-1 14 1 16,-5-1 0-16,0 1-1 15,-6 0 1-15,-6-1-2 16,-6 5 0-16,-6-4 0 16,0 4 0-16,0 0 0 15,1-5 0-15,-7 1 0 16,-6 4 0-16,1 13 0 15,-7-13 1-15,1 13 0 0,-7-13 1 16,1 9-3-16,-6 0 1 16,-1 0 1-16,1 0 0 15,0 4-2-15,5-9 1 16,-5 10 0-16,-6-5 1 16,0-1-1-16,-1 1 0 15,-5 5-1-15,0-6 1 16,0 1 1-16,0 0 1 15,0 4-3-15,0-8 1 16,0 4 0-16,6-1 0 16,-1 10 1-16,1-9 0 15,6-5-1-15,-6 10 0 16,5-1 0-16,1 0 0 0,0 1 1 16,-1 3 0-16,-5 1-2 15,6 4 1-15,0-4 0 16,-1 4 0-16,1 0 0 15,0 4 1-15,5 5-1 16,-5 0 1-16,0 9 0 16,-1-4 1-16,1-1-4 15,-6 0 1-15,0 1 0 16,5-1 1-16,1 14 0 16,0-9 1-16,-6-9-2 15,-1-5 0-15,1 1 3 16,-6-10 0-16,6-3-3 15,-6 3 1-15,0-8 0 16,0 0 0-16,-6-9 1 0,0 0 1 16,-6 0-4-16,6 0 1 15,-6-4 1-15,0 4 0 16,0-5 1-16,-6-4 0 16,-5 0-2-16,-1 1 0 15,-6-1 1-15,1 0 0 16,-7 5-1-16,1 4 1 15,-1-5 0-15,-5-13 0 16,-1 5 0-16,7 4 1 16,5 0-2-16,1 5 1 15,5 0-1-15,0-1 0 16,6 1 2-16,1 4 0 0,5 0-1 16,0 0 0-16,6 0 0 15,6 9 0-15,11 8 0 16,1 5 1-16,6 14-1 15,-1-1 0-15,1 5 0 16,0-5 0-16,-1 1 0 16,1-5 1-16,-1-9 2 15,-5 4 0-15,0 5-1 16,-1-4 0-16,1-9-2 16,0-5 1-16,0-9 1 15,-1 1 0-15,-5-10-2 16,6 1 1-16,-1-1 0 15,7-3 1-15,6-10-1 16,-1-4 0-16,6 0-1 0,1 4 1 16,-1-4-7-16,1 0 1 15,-1 0-5-15,12 4 1 16,-11-9-16-16,-1 10 0 16,-5 8 4-16,5-9 0 15</inkml:trace>
  <inkml:trace contextRef="#ctx0" brushRef="#br0" timeOffset="132317.9042">17399 5364 12 0,'0'18'6'0,"6"-23"5"0,-6 5-7 16,0 0 0-16,0 0 1 16,6-4-2-16,0-1 1 15,0 5-1-15,-6 0 0 0,6 5 3 16,0-5 1-16,0-5-3 16,-6 5 0-16,0 0-1 15,0 0 1-15,0-4-3 16,0-1 0-16,-6 1 0 15,0 0 0-15,0-5-1 16,-6 0 1-16,0-4-1 16,-5 4 0-16,5 0-1 15,0 4 0-15,-6-3 1 16,1-10 0-16,-7 0 0 16,-5 1 0-16,-7-6 0 15,-5-3 0-15,-6 4 1 16,-6-5 0-16,-12-4-1 15,6-4 0-15,6 8-1 0,0-4 1 16,5 9-1-16,1 13 1 16,0 1 1-16,0 8 0 15,0 13-2-15,-1 5 1 16,-5 13 1-16,0-1 0 16,0-3-1-16,6 4 0 15,6 4 1-15,-1 1 0 16,7-10-2-16,-1 1 0 15,7-5 1-15,-1 4 0 16,7-8 1-16,-1 0 1 16,1-5-1-16,5 0 0 15,6-8-2-15,-6-1 0 0,7-8 1 16,5 4 0-16,-6 0 0 16,6-5 1-16,-6 1-2 15,0-5 1-15,1 0 1 16,-1-4 1-16,-6 4-4 15,0 0 1-15,1-4 1 16,-1 0 0-16,6 0-1 16,-5-1 1-16,5 5 0 15,0 5 1-15,0 8-2 16,0 5 1-16,1 13 0 16,5 14 0-16,0-5 0 15,0 4 1-15,6 1 0 16,6-6 0-16,0-3-2 0,11-5 1 15,7-9 2-15,23-4 0 16,12-9-3-16,12-9 1 16,6-8-7-16,-1-14 1 15,-5 0-15-15,-12 0 1 16,6 0 0-16,0-5 0 16</inkml:trace>
  <inkml:trace contextRef="#ctx0" brushRef="#br0" timeOffset="133317.9259">18585 5302 21 0,'-6'0'10'0,"6"0"5"0,0 0-12 16,0 0 1-16,6-5 1 0,0-3-2 15,0-1 0-15,6-4-2 16,6-1 0-16,5-8 3 16,7 4 1-16,11-17-3 15,12 9 0-15,12-19 0 16,6 10 0-16,11 0 0 15,19 4 1-15,-1 0-2 16,12 4 0-16,-12 5-1 16,-5 4 0-16,-7 5 1 15,1 4 0-15,-7 9-1 16,1 9 0-16,0 13 0 16,-7 5 1-16,-5-1-2 15,-6 10 0-15,-6 12 1 16,-6-8 1-16,-12 9-1 15,-5-1 1-15,-7-17-1 0,-11 9 0 16,-6 0 0-16,-12-5 0 16,0-8 0-16,-12-5 0 15,-6 0-1-15,-5-9 0 16,-1-13 1-16,-5 0 1 16,-7-4-3-16,1-14 1 15,-1-4 1-15,1 4 1 16,0 1-1-16,-1 3 1 15,7-3 1-15,5 3 0 16,6 1-2-16,13 4 1 16,5 5 0-16,0 4 1 15,11 9-2-15,7 4 0 16,12 5 2-16,5 8 1 0,0 1-7 16,7 8 0-16,-1-4 6 15,6-4 1-15,-6-10 1 16,7 1 0-16,-13-13-1 15,1-5 0-15,-1-5-3 16,0 1 1-16,1-14-1 16,-7-9 0-16,1-8-11 15,-1-5 1-15,-11 9-6 16,0 14 0-16,-1 3-15 16,1 10 0-16</inkml:trace>
  <inkml:trace contextRef="#ctx0" brushRef="#br0" timeOffset="135005.4851">7617 5382 26 0,'18'0'13'0,"29"-14"1"15,-35 10-13-15,5-5-2 16,1 5 0-16,0-5 2 16,5-5 0-16,7 1 1 15,-1-5 1-15,7-4-3 16,5-4 1-16,6-1 3 15,12-4 0-15,0 0 0 16,6 5 1-16,6-5-4 16,18 9 0-16,-1 0-1 0,1 0 0 15,-1-1 0-15,1 10 0 16,-1 4-1-16,-5 5 0 16,-7 8 3-16,1 14 0 15,-6 9-2-15,0-1 1 16,-12 5 1-16,-6 9 1 15,-12 0 0-15,-6-1 0 16,-5 1-4-16,-12-9 1 16,-1 0 0-16,-5-4 0 15,-6-5-1-15,-6-9 1 16,-12 5 1-16,-5-5 0 16,-1-8-2-16,-6-10 0 0,-5-8 1 15,-7-5 1-15,7 5-1 16,-1-5 0-16,1-4 0 15,5 4 1-15,1 1-1 16,5 3 0-16,6 6 0 16,0-1 0-16,6 13-1 15,6-4 0-15,6 9 1 16,6 4 1-16,6 5 0 16,5 0 0-16,7 4-2 15,-1 0 0-15,1-4 1 16,-6 4 1-16,5-9-1 15,1 0 0-15,-7 0 1 16,1-4 0-16,-1-4 0 16,-5-1 1-16,6-4 0 0,-7-4 0 15,1 4-1-15,12-5 0 16,-7-17-1-16,7 9 0 16,-7-5-1-16,1 1 1 15,-6-1-13-15,-1 5 0 16,-5-1-22-16,-6 1 1 15,0-5 30-15,0 1 1 16</inkml:trace>
  <inkml:trace contextRef="#ctx0" brushRef="#br0" timeOffset="136177.3757">6903 5382 21 0,'0'4'10'0,"-18"-31"1"0,7 27-10 16,-1 0 1-16,-6-8 1 16,-5-1 0-16,-1-5 1 15,0 1-5-15,1 0 1 16,-1 4 1-16,1 0 0 15,-1-4-2-15,-6-5 1 16,7 9 2-16,-13-4 1 16,-5 0-2-16,0-5 1 15,0 5 1-15,-7 4 0 16,1 0-1-16,0 9 0 16,0 0-2-16,-12 0 0 15,6 13-1-15,5 10 0 0,1-1 2 16,6 9 0-16,0 8-1 15,5 6 0-15,1-1 0 16,5 9 0-16,1-9 1 16,-1-4 1-16,7-9-1 15,-1 0 1-15,1-4-1 16,5-10 0-16,0-8 0 16,-5-4 0-16,11-5-2 15,6-9 1-15,0-13 0 16,6-1 0-16,-6-8 0 15,0 1 1-15,6 7-1 16,6 1 0-16,-6 5-2 16,0-1 0-16,-6 9 4 15,0 0 0-15,-6 18-3 16,-5 4 1-16,5 5 0 0,0 9 0 16,0-5 0-16,18 0 1 15,-12 0-1-15,18-4 0 16,0-10 2-16,6-3 1 15,5-5-4-15,7-5 1 16,11-8 0-16,12-5 0 16,-6 5-12-16,12-9 1 15,6 9-21-15,0 8 1 16</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2-14T21:33:15.302"/>
    </inkml:context>
    <inkml:brush xml:id="br0">
      <inkml:brushProperty name="width" value="0.05292" units="cm"/>
      <inkml:brushProperty name="height" value="0.05292" units="cm"/>
      <inkml:brushProperty name="color" value="#FF0000"/>
    </inkml:brush>
  </inkml:definitions>
  <inkml:trace contextRef="#ctx0" brushRef="#br0">3764 4625 18 0,'-12'5'9'0,"-5"21"7"16,11-17-10-16,-12 0-3 16,-5 0 0-16,-13 4-1 15,1-4 0-15,-1 4-2 16,1-4 1-16,-6 0 1 16,-1-9 1-16,1 0-2 15,0 0 0-15,-6 4-1 16,-12 1 1-16,-12 3-1 15,-6 1 1-15,-11 0 1 16,-7 0 0-16,-5 0-2 0,5 4 1 16,1 0 1-16,0 1 0 15,-1-1-2-15,-5 5 0 16,6-1-1-16,-1 1 1 16,-5 4 1-16,0 18 0 15,-1 4 1-15,7 5 0 16,-6-5 0-16,5 14 0 15,1-5-5-15,5-9 1 16,18 0 2-16,1 0 1 16,17-4-1-16,11 4 0 15,13-4 1-15,5-4 0 0,18 3-1 16,12-3 1-16,6-5-1 16,17-5 1-16,7 1-1 15,5-5 0-15,0-9 0 16,7 0 0-16,5-8 1 15,6-1 0-15,-6-4-2 16,0-4 0-16,12 4 2 16,-18-5 0-16,6 1-1 15,0 0 0-15,-6-5 1 16,1 4 0-16,-1-4-1 16,6 1 0-16,-6-1 0 15,6 0 1-15,0-4-2 16,0 4 1-16,6 0 1 15,-5 0 0-15,-1 5-2 16,-6-1 1-16,12 5 2 0,-6 0 0 16,6 0-5-16,18 0 1 15,5 0 2-15,13-4 0 16,-1-1 0-16,6-3 0 16,1-1-2-16,5 0 1 15,6 9 2-15,6 0 0 16,0 4 0-16,0-4 1 15,0 5-3-15,0-5 0 16,12 0 2-16,5 0 0 16,-5 0-2-16,0 0 0 15,-12 0 1-15,-6 0 1 16,-6 0-2-16,1 0 1 16,5 4 0-16,-6 1 0 0,0-5 0 15,6 0 0-15,0 0 0 16,0 0 0-16,1 0 0 15,10 0 1-15,-10 4-2 16,-13 9 1-16,-6 1 0 16,1 3 0-16,-7 1 0 15,-5 4 0-15,-7-4-1 16,7 4 1-16,11 0 0 16,1 0 1-16,-1-4-1 15,7-9 0-15,-1-9 0 16,0 0 0-16,-5 0 0 15,-1 0 0-15,6 0 1 16,12-5 0-16,-5-4-2 0,-1 1 0 16,6-1 2-16,-6 4 0 15,-6 1-2-15,-5-1 0 16,-1 1 1-16,1-5 1 16,-7-4-3-16,-5-5 1 15,-1-4 2-15,-5-4 1 16,0-1-2-16,-1-4 0 15,-5 0-1-15,-6-13 1 16,-12 8-1-16,-6-3 1 16,-11-14 2-16,-7 17 0 15,-11-4-3-15,-12 1 0 16,-6-1 2-16,-6 0 1 16,-6-9-3-16,-6 14 1 0,-17 4-1 15,0-4 0-15,-13-5 1 16,-11 9 0-16,-11 0 1 15,-19 4 0-15,-11 5-2 16,-6 4 0-16,-12 1 1 16,-12 3 0-16,-12-3 0 15,7 4 0-15,-1-1-2 16,0 5 0-16,-11 1 2 16,-13-1 1-16,-11 0-3 15,6 4 1-15,0-3 2 16,-6-6 0-16,-6 5-1 15,0-4 0-15,12 0 0 16,-1 0 1-16,-11-1-2 16,-17 10 0-16,5 4 1 0,-12 13 1 15,-17 5-3-15,-18 8 0 16,6 14-2-16,11-4 1 16,7-5-8-16,23-5 0 15,24-8-16-15,12 0 0 16</inkml:trace>
  <inkml:trace contextRef="#ctx0" brushRef="#br0" timeOffset="2736.4862">2024 6664 22 0,'-18'-26'11'0,"6"30"3"0,12-4-11 16,0 0-2-16,12 5 1 0,0 3-1 16,0 1 1-16,11-9-1 15,-5 5 1-15,6-5-2 16,5 0 0-16,1 4 1 15,11 1 1-15,6-14-1 16,12 4 0-16,18 14 1 16,23-4 1-16,18-1-2 15,18-4 0-15,17-9-3 16,18 14 1-16,12 3 2 16,-6-3 1-16,0-18-7 15,-12-5 0-15,-5 5 4 16,-13-5 1-16,-5 0-1 15,-18 1 0-15,-24-1 2 16,-12 5 1-16,-17-1-3 16,-18 5 0-16,-11 5 1 0,-13 0 0 15,-17-1-1-15,-12 5 1 16,-6 0-2-16,-23 9 0 16,-19 0 1-16,-22 0 1 15,-7 0-2-15,-18 4 1 16,-11 5 0-16,-24 4 0 15,-29 0 0-15,0 0 0 16,0-4 0-16,-18-1 1 16,5-8 2-16,-5 13 0 15,18-13-2-15,6 4 1 16,17 1-3-16,6-1 0 16,24 0-10-16,0 0 0 15,17 5 1-15,19-9 1 0</inkml:trace>
  <inkml:trace contextRef="#ctx0" brushRef="#br0" timeOffset="15734.2252">21128 2900 39 0,'0'0'19'0,"-35"0"1"16,23 9-19-16,-11-5-1 15,-13 14 0-15,-11 4 0 0,-18 5 0 16,-23 8 0-16,-25 5 0 16,-22 13 2-16,-19 0 1 15,-17 31 0-15,-12-9 0 16,-11-4 0-16,17-5 0 16,23-17-2-16,18 4 0 15,18-13-1-15,18-18 1 16,18-4 0-16,11-9 0 15,24-5-2-15,17-8 1 16,18-5 3-16,18-13 1 16,12-5-4-16,11-4 0 15,7-4 0-15,-1 8 0 0,-5-4 1 16,-7 5 1-16,-5 17 2 16,-12 4 0-16,-6 1-5 15,-6 8 1-15,-12 1 1 16,-5 13 1-16,-13 4-3 15,-11 9 1-15,-6 0-2 16,-6 13 1-16,0 4 2 16,12-3 1-16,5-1-3 15,13 0 1-15,5 0 0 16,1 1 1-16,11-6 1 16,0-3 0-16,6-10 1 15,6 5 1-15,6-4 0 16,12-1 0-16,17-3-2 15,18-10 1-15,6 0-4 0,18 0 0 16,12 5 1-16,11-5 0 16,0 1-8-16,12-14 1 15,-17 8-11-15,-19 10 1 16,-5-22-19-16,-6-5 1 16,-6-9 25-16,0-13 1 15</inkml:trace>
  <inkml:trace contextRef="#ctx0" brushRef="#br0" timeOffset="50255.4161">10903 3099 31 0,'0'0'15'0,"-100"53"4"0,77-40-15 16,-19 10-2-16,-17-1 0 0,-6 4 1 16,-5 10 1-16,-13 8-4 15,-6 0 1-15,1 9-2 16,-12 13 0-16,-13 19 2 15,1 3 0-15,-12 18 1 16,6 9 0-16,12 9-1 16,12 13 0-16,23-13-1 15,18 22 0-15,23 0 1 16,36 18 0-16,24-1-2 16,23 1 1-16,18-14-5 15,23-21 1-15,12-14 3 16,18-14 1-16,30-30-2 15,-7-13 0-15,-5-32 3 16,-1-26 0-16,-11-26-3 0,6-27 1 16,0-31-3-16,-12-23 1 15,-12-30 1-15,-12-18 0 16,-12-35 2-16,-17-18 0 16,-12-13-2-16,-12 0 1 15,-17-22 0-15,-12 22 1 16,-24 21 0-16,-24 28 0 15,-23 44 3-15,-41 30 0 16,-24 23 2-16,-18 35 0 16,-17 18-5-16,-24 18 1 15,6 17-2-15,17 14 1 16,7 35 0-16,11 39 1 0,18 41-2 16,12 70 1-16,29 76-13 15,30 79 1-15,41 49-12 16,47 48 0-16</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2-14T21:44:08.267"/>
    </inkml:context>
    <inkml:brush xml:id="br0">
      <inkml:brushProperty name="width" value="0.05292" units="cm"/>
      <inkml:brushProperty name="height" value="0.05292" units="cm"/>
      <inkml:brushProperty name="color" value="#FF0000"/>
    </inkml:brush>
  </inkml:definitions>
  <inkml:trace contextRef="#ctx0" brushRef="#br0">2531 6770 16 0,'0'-57'8'0,"-12"48"5"0,12 5-7 0,-6-10-3 16,-5 1 1-16,-1 0 1 16,0 0 0-16,0 4-1 15,0 0 1-15,7 0-5 16,5 0 0-16,5 5-1 16,13-1 1-16,6 5 1 15,5 5 1-15,13 4-3 16,17 0 0-16,11 8 1 15,13-8 0-15,5 0-2 16,1 0 1-16,-12-14-2 16,-7 1 1-16,-11-5 1 0,-11 5 0 15,-1-1-11-15,-18 1 1 16,-5-1-7-16,0 5 1 16</inkml:trace>
  <inkml:trace contextRef="#ctx0" brushRef="#br0" timeOffset="375.0028">2142 7341 21 0,'-18'-26'10'0,"36"39"3"15,-6-13-12-15,5 4-3 16,7 1 1-16,5-5 2 15,13-5 1-15,5 1 1 16,12-1 0-16,12-3-3 16,-1 3 0-16,13 1 0 0,6 4 1 15,5 0-9-15,-6 0 0 16,-5-5-10-16,-12 1 1 16</inkml:trace>
  <inkml:trace contextRef="#ctx0" brushRef="#br0" timeOffset="2595.6977">3499 8659 9 0,'-6'-13'4'0,"18"9"3"0,-1 4-6 0,7 0-1 15,12 0 0-15,5 0 3 16,6 0 1-16,7-5 1 16,5 1 1-16,6-1-3 15,11 5 0-15,7-4-3 16,12-1 1-16,23-8 1 16,18 0 0-16,-1 0-3 15,1-5 0-15,-6 9 1 16,-18-4 0-1,-17 0-2 1,-13 17 1-16,-28-8-9 0,-19-1 1 16,-11 1-4-16,-6-5 1 15</inkml:trace>
  <inkml:trace contextRef="#ctx0" brushRef="#br0" timeOffset="3142.7313">5847 7845 13 0,'-18'-17'6'0,"7"17"1"15,11-5-8-15,0 1 2 16,-6 4 0-16,-6 4 1 16,0-8 0-16,-12 4 2 15,-17 0 1-15,6 0-2 16,-7 9 0-16,-5 8-3 15,-12 1 1-15,0 4 1 16,0 9 0-16,6 13 0 16,6 5 0-16,12 0-1 15,5 13 0-15,6 8 0 0,13-3 0 16,11-5-3-16,11-5 1 16,13-4 1-16,11-13 1 15,13-9-2-15,11-22 0 16,6-5 1-16,5-21 1 15,-5-10-1-15,-6-22 1 16,-6-17 0-16,-11 0 0 16,-19-1-2-16,-11 5 1 15,-12 5-1-15,0 4 0 16,-6 4-8-16,0 9 0 16,0 18-10-16,12 9 1 15</inkml:trace>
  <inkml:trace contextRef="#ctx0" brushRef="#br0" timeOffset="4002.3547">8384 7890 20 0,'0'-40'10'0,"0"35"5"0,0 5-9 16,-6 0-5-16,-6 5 0 16,-5 8 2-16,-7 0 0 15,0 5 0-15,-5 9 0 16,-1-1-1-16,-5 9 0 15,6 14-4-15,-1-5 0 16,6 1 1-16,7-1 1 16,-1 0 1-16,6 0 1 15,12 1-2-15,12-14 1 16,12 4-2-16,11-17 0 16,6-1 1-16,12-12 1 15,-5-5-2-15,5-14 0 16,0-8 2-16,-6-22 1 0,-6-5 0 15,-11-4 0-15,-7-4-2 16,-17-1 0-16,-17 10 0 16,-7-1 0-16,-12-4-1 15,1 13 0-15,-1 9-9 16,1 9 1-16,-1 4-16 16,7 14 0-16</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2-14T21:40:10.821"/>
    </inkml:context>
    <inkml:brush xml:id="br0">
      <inkml:brushProperty name="width" value="0.05292" units="cm"/>
      <inkml:brushProperty name="height" value="0.05292" units="cm"/>
      <inkml:brushProperty name="color" value="#FF0000"/>
    </inkml:brush>
    <inkml:context xml:id="ctx1">
      <inkml:inkSource xml:id="inkSrc15">
        <inkml:traceFormat>
          <inkml:channel name="X" type="integer" max="9600" units="cm"/>
          <inkml:channel name="Y" type="integer" max="7200" units="cm"/>
          <inkml:channel name="T" type="integer" max="2.14748E9" units="dev"/>
        </inkml:traceFormat>
        <inkml:channelProperties>
          <inkml:channelProperty channel="X" name="resolution" value="326.19775" units="1/cm"/>
          <inkml:channelProperty channel="Y" name="resolution" value="434.78262" units="1/cm"/>
          <inkml:channelProperty channel="T" name="resolution" value="1" units="1/dev"/>
        </inkml:channelProperties>
      </inkml:inkSource>
      <inkml:timestamp xml:id="ts1" timeString="2014-02-14T21:40:47.968"/>
    </inkml:context>
  </inkml:definitions>
  <inkml:trace contextRef="#ctx0" brushRef="#br0">11216 1639 41 0,'-53'-8'20'0,"-6"21"2"16,47 0-21-16,0 9 1 16,-5 9 1-16,5 5 1 15,0 17 0-15,12 0-1 16,6 4 1-16,0 14-3 16,6 22 0-16,-6 9-1 15,5 4 0-15,-5 22-1 16,0 18 1-16,-6 35 0 15,0 32 1-15,-6 17 1 16,-5 17 1-16,11-21-2 0,-6-5 0 16,6-13 0-16,0-18 1 15,6-22 0-15,5-26 0 16,7-23 0-16,0-17 0 16,-6-27-1-16,-1-13 1 15,-5-18 0-15,0-13 1 16,0-4-3-16,0-9 0 15,6-14-1-15,0-8 1 16,5-5-1-16,13-4 1 16,-1-14-1-16,18 0 1 15,12-4 1-15,12 1 0 16,24-1-1-16,23 4 0 0,6 5 0 16,5 9 0-16,7 8 0 15,0 5 0-15,11 13-1 16,1 5 1-16,-13 0 0 15,-5 0 0-15,-12 4 0 16,-6 9 0-16,-17-5 0 16,-13-4 1-16,7-8-1 15,-24-10 1-15,-12 0 2 16,-18-12 0-16,-5-15 0 16,-13-21 0-16,-11-18-4 15,-12-13 1-15,-5-22-2 16,-1-27 0-16,-6-13 0 15,6-14 1-15,1-26-3 16,5-17 1-16,0-14 1 0,6 0 1 16,0 5 1-16,6-5 1 15,5 22-2-15,1 18 1 16,0 26 0-16,6 23 0 16,-6 13 2-16,11 13 0 15,-5 13-1-15,0 18 0 16,-1 0-1-16,-5 5 0 15,0 17 1-15,-12 5 0 16,-12 8-2-16,-12-4 0 16,-17 5 1-16,-18-1 0 15,-29 9 0-15,-30-4 1 16,-30 9-1-16,-23 8 1 0,-24 10-1 16,-29 4 0-16,6-5-3 15,29 9 1-15,24-4-18 16,35-9 1-16,36 9-24 15,35-4 1-15</inkml:trace>
  <inkml:trace contextRef="#ctx0" brushRef="#br0" timeOffset="3328.4247">11464 2387 7 0,'-12'-9'3'0,"-11"5"-5"0,23-1-5 16</inkml:trace>
  <inkml:trace contextRef="#ctx0" brushRef="#br0" timeOffset="4781.697">9900 2453 27 0,'-11'-4'13'0,"5"8"1"15,6-4-14-15,-6 0-1 16,-6 5 0-16,-6 4 2 0,-5-1 1 15,-1 15 2-15,-5-1 1 16,-1 13-1-16,-5 9 1 16,-1 9-5-16,7 5 1 15,5 4-2-15,6 4 1 16,18-8 0-16,12-14 0 16,24-13-5-16,11-9 1 15,6-18-4-15,0-8 1 16,0-18-2-16,0-5 0 15,-11-4-3-15,-7-13 1 16,-6 9 21-16,1-5 1 16,-6 18 0-16,-1 17 0 0,1 14-7 15,-1 4 0-15,1 10-5 16,6-6 1-16,-1 1 0 16,1 0 1-16,5-10 0 15,-6 1 1-15,7-9-3 16,-1-9 0-16,-5-4 1 15,-7-13 1-15,1-1-1 16,-12-13 1-16,-12 5-2 16,-12-14 0-16,-18 1 5 15,-5 3 0-15,-6 10-1 16,-12 4 0-16,5 18-1 16,7 8 0-16,0 19-2 15,5 8 0-15,7 9-5 0,11 0 0 16,12-5-1-16,6-4 1 15,18-8-8-15,11-1 1 16,7-9-4-16,11 1 1 16</inkml:trace>
  <inkml:trace contextRef="#ctx0" brushRef="#br0" timeOffset="5141.0774">10561 2436 30 0,'6'0'15'0,"6"22"4"0,0-13-14 16,0 17 0-16,-1 5 0 0,7 4-6 16,0 5 1-1,-1 0 0-15,7 0 0 0,0-5 0 16,5-8 0-16,-5-5 0 16,-1-4 0-16,-5-14-4 15,0-13 0-15,-1-9 0 16,-5-12 0-16,0-15 1 15,-6 1 0-15,0 9 7 16,0 8 0-16,0 14 2 16,-6 22 1-16,0 8-6 15,6 6 1-15,-1 3-3 16,1 5 1-16,6-4-5 16,6-5 1-16,5 0-5 15,1-5 0-15,0-3-14 16,-1-19 0-16,1 1 20 15,-6-14 1-15</inkml:trace>
  <inkml:trace contextRef="#ctx0" brushRef="#br0" timeOffset="5422.3322">11116 2546 35 0,'-6'31'17'0,"0"44"6"0,18-44-19 16,0 5-4-16,5-5 1 15,-5 4 0-15,6-8 0 16,-6-1-1-16,-1-13 1 15,1-4-1-15,0 0 0 16,-6-22 0-16,0 0 0 16,0-18-5-16,0-14 0 15,0-8 5-15,5 22 1 0,1-4-1 16,6 8 1-16,-6 10 0 16,5 17 1-16,1 9-1 15,-6-1 1-15,0 14-5 16,-1-8 1-16,1 8-1 15,0-9 1-15,6 0-7 16,-1-4 1-16,1 0-9 16,-6-9 0-16,0-9 7 15,0 0 1-15</inkml:trace>
  <inkml:trace contextRef="#ctx0" brushRef="#br0" timeOffset="5595.8367">11411 2325 37 0,'-6'22'18'0,"18"62"3"0,0-62-18 16,5 23-2-16,1 3 0 16,6 1-4-16,-1 4 1 15,1-9-2-15,-1 0 0 16,7-8-5-16,-12 8 0 16,-7-13-16-16,-11-18 1 15</inkml:trace>
  <inkml:trace contextRef="#ctx0" brushRef="#br0" timeOffset="5736.4913">11370 2626 36 0,'11'40'18'0,"37"-5"1"0,-31-31-17 0,7 5-3 16,5 0 0-16,13 0-6 16,5-9 1-16,-6 4-13 15,12-4 0-15,0-4 8 16,6-9 1-16</inkml:trace>
  <inkml:trace contextRef="#ctx0" brushRef="#br0" timeOffset="6314.624">12107 2312 35 0,'-24'13'17'0,"-5"93"2"0,23-75-18 15,-6 9-2-15,0 13 0 16,1-9 1-16,-1 5 1 16,0 0 0-16,0-5 1 15,6-9 0-15,6 1 1 16,0-14-3-16,12-5 0 16,6-3 1-16,5 3 0 15,13-8 0-15,5-9 1 16,12-4-3-16,6-1 1 15,12 5 0-15,0 0 1 16,11 5-1-16,7-1 0 0,-6-4 0 16,-7-9 0-16,-5 14 1 15,0-5 0-15,-12 0-1 16,-6 0 0-16,-12 4 1 16,-11-8 1-16,-7 4-1 15,-11-9 0-15,-6 0-2 16,0-9 1-16,-12-4-1 15,0-4 1-15,0-19-1 16,-6-8 1-16,1 0-1 16,-1-9 1-16,0 5 1 15,12 4 1-15,0 9-1 16,-6-1 1-16,0 14-1 16,-6 5 0-16,-11 8-1 15,-13 5 1-15,-11 4-1 0,-12 9 0 16,-17 4 1-16,-13 5 0 15,-5 0 0-15,-7-9 0 16,1-4-1-16,12-10 0 16,5 1-12-16,12 4 0 15,12 5-26-15,24 4 1 16</inkml:trace>
  <inkml:trace contextRef="#ctx0" brushRef="#br0" timeOffset="7518.1148">9942 3860 34 0,'-18'-22'17'0,"12"22"5"0,6 9-18 16,6-1 1-16,6 15 1 15,0 12-4-15,5 0 1 16,1 5-1-16,0-4 1 16,-1-1-1-16,1-4 1 15,0-5-2-15,-6 1 0 16,-1-5-3-16,1-9 1 15,-6-17-1-15,-6-5 0 16,-6-9 2-16,0-4 0 16,0-4-3-16,6 4 1 15,6 0 0-15,6-1 0 0,12-8-1 16,5 9 0 0,13 0-2-16,-1 0 1 0,0 4 2 15,-5 1 1-15,-7 3 0 16,-5 6 0-16,-7 3 3 15,1 5 1-15,-6 0 3 16,-12 0 0-16,6 18-6 16,-6 4 1-16,0 9 0 15,0 0 0-15,12 0 0 16,-1 0 0-16,1 0-2 16,6 0 1-16,0-5 0 15,5-8 0-15,1-9-1 16,-1-14 0-16,1-8 1 15,-12-9 0-15,0-13 0 0,-12-10 1 16,-6-3-3-16,0 8 0 16,-6 0 3-16,0 9 0 15,-6 13-1-15,-5 14 0 16,-1 4 1-16,1 4 0 16,-1 1-3-16,0 8 1 15,7-4-8-15,5-5 0 16,12-4-7-16,12 0 1 15,17-13-3-15,7 0 0 16</inkml:trace>
  <inkml:trace contextRef="#ctx0" brushRef="#br0" timeOffset="7815.048">10791 3789 30 0,'0'0'15'0,"0"18"5"0,0-9-15 0,0 4-2 15,0 9 1-15,6 5-1 16,6 12 0-16,0-3-2 15,6-5 1-15,-1-5-1 16,7-8 0-16,11 0-2 16,1-5 1-16,-1-13-1 15,0-4 0-15,-5-14 0 16,-6-9 0-16,-13-4 0 16,-11-4 0-16,-17-9-2 15,-7 8 1-15,0 1 3 16,-5 17 1-16,-1 9-2 15,7 5 0-15,-1 4-3 0,7 0 0 16,5 0-5-16,6 4 1 16,6-4-15-16,12-4 0 15,11-14 15-15,13 5 1 16</inkml:trace>
  <inkml:trace contextRef="#ctx0" brushRef="#br0" timeOffset="8018.1642">11234 3502 30 0,'-12'8'15'0,"0"-3"2"0,12 13-16 15,0 8 3-15,0 9 1 16,0 5-3-16,0 9 1 0,6 4-2 16,0 0 1-16,6 0-3 15,-6 0 1-15,6 0-3 16,-1-13 1-16,7-4-8 15,0-10 1-15,-6-13-18 16,-7-4 0-16</inkml:trace>
  <inkml:trace contextRef="#ctx0" brushRef="#br0" timeOffset="8190.0534">11051 3763 39 0,'-6'0'19'0,"47"17"1"16,-29-8-20-16,12 0 1 15,11 0 0-15,6-9-6 16,13 0 1-16,5 4-6 0,5-4 0 16,1-4-15-16,0-1 0 15</inkml:trace>
  <inkml:trace contextRef="#ctx0" brushRef="#br0" timeOffset="8502.5584">11859 3594 30 0,'6'-4'15'0,"12"53"0"0,-12-27-14 0,6 0 4 15,-1 9 1-15,1 13-3 16,0 5 1-16,0 8-2 16,5 1 0-16,-11-5-1 15,0-9 1-15,0 0-2 16,6-4 1-16,-12-4-2 16,6-10 1-16,-6-4-7 15,0-13 1-15,-6-13-9 16,6-10 0-16,-12-8-6 15,0-13 0-15</inkml:trace>
  <inkml:trace contextRef="#ctx0" brushRef="#br0" timeOffset="9002.9025">11688 3449 36 0,'0'0'18'0,"36"22"1"0,-19-14-18 16,13-8 1-16,17 5 1 16,12-5-2-16,18-5 1 15,5-3-3-15,7-1 0 16,-1 4 0-16,1 1 1 16,11 0 1-16,-6-1 0 0,-5 10-2 15,-12 3 0 1,-7-3 2-16,-11 4 1 0,-5-1-2 15,-13-3 1-15,0 13 0 16,-5 8 1-16,-1 1-3 16,-6 8 1-16,-5-4 3 15,0 18 0-15,-7-5-1 16,1 13 0-16,-6 1 1 16,0-5 0-16,-6 5-4 15,-1-14 1-15,-5-9-1 16,-5 9 0-16,-7-13 0 15,0 0 0-15,-18-13-2 16,-11 4 1-16,-12-22-2 16,-24-4 1-16,-5-10 4 0,-7 1 1 15,1 0 0-15,-1 8 0 16,7 5-3-16,5-4 1 16,6 4-11-16,18 0 1 15,6 0-10-15,11-4 0 16,13-1 6-16,5-4 0 15</inkml:trace>
  <inkml:trace contextRef="#ctx0" brushRef="#br0" timeOffset="15942.6246">12550 2453 21 0,'-12'0'10'0,"-6"-9"5"16,18 5-10-16,0 0-1 15,-6-1 1-15,0-8 2 16,6 8 0-16,0 1-4 16,-6-5 0-16,0 5-1 15,6 4 1-15,-5-5-3 16,-1 1 0-16,0 4 1 16,0 4 0-16,0 5-2 15,0 4 1-15,0 5 1 16,0 0 0-16,6 8-1 15,0 1 0-15,6 17 0 0,0-4 0 16,6 4 0-16,0-4 1 16,-1-9-1-16,7 0 1 15,0 0-2-15,0-13 1 16,11-10 1-16,1-12 0 16,5-9-1-16,-6-5 0 15,-5-4-1-15,-6-13 0 16,-6-5 0-16,-7-4 1 15,-10-5-1-15,-19-4 0 16,-6 9 1-16,-5 8 1 16,-6 5-7-16,5 13 1 15,1 10-17-15,5 3 1 0,7 10 5 16,11-10 0-16</inkml:trace>
  <inkml:trace contextRef="#ctx1" brushRef="#br0">24828 18183 0,'0'0'0,"0"0"16,0 0 0,0 0-16,0 0 15,0 0 1,0 0-16,-77 66 16,59-61-16,-17-19 15,-12 41 1,-18 17-16,53-35 15,12-9 1,0 0-16,0 0 16</inkml:trace>
  <inkml:trace contextRef="#ctx0" brushRef="#br0" timeOffset="37943.2048">15960 2692 27 0,'-36'-18'13'0,"25"10"8"0,11 8-15 15,0 0-6-15,0 0 0 16,11 8 2-16,7 6 0 15,0 8 2-15,0 4 0 16,-7 14-1-16,1 13 0 0,12 27-1 16,-1 22 0-16,7 39-1 15,-1 27 0-15,13 18 0 16,-1 13 0-16,6 18-1 16,0-14 1-16,1-4-1 15,-7-4 0-15,-6-23 1 16,-5-8 0-16,-7-18 1 15,-5-13 0-15,-6-23 0 16,-6-12 0-16,0-14-17 16,-6-22 0-16,0-18-15 15,0-13 0-15,0-18 23 16,6-17 1-16</inkml:trace>
  <inkml:trace contextRef="#ctx0" brushRef="#br0" timeOffset="38849.4669">15983 2728 30 0,'-23'-40'15'0,"58"53"1"15,-23-9-15-15,12-4-1 16,5 9 0-16,7-4 2 16,11-1 0-16,12 1 3 15,12-1 1-15,11-4-4 16,18-4 0-16,30-5-2 16,6-9 0-16,17-4 0 15,7 0 0-15,23 4 2 16,5-4 0-16,-5-9-2 0,0 13 0 15,-6 9 0-15,6 18 1 16,-6 13-1-16,-12 1 0 16,-11 12 2-16,-7 5 0 15,-5-5-2-15,-18 5 0 16,-6 0 1-16,-30-5 0 16,-11 0 1-16,-18-4 1 15,0 0 0-15,-18 5 0 16,-5 4-1-16,-13 8 0 15,1 10-2-15,-7 30 0 16,-5 14 1-16,0 13 0 16,6 9-2-16,-6-5 1 15,-1 14 0-15,-5 4 1 0,0-9 0 16,0-13 0-16,0 5-2 16,0-18 1-16,0-14 1 15,0 0 0-15,0 1 0 16,-6-5 1-16,0-4-2 15,0-5 1-15,0-13-2 16,0 4 0-16,0-4 2 16,0-13 1-16,-12-1-2 15,-12-3 1-15,1-6-1 16,-7-8 1-16,-17-9-2 16,-18-8 0-16,-29 8 1 15,-24-9 1-15,-24 9-2 16,-35-8 0-16,-18-6 2 15,-17-12 0-15,-24 8-2 0,-6-8 0 16,12 0 1-16,0-1 0 16,0 1-3-16,29-5 1 15,30-13-6-15,18 8 1 16,29 1-11-16,29 0 0 16,24 4-12-16,24-9 1 15</inkml:trace>
  <inkml:trace contextRef="#ctx0" brushRef="#br0" timeOffset="39849.4806">16473 2825 20 0,'-6'-22'10'0,"6"44"3"0,0-22-10 0,0 0 2 15,6 9 1-15,0-5-1 16,0 5 1-16,6 13-2 15,0 5 1-15,5 4-2 16,1 17 0-16,6 10-4 16,-7 4 0-16,-5 4 0 15,0 9 1-15,0-22-2 16,-1-4 1-16,-5-14-9 16,0-13 0-16,-6-22-18 15,0-13 0-15</inkml:trace>
  <inkml:trace contextRef="#ctx0" brushRef="#br0" timeOffset="40145.0778">16927 2984 30 0,'24'4'15'0,"-18"32"0"0,-6-27-15 16,0 0 0-16,-6-1 0 15,0 1 0-15,-12 0 0 16,-5 4 0-16,-13 1 1 15,1-1 0-15,0-4 1 16,5 0 1 0,7-1 1-16,5 1-1 0,6 5 1 15,6 3-2-15,6-8 0 16,6 0-2-16,6 0 1 16,11 4-1-16,1 5 0 15,6-5 0-15,-1 0 1 0,1-4-3 16,-1 0 1-1,1 0-12-15,-1 0 0 0,-5 0-14 16,5 8 0-16</inkml:trace>
  <inkml:trace contextRef="#ctx0" brushRef="#br0" timeOffset="40504.4593">17323 2931 34 0,'-6'-31'17'0,"18"75"0"0,-6-30-17 16,-1 8 5-16,7 13 1 15,0 9-5-15,0 9 0 16,0 0-1-16,5 18 0 16,-5-13 0-16,0 4 1 15,0-14-10-15,0-12 0 16,-7-14-23-16,1-9 1 0</inkml:trace>
  <inkml:trace contextRef="#ctx0" brushRef="#br0" timeOffset="40988.8981">17234 2838 40 0,'18'5'20'0,"29"17"0"16,-23-5-19-16,17-17-2 15,30 0 1-15,6-4 1 16,11-1 0-16,-5-3-1 16,-1-6 1-16,-5 1-2 15,-6 0 1-15,-6 4 0 16,-6 5 0-16,-6-1 2 16,-12 5 1-16,-6 5 1 0,1 3 1 15,-1 6-4-15,-11 3 0 16,-1 10-1-16,1 4 0 15,-6 9 1-15,-1 4 1 16,1 5-2-16,0 4 0 16,0-5-1-16,5 23 1 15,13-18 0-15,-7 9 0 16,1-4 0-16,-7-14 0 16,1-9 0-16,-7-4 0 15,1 0 0-15,-12-4 0 16,-6-10 0-16,-24-3 1 0,-5-10 1 15,-12 5 0-15,-18 0-2 16,-12-5 0-16,-12 1-1 16,-17-5 1-16,-6 4 0 15,-12 0 1-15,6 1-4 16,5-5 1-16,7 0-6 16,6 0 1-16,11 0-7 15,18 0 1-15,6-5-16 16,18 10 1-16</inkml:trace>
  <inkml:trace contextRef="#ctx0" brushRef="#br0" timeOffset="41504.5303">16644 3997 37 0,'6'4'18'15,"18"58"0"-15,-12-40-19 0,5 14 1 16,7-1 1-16,5-4 0 15,1 9 0-15,-7-5 3 16,-5-8 0-16,-6-9 2 16,0-9 1-16,-6-14-6 15,-6-8 0-15,-12-23-2 16,0-3 0-16,0-10 1 16,6 5 0-16,12 4-7 15,0 5 1-15,6 8-5 16,12 9 1-16,-1 9-21 0,7 1 1 15</inkml:trace>
  <inkml:trace contextRef="#ctx0" brushRef="#br0" timeOffset="41754.5328">17464 3838 30 0,'6'4'15'0,"18"32"6"0,-12-19-16 0,-1 14 0 15,1 5 0-15,0 3-4 16,0 10 1-16,0 4-2 16,5 0 0-16,-5-13-6 15,6 0 1-15,-6-14-16 16,-1 1 0-16,-5-18 6 15,-6-14 0-15</inkml:trace>
  <inkml:trace contextRef="#ctx0" brushRef="#br0" timeOffset="42207.6642">17382 3847 44 0,'6'0'22'0,"59"13"0"0,-42-9-22 16,24-8 0-16,18-1 0 15,12-3-1-15,6-10 0 16,-1-4 1-16,1 4 0 16,-7 0 1-16,1 5 0 15,-6 9 2-15,-6-1 0 16,0 1-2-16,-18 13 1 16,12-5-3-16,-12 5 1 15,-6 0 2-15,-11 4 1 16,-1 5-4-16,-5 4 1 15,0 9 0-15,-7 4 1 16,1 10 1-16,0 3 1 16,-6 5-4-16,-1 9 1 0,1-9-1 15,-6 0 0-15,-6-8 2 16,0-1 1-16,-6-13-2 16,0-5 0-16,-11-12 0 15,-19-14 0-15,-5-5 0 16,-12-8 1-16,-12 0-2 15,-12-1 1-15,-11 6 1 16,-19 3 1-16,1 1-2 16,-12 8 0-16,12-8-4 15,6 8 0-15,5-4-9 16,19 5 1-16,11-5-26 16,18 0 1-16</inkml:trace>
  <inkml:trace contextRef="#ctx0" brushRef="#br0" timeOffset="42895.1575">16326 4585 35 0,'0'-26'17'0,"23"26"0"0,-11 9-19 16,12-9 2-16,-1-5 1 16,13-4 2-16,5 5 0 15,12 0 2-15,18 8 1 16,6-13 0-16,11 9 0 16,12 0-5-16,7-9 1 15,16 0-2-15,19 5 0 16,29-9 3-16,6 4 0 15,12-4-2-15,17 8 1 16,7-8-1-16,5 8 0 16,0-8 0-16,1 13 1 15,5-9 0-15,-23 5 0 0,-19 0-1 16,-10 4 1-16,-25 0-2 16,-5 4 0-16,-42 14-1 15,-12-10 1-15,-17-8-9 16,-18 0 1-16,-11-4-27 15,-19 4 0-15,-11 0 19 16,-12-13 0-16</inkml:trace>
  <inkml:trace contextRef="#ctx0" brushRef="#br0" timeOffset="43348.2417">18084 4435 34 0,'0'-13'17'0,"0"35"7"0,0-22-17 0,0 13-2 15,0 0 0-15,0 14 1 16,6 13 0-16,0 22-2 15,5 17 0-15,1 14-3 16,6 9 1-16,0 4-3 16,-7-13 1-16,1-5-1 15,0-12 1 1,12 3-43 0,11-21 0-16,-5-14 30 15,-13-48 0-15</inkml:trace>
  <inkml:trace contextRef="#ctx0" brushRef="#br0" timeOffset="52663.0041">17512 3152 6 0,'-6'-9'3'0,"0"9"8"0,6 0-3 15,0-4-2-15,6-1 0 16,-6 1-1-16,6 0 0 16,-1-1 0-16,1 1 0 0,0-1-6 15,12 1 1-15,6-5 1 16,-1 5 1-16,7 4-2 15,-1 0 0-15,1 4 0 16,-1 5 0-16,-5 4 0 16,-7 0 1-16,1 10 2 15,-6 3 0-15,0-4-4 16,-6 0 0-16,-6 5 1 16,0 4 1-16,-12 4-1 15,-6-8 0-15,0-5 0 16,-11 0 0-16,5-4-1 15,-5-9 1-15,-1-9-1 16,7-5 0-16,-7-13 2 16,7 1 1-16,5 3 1 0,6 6 0 15,0-1-2-15,12 4 1 16,0 1-2-16,12 17 1 16,12 0-1-16,5-4 0 15,1-4-3-15,5 4 0 16,1-1-6-16,-1-3 1 15,0-5-2-15,-5 0 1 16,-1 4-9-16,1 1 1 16</inkml:trace>
  <inkml:trace contextRef="#ctx0" brushRef="#br0" timeOffset="53225.636">17913 3157 19 0,'-6'-9'9'0,"-6"26"3"0,12-17-11 0,0 0 5 16,12 0 0-16,0 0-4 15,5-8 0-15,1-1 1 16,6-5 1-16,-1 6 1 15,1-6 1-15,-6 6-4 16,-1 3 1-16,1 5 0 16,6 0 0-16,-7 5-5 0,7 3 1 15,-6 1 2-15,-1 9 0 16,1 0-1-16,0 4 0 16,-1 0 0-16,-5 0 1 15,-6 0 0-15,-6 0 0 16,0 9-2-16,-6-4 1 15,0-1 0-15,-11-4 0 16,5-4 1-16,0 0 0 16,-6-5-2-16,1-17 0 15,-7 8 1-15,6-13 1 16,-5-4-2-16,-1 0 1 16,6-5 0-16,1 5 0 15,5-1 1-15,6-3 0 0,6-1 0 16,6 0 0-16,6 9-1 15,-1 1 0-15,1 8 4 16,6 4 0-16,6 5-4 16,-1 4 0-16,1 9-1 15,5-4 0-15,1 4 0 16,5-4 1-16,-5-5-14 16,-1-4 1-16,1-9-21 15,11-13 0-15</inkml:trace>
  <inkml:trace contextRef="#ctx0" brushRef="#br0" timeOffset="73460.3318">12567 3758 17 0,'-12'-22'8'15,"12"53"3"-15,0-31-9 0,0 4 1 16,-5 1 1-16,-1 4-1 15,0-5 1-15,0 5 3 16,6-5 0-16,0 5-3 16,0-4 1-16,0-1-4 15,0 1 1-15,0-5 0 16,0 0 1-16,18 4-4 16,-1 0 1-16,13-4 0 15,11 5 0-15,6-1 0 0,12 1 1 16,12-5-2-16,6 4 1 15,5-8 0-15,13-1 0 16,11-4 0-16,18 5 1 16,-6 0-2-16,12-5 1 15,-12-9 0-15,-6 9 1 16,-6 5-1-16,-6-5 1 16,1 4-2-16,-7-8 1 15,-11 4 0-15,5 5 1 16,-5-5-2-16,-1 0 1 15,-5-4-1-15,-6 0 1 16,-6-1 0-16,-12-3 1 0,-6 3 0 16,-6 6 0-16,1-6 0 15,-13 1 1-15,-5 4-2 16,-1 0 1-16,-5 0-1 16,0 1 1-16,-7 3-1 15,7-4 0-15,-6-4 0 16,6 9 0-16,5-5-1 15,-5 4 1-15,-6-3 1 16,0 3 0-16,5 10-1 16,-5-5 0-16,0 0 0 15,0 0 0-15,-6-5-1 16,-1 1 1-16,7-5 0 16,6 4 1-16,0 1 1 15,-1 0 0-15,1-5-3 0,-6 4 1 16,6-4 0-16,-7 5 1 15,1-5-1-15,0 0 1 16,0 5 0-16,-6 0 1 16,6-1-1-16,-7-13 0 15,1 1 0-15,6 3 1 16,0-3-3-16,0 3 0 16,0 1 2-16,5 0 1 15,-5 0-2-15,0 4 0 16,0 0 1-16,-1 0 1 15,1 5-2-15,0-5 1 16,6 0-1-16,-1 5 1 0,1-5-1 16,0 4 0-16,0-4 0 15,-7 5 0-15,1 0 0 16,0-1 1-16,-6 5-1 16,-6-4 1-16,0-1-1 15,0 1 1-15,-6 0-1 16,0-1 0-16,-6 1 0 15,0-1 0-15,-5 1 1 16,-1 4 0-16,-6-5-2 16,-5 1 0-16,-6 0 2 15,-7-5 0-15,-5-5-3 16,0 10 1-16,6 0 2 16,5-1 1-16,7 1-2 15,5 4 0-15,12 0 0 16,12 0 0-16,12 4 0 0,6-4 0 15,17 5 0-15,12-5 1 16,6 0-3-16,1 0 0 16,-1 0 3-16,0 0 1 15,0 4-2-15,-6 0 0 16,-6 5 0-16,1 0 1 16,-13 0-2-16,-5 0 0 15,-7 0 1-15,-11 4 0 16,-12 5 0-16,-11 17 1 15,-7 9 0-15,-5 0 1 16,-13 5-2-16,7 4 0 16,0 0 0-16,-1-8 1 0,7 3-2 15,11-12 0-15,12-10-23 16,18-4 0-16,17 0-10 16,13-30 0-16</inkml:trace>
  <inkml:trace contextRef="#ctx0" brushRef="#br0" timeOffset="78319.9028">17169 4815 20 0,'-11'-4'10'0,"11"-18"7"16,0 17-10-16,0-3-2 16,0 3 1-16,0 1-2 15,0-1 1-15,0 1-1 16,11 4 1-16,-11 0 0 16,18 9 0-16,6 4-1 15,5 9 0-15,7 5-4 0,5 8 0 16,6 5 0-16,24 8 1 15,-6 1-5-15,6 0 1 16,-1-9-8-16,-5-5 1 16,-12-4-9-16,0-9 1 15,1-4 0-15,-7-18 0 16</inkml:trace>
  <inkml:trace contextRef="#ctx0" brushRef="#br0" timeOffset="78960.5367">18491 4700 23 0,'-35'5'11'0,"23"-19"10"0,12 14-12 0,0 0-5 16,0 0 0-16,17 0 1 16,7 5 1-16,6 4-2 15,5 13 0-15,6 4-4 16,12 14 1-16,0 13-1 15,12 5 0-15,0-1-1 16,0 5 1-16,-6-4-4 16,0-1 0-16,6-4-4 15,-12-8 1-15,0-10-18 16,-11-9 1-16,-1-3 15 16,-12-19 0-16</inkml:trace>
  <inkml:trace contextRef="#ctx0" brushRef="#br0" timeOffset="135836.3334">17576 4846 21 0,'24'-13'10'0,"-18"9"8"16,-6 4-12-16,-6 0 2 16,-6 0 1-16,-5-5-3 15,-1 1 1-15,0-1-1 16,-5 1 1-16,5 0-1 16,0-1 0-16,6 1-2 15,1 4 1-15,5 4-3 0,0 9 1 16,-6 5-3-16,0 9 1 15,-6 4 2-15,-11 30 0 16,-1 10-1-16,-11 4 1 16,-18 14 1-16,-12 8 1 15,-17 14-5-15,-7 8 1 16,-5 5-2-16,0-13 1 16,0 4-1-16,5-14 1 15,-5-8 0-15,17-4 1 16,12-10-1-16,1-8 1 15,5-13-2-15,12-14 0 16,5-4-1-16,7-9 0 16,6-9 3-16,5 0 1 0,1-13-5 15,5-5 1-15,1-8 1 16,-1-5 0-16,-6-9-1 16,1 1 0-16,-1-1 2 15,7 5 0-15,-1-1 0 16,7 5 1-16,-7 5-2 15,6 0 1-15,6 4 0 16,1 4 0-16,-1 9 0 16,0 18 0-16,6 5 1 15,0 26 0-15,0 8-3 16,6-8 1-16,6-4 3 16,6-5 1-16,0-13-2 15,6 4 0-15,-1-18 0 16,1-8 0-16,11-9 0 0,-5-18 1 15,6-17-2-15,5-14 1 16,12-4-2-16,12-1 0 16,6 1-12-16,6 4 0 15,11 0-20-15,1 18 1 16,0 0 7-16,-7 0 0 16</inkml:trace>
  <inkml:trace contextRef="#ctx0" brushRef="#br0" timeOffset="136430.0919">13918 7142 37 0,'-6'-22'18'0,"-11"4"7"0,17 14-19 15,0 4 0-15,0 0 1 16,6 9-3-16,5 4 1 16,7 22 3-16,0 27 1 15,5 36-3-15,13 25 0 0,-1 28-3 16,12 26 1-16,-5 17-5 16,-7 1 1-1,-5-22 1-15,-7-10 0 0,7-12-3 16,-13-19 1-16,-5-17-5 15,-12-22 0-15,0-13-8 16,-6-14 1-16,-5-22-9 16,-7-26 0-16,-12-40-7 15,-11-36 0-15</inkml:trace>
  <inkml:trace contextRef="#ctx0" brushRef="#br0" timeOffset="137101.9784">14107 7031 54 0,'18'-13'27'0,"53"18"-4"0,-36 3-27 15,30 1 2-15,18 0 0 16,29-4 2-16,23-14 0 15,25-5 0-15,28-8 0 16,7 0 0-16,18 5 0 16,11 3-1-16,6 10 1 15,-18-5 0-15,-5 9 1 0,-12 4-1 16,-13 1 0-16,-28 4 2 16,-24 0 0-16,-18 4 2 15,-18-4 0-15,-17-1-3 16,-12 6 1-16,-12 3-2 15,-6 6 0-15,-6-1 1 16,-11 4 0-16,-7 14-1 16,-5 18 1-16,-6 26 1 15,0 4 1-15,-6 23-3 16,0-5 1-16,5 13-1 16,7 1 1-16,12-1-2 15,-1 1 0-15,6 3 2 16,7-25 1-16,-7-5-3 15,6-14 0-15,-5-8 1 0,-7-9 1 16,-5-9-1-16,-6-4 0 16,-7-1 1-16,1-8 1 15,-6 0-2-15,-12 0 1 16,-6-5-2-16,-11 1 1 16,-18-1 0-16,-24-4 0 15,-24-5-2-15,-35 10 0 16,-47-10 2-16,-35 5 1 15,-24-22 1-15,-36 13 1 16,-11 5 0-16,-1-1 0 16,-5 1-4-16,6 13 1 15,11 8-1-15,19-12 1 16,16-5-6-16,43 0 0 0,34-14-12 16,24-8 0-16,36 4-23 15,47-21 1-15</inkml:trace>
  <inkml:trace contextRef="#ctx0" brushRef="#br0" timeOffset="138445.8981">14733 7142 29 0,'-18'0'14'15,"30"-18"1"-15,-6 23-14 0,-1-1 4 16,7 9 0-16,0 5 1 16,0 4 1-16,0 9-4 15,-1 18 1-15,1 8-4 16,-6-4 1-16,0 5-2 15,0 4 0-15,0-9-1 16,0-9 1-16,0 0-8 16,0-13 1-16,5-13-13 15,1-9 1-15,0-18 7 0,0-13 0 16</inkml:trace>
  <inkml:trace contextRef="#ctx0" brushRef="#br0" timeOffset="138687.9863">14910 7235 37 0,'-6'-9'18'0,"23"58"0"0,-11-32-19 16,0 6 1-16,0 3 0 15,0-4-2-15,-6 14 1 32,-6-5 1-32,0 4 0 0,0-4 1 15,0-9 0-15,6 0 0 16,0 0 1-16,0-8-3 0,6 3 1 15,0 1-1-15,6 8 1 16,0-12-2-16,0-1 1 16,-1 0-7-16,7 1 1 15,0-6-20-15,-1 1 1 16</inkml:trace>
  <inkml:trace contextRef="#ctx0" brushRef="#br0" timeOffset="138891.1136">15264 7376 39 0,'-18'-17'19'0,"-6"48"-3"0,24-31-20 0,6 9-2 16,-6-9 0-16,0 0-9 15,0 0 1-15,6 4 0 16,-6-4 0-16</inkml:trace>
  <inkml:trace contextRef="#ctx0" brushRef="#br0" timeOffset="139047.3659">15193 7540 28 0,'-12'9'14'0,"30"26"2"16,-12-30-13-16,5 8-2 0,1-13 1 15,6 0-3-15,0 9 0 16,-1-9-12-16,1-5 0 16,0 5-5-16,-1-4 1 15</inkml:trace>
  <inkml:trace contextRef="#ctx0" brushRef="#br0" timeOffset="139937.9514">16261 7248 18 0,'-18'-31'9'0,"0"31"1"0,12-4-10 16,-5-1 4-16,-1-3 1 0,-6-1-2 16,0 4 1-16,-5 1-2 15,-1 4 0-15,1 0 1 16,-7 9 0-16,7 4-2 15,-1 0 1-15,0 1-2 16,7 8 1-16,-1 0 3 16,6 0 0-16,6-4-4 15,0-1 1-15,6-3 0 16,12-1 0-16,12 0-3 16,-1-9 1-16,7-4 1 15,-1-4 1-15,1-5-2 16,-1-8 1-16,1-1 1 15,-1-4 1-15,-5 4-2 16,-6 0 1-16,-1 5-1 0,-5-5 1 16,-6 14 3-16,-6 4 0 15,0 0-3-15,0 13 0 16,0 5 1-16,0 4 1 16,0 5 0-16,6 8 0 15,0 14-2-15,0 8 1 16,0-8-2-16,0 8 1 15,-1 10-3-15,-5-28 0 16,0-3-10-16,0-5 1 16,-5-9-26-16,-1-9 0 15,-6-13 35-15,0-9 1 16</inkml:trace>
  <inkml:trace contextRef="#ctx0" brushRef="#br0" timeOffset="140594.2231">14797 8053 29 0,'-5'-4'14'0,"5"22"3"0,5-10-15 0,1 6 3 16,6 8 1-16,0 4-1 15,6 5 0-15,-1 14-3 16,1 3 0-16,12-8 0 16,-13-5 0-16,1-4 0 15,0-13 0-15,-1-5-2 16,1-13 1-16,-6-17-1 15,0-14 0-15,-6 0-3 16,-1-9 1-16,-5-4-1 16,6-1 0-16,0 6-4 0,6 8 0 15,0 4-2-15,0 9 0 16,-1 5-11-16,7-5 0 16,6 14 14-16,-1 4 0 15</inkml:trace>
  <inkml:trace contextRef="#ctx0" brushRef="#br0" timeOffset="140906.7658">15647 8062 28 0,'-6'9'14'0,"18"13"-6"16,-6-18-14-16,0 5-16 16,0 0 1-16</inkml:trace>
  <inkml:trace contextRef="#ctx0" brushRef="#br0" timeOffset="141047.3929">15629 8279 34 0,'-11'-9'17'0,"17"18"-16"0,-1-9-16 16,7 0-3-16,6-5 1 15</inkml:trace>
  <inkml:trace contextRef="#ctx0" brushRef="#br0" timeOffset="142500.8942">14237 8673 29 0,'0'-14'14'0,"29"10"1"0,-5 4-16 0,6-9 4 15,11 5 0-15,12-1 0 16,18-13 0-16,11 14-1 16,13-9 0-16,11 13 0 15,30-5 1-15,-1-4-3 16,25 5 1-16,5-5-1 15,12 5 0-15,24-5 0 16,-1-4 1-16,7-5-2 16,-1 5 0-16,-5-5 1 15,-12-4 0-15,-24 4 1 16,-24 1 1-16,-17-1-3 0,-18 5 0 16,-23 8-2-16,-12 5 0 15,-30-4-8-15,-17 8 1 16,-12 1-16-16,-12 8 1 15</inkml:trace>
  <inkml:trace contextRef="#ctx0" brushRef="#br0" timeOffset="142922.7741">15924 8566 36 0,'6'-22'18'0,"12"53"-1"0,-6-22-18 16,6 4 7-16,-1 5 1 15,1 13-5-15,0 4 1 16,-1 14 0-16,1 4 0 15,-6 5-5-15,-6-5 1 16,0 0-9-16,0 0 1 16,-6-9-27-16,0-9 1 15</inkml:trace>
  <inkml:trace contextRef="#ctx0" brushRef="#br0" timeOffset="143329.0081">14703 8703 31 0,'18'0'15'0,"47"49"5"0,-42-36-15 15,13 5 0-15,17 13 0 16,0 9-4-16,18 9 0 15,5-5-1-15,7 9 0 16,6-4-2-16,-7-10 1 16,7 1-8-16,-7-4 0 15,-5-14-11-15,-6-5 0 16,5-12 9-16,-11-10 1 16</inkml:trace>
  <inkml:trace contextRef="#ctx0" brushRef="#br0" timeOffset="143703.9883">16579 8602 25 0,'6'-9'12'0,"30"35"9"0,-19-21-12 16,7 4-1-16,17 8 0 15,1 14-7-15,11 9 1 16,6 13-2-16,0-8 1 16,-6 3-6-16,0 1 1 15,-6-9-8-15,0-9 1 16,-11-5-16-16,-1-4 0 16</inkml:trace>
  <inkml:trace contextRef="#ctx0" brushRef="#br0" timeOffset="144844.8279">17506 4753 23 0,'0'9'11'0,"6"5"2"0,-6-14-11 16,0 0 2-16,0 0 0 15,0 8 1-15,0 6 0 16,-6-1 0-16,0 9 0 16,0 5-4-16,6 4 1 15,0 8-2-15,6 10 0 16,6 0 0-16,-1-10 1 15,7-3-1-15,12-10 0 16,-7-8-1-16,1-13 1 16,-1-10 0-16,-5-8 0 15,0-9 0-15,-12-5 1 0,-6-4-1 16,-18-9 1-16,-6 14 1 16,-5 8 0-16,-1 5-1 15,-5 8 1-15,0 10-2 16,-1 4 0-16,7-5-1 15,-1 14 1-15,12-5 1 16,-5 9 0-16,11-13-1 16,12-4 1-16,0-5-1 15,12-14 1-15,0-8-2 16,11 4 1-16,-5-4 0 16,0-4 1-16,-1-5 1 15,-5 4 0-15,0 1-3 16,-6 4 1-16,-6 4 4 15,-6 9 0-15,-6 5-3 0,0-1 0 16,1 5-1-16,-1 5 1 16,0-1-1-16,0 5 1 15,6 0-8-15,0 0 0 16,6-9-13-16,12 0 1 16,12 0-8-16,29-9 1 15</inkml:trace>
  <inkml:trace contextRef="#ctx0" brushRef="#br0" timeOffset="163613.2537">19022 4899 8 0,'-30'-8'4'0,"19"-6"3"16,11 14-4-16,-6-4-3 15,0 4 0-15,0-5-2 16,6 1 0-16,-6-5 3 15,6 0 1-15,-6 0-4 16,0 1 0-16,0-1 0 16,0 0 0-16,1 0 5 15,-1 5 1-15,0-1 4 16,6 1 1-16,0 4-2 16,-6-5 0-16,0 1-4 0,0 8 1 15,0 1-1-15,-6-1 0 16,1-4-1-16,5 0 1 15,0-4 1-15,0 4 0 16,0-5-2-16,0-3 1 16,6-1 0-16,-6 4 0 15,6 1-2-15,0-5 1 16,6 5-2-16,6 4 1 16,0 0-2-16,-1 8 1 15,1 1 1-15,0 0 0 16,-6 4-1-16,0-4 0 15,-6 5 2-15,-6-1 1 0,0 0 0 16,-6 0 1-16,-5 1-4 16,-1-10 0-16,-6 0 1 15,7 1 1-15,-1-5-2 16,6-5 0-16,6-3 0 16,12-6 1-16,6-3-1 15,6 3 0-15,-1 1-1 16,7 4 1-16,-1 0 0 15,1 9 0-15,0 5 0 16,-7 13 0-16,1 4 0 16,-12 4 0-16,-6 1 4 15,-6 17 0-15,-6-9 0 16,-5-4 1-16,-1-9-4 16,0 5 0-16,0-18-2 0,1-18 1 15,5 0-2-15,0-17 0 16,6-1 1-16,12-4 0 15,0 0 0-15,6 9 1 16,0 4-1-16,-1 5 1 16,1 9 0-16,0 8 1 15,-6 9 0-15,0 1 0 16,-6 3-3-16,-6 5 0 16,-6-4 3-16,0-5 1 15,1-8-1-15,-1-5 0 16,-6-5-3-16,0 1 1 15,1-9 0-15,-7 4 1 16,6-4-1-16,1 4 1 0,5 0-1 16,0 0 1-16,6 0 0 15,0 0 0-15,6 5 0 16,0-1 0-16,0 5 0 16,0 0 0-16,0 0 0 15,12 5 1-15,-6-5 0 16,0 4 0-16,6-4-1 15,-1 5 0-15,7-1 1 16,0 1 0-16,5 3 0 16,7 1 0-16,-1 5 0 15,13 12 0-15,5 9-1 16,6 5 0-16,12 0 0 16,0 9 1-16,6-1-1 15,-1 5 1-15,19 14 0 0,-6-10 0 16,-1 5-1-16,1-4 0 15,-1-5 0-15,-5-5 0 16,-12 1 0-16,6 0 0 16,-12-5 0-16,-12 0 0 15,-6 0 2-15,-5-8 0 16,-7-5-2-16,-5 0 1 16,-1-5-2-16,-5-4 1 15,-6-4 0-15,0 0 0 16,-6 0-1-16,-1-5 0 15,-5-4 0-15,-5 0 1 16,-7-9 0-16,-12 0 1 0,1-5-2 16,-7-4 0-16,-5-4 1 15,-7 9 0-15,1-1-1 16,0 1 1-16,-1 4-1 16,1-9 0-16,6 9 1 15,5 0 0-15,7 0 1 16,5 0 0-16,6 4 2 15,6 5 0-15,6 4-2 16,6-4 0-16,12 9 0 16,5 4 1-16,13 0-2 15,11 5 0-15,-6-1 0 16,7 1 1-16,-1-1-1 16,-6 1 0-16,0-9-1 0,-5-1 1 15,-7-3 2-15,1-14 0 16,-7-9-3-16,-5-9 1 15,-6-22 1-15,-6-4 0 16,0-9-2-16,-6-5 1 16,0 5 0-16,-6 5 0 15,6 3-5-15,0 6 0 16,6 3-10-16,5 10 0 16,7 12-13-16,12 1 1 15,-1 18 3-15,7 3 1 16</inkml:trace>
  <inkml:trace contextRef="#ctx0" brushRef="#br0" timeOffset="164253.9313">19901 6487 39 0,'-47'0'19'0,"23"36"5"0,24-27-20 0,0 4 1 15,0 5 1-15,6 21 1 16,6 19 0-16,6 22-2 16,11 8 0-16,-5 23-3 15,-1 8 0-15,7 31 0 16,-1 23 0-16,1 8 0 15,-7 9 0-15,-5-8-5 16,0-14 1-16,-6-13 1 16,-1-9 1-16,-5-14-2 15,0-12 0-15,0-14-3 16,0-13 1-16,0-22-5 16,-6-1 0-16,0-12-7 15,6-5 0-15,0-18-4 0,-6-4 0 16,0-17 8-16,-6-28 1 15</inkml:trace>
  <inkml:trace contextRef="#ctx0" brushRef="#br0" timeOffset="165066.4429">19742 6514 35 0,'-12'-22'17'0,"30"44"1"0,-7-18-19 0,13-4 5 16,17-4 1-16,12 0 0 15,30-5 1-15,6 0-2 16,17-4 0-16,18-5-4 15,11 0 1-15,13 0-3 16,17 5 1-16,6-5 1 16,-6 1 0-16,-5 4 0 15,5-1 1-15,-6 1-1 16,-5 0 0-16,-13 8-1 16,-17 5 1-16,-12 0 2 15,-11 0 0-15,-13 0 1 0,-11 0 1 16,-1 5-2-1,-17 4 1-15,-11 4-3 0,-7 5 1 16,-6 4 1-16,-5 4 0 16,5 1-1-16,-5 8 0 15,-1 18-1-15,-5-4 1 16,5 13 1-16,1 4 0 16,-1 14 0-16,7 13 0 15,-1 8-2-15,-5 10 0 16,5 8-1-16,-5 14 0 15,-1 0 2-15,1-9 1 16,-7 4-4-16,-5-9 1 16,-6 5 4-16,-1-9 0 15,-5-13-3-15,6-9 0 0,-6 4 1 16,6-13 0-16,-6-9-2 16,6-4 1-16,-1-9 0 15,-5 4 0-15,0-8-1 16,-6-5 1-16,-6-4 0 15,0-9 1-15,-5-5-2 16,-1-4 1-16,-6-9 0 16,-11 9 0-16,-13-9-4 15,-11-4 1-15,-24 4 3 16,-17-9 0-16,-18-13-1 16,-30 9 0-16,-17-9 0 15,-42-4 1-15,-11 12 5 16,-12 6 0-16,-6-1-3 15,6 5 1-15,17-1-4 0,12 5 1 16,30 1-8-16,24-6 1 16,23-8-17-16,29-4 0 15,36-14-12-15,23-13 1 16</inkml:trace>
  <inkml:trace contextRef="#ctx0" brushRef="#br0" timeOffset="165832.0776">20367 6536 31 0,'-23'-4'15'0,"34"30"2"15,1-13-16-15,6 14 1 16,0 0 0-16,5 3-1 15,1 15 1-15,5-1-2 16,1 5 1-16,-7 4-2 16,-5-9 1-16,0-4-4 0,-6-5 1 15,-1-8-15-15,1-1 0 16,0-8 4-16,6-5 1 16</inkml:trace>
  <inkml:trace contextRef="#ctx0" brushRef="#br0" timeOffset="166128.8963">20792 6598 30 0,'-35'18'15'0,"-7"52"-2"0,36-52-15 0,-5 0 1 16,-7 0 1-16,0-1 3 15,1 5 0-15,-1-8 1 16,0 3 1-16,12 1-2 16,0 0 1-16,12-1-3 15,0 10 0-15,6-9-1 16,6-1 0-16,-1-8 0 16,7 9 0-16,0-9-5 15,11-5 1-15,-6 5-8 16,-5-9 1-16,11 0-12 15,1 0 0-15</inkml:trace>
  <inkml:trace contextRef="#ctx0" brushRef="#br0" timeOffset="166316.4056">21081 6673 36 0,'-12'-35'18'0,"18"75"-6"0,0-32-18 16,0-3-5-16,6 4 1 15,0 0-9-15,-1 4 0 16</inkml:trace>
  <inkml:trace contextRef="#ctx0" brushRef="#br0" timeOffset="166451.9032">21199 6916 39 0,'-18'-22'19'0,"13"36"-10"0,5-1-19 16,0-13-14-16,0 0 1 16,11 0 18-16,1 0 1 15</inkml:trace>
  <inkml:trace contextRef="#ctx0" brushRef="#br0" timeOffset="166920.5999">21465 6594 32 0,'-6'-9'16'0,"18"9"-7"16,-1 4-15-16,7 5 8 16,0-5 0-16,5-4-1 15,1 9 1-15,-6-4 0 0,-1-1 1 16,-5 1-2-16,-6 12 0 16,-6 1-2-16,-12 8 1 15,-5 1-2-15,-7 0 0 16,-11-1 2-16,-1-8 0 15,7-1 0-15,5 1 1 16,6-13-1-16,7 3 1 16,11-8-2-16,11 5 1 15,7 4 2-15,0 0 1 16,5-5-5-16,7 14 0 16,-1 4 7-16,7-5 1 15,-13 10-5-15,-5 4 1 0,-6-5-2 16,-6 1 1-16,-6 0-3 15,-6-1 0-15,-6-4-4 16,-6-4 0-16,-5-5-14 16,-7-8 1-16,-11-10 8 15,0 1 1-15</inkml:trace>
  <inkml:trace contextRef="#ctx0" brushRef="#br0" timeOffset="167295.6682">22061 6580 30 0,'11'5'15'0,"1"26"0"0,-12-22-15 16,-6-1 4-16,0 10 1 15,-5 0-1-15,-13 8 0 16,-6-4-5-16,1 1 0 16,-6 3-1-16,-1 5 1 15,1-4 0-15,-1-5 0 16,7-5 0-16,5 1 1 16,12-5 1-16,12-13 0 15,12 0-1-15,6 5 0 16,11-5 1-16,7-5 0 0,5 5-1 15,0 0 0-15,1 5-6 16,-1-5 1-16,0-5-2 16,1 5 0-16,-7 0-17 15,-5-4 1-15</inkml:trace>
  <inkml:trace contextRef="#ctx0" brushRef="#br0" timeOffset="167498.7916">22055 6664 40 0,'-12'27'20'0,"47"66"-1"0,-29-62-20 16,6 0 1-16,6 17 0 16,-1-3-3-16,1 3 1 15,-6 1-7-15,-6-5 0 16,0 0-18-16,0 1 0 15</inkml:trace>
  <inkml:trace contextRef="#ctx0" brushRef="#br0" timeOffset="167951.8733">20798 7558 25 0,'12'9'12'0,"11"48"2"16,-11-30-14-16,6-1 5 15,5 10 0-15,7 3 0 16,-6 1 1-16,-1-4 0 16,1-5 0-16,-7 0 0 0,1-14 0 15,-6-3-2-15,0-6 0 16,0-12-6-16,-12-5 0 15,0-22 1-15,5-9 0 16,1-4-3-16,-6 9 1 16,12-1-5-16,0 5 1 15,0 5-6-15,0 8 1 16,5 5-13-16,1 4 0 16</inkml:trace>
  <inkml:trace contextRef="#ctx0" brushRef="#br0" timeOffset="168139.4251">21512 7553 31 0,'-12'-4'15'16,"24"57"-12"-16,-6-53-16 0,6 4-5 15,-1 10 1-15</inkml:trace>
  <inkml:trace contextRef="#ctx0" brushRef="#br0" timeOffset="168264.4289">21435 7788 34 0,'-6'0'17'0,"18"4"-11"15,0-4-17-15,6-4-12 0,-1-1 1 16</inkml:trace>
  <inkml:trace contextRef="#ctx0" brushRef="#br0" timeOffset="169420.6947">21848 7407 15 0,'24'-8'7'0,"11"8"2"16,-17 4-8-16,0 0 3 16,-7 5 0-16,1 5 3 15,0 3 0-15,-12 1-5 0,0 0 0 16,-6 4-1-16,0 0 0 15,-6-4-5-15,1 4 1 16,-7-5-5-16,0-3 1 16,6-1-12-16,1 9 1 15</inkml:trace>
  <inkml:trace contextRef="#ctx0" brushRef="#br0" timeOffset="169545.6933">21925 7854 32 0,'-6'-22'16'0,"-6"27"-32"0,24-1-15 0</inkml:trace>
  <inkml:trace contextRef="#ctx0" brushRef="#br0" timeOffset="170234.9631">20078 8177 20 0,'-29'-18'10'0,"-1"32"4"15,24-10-10-15,6-4 9 16,0 5 1-16,0-5-9 16,12 0 1-16,12 4-4 15,17 0 1-15,18-4-1 16,18 0 1-16,23-8-2 16,12-1 0-16,24 4 0 0,29-8 0 15,18-5-1 1,12 1 1-16,23 3-1 0,12 1 1 15,-24 4-5-15,-11 5 0 16,-6 4 4-16,-18 4 0 16,-18 1-1-16,-23-1 0 15,-24 0-2-15,-17-4 1 16,-18 5-4-16,-18-1 0 16,-6 1-8-16,-12-5 1 15,-11 0-11-15,-12 4 1 16</inkml:trace>
  <inkml:trace contextRef="#ctx0" brushRef="#br0" timeOffset="170706.4708">21783 8159 37 0,'-17'0'18'0,"34"14"4"0,-11-5-18 15,0-1 1-15,6 10 0 16,0 9 2-16,-1 17 0 15,1 18-4-15,0 17 0 16,0 1-3-16,-6 17 0 0,0 5-1 16,-6 4 1-16,0-8-4 15,0-10 1-15,0-17-15 16,-6 4 1-16,0-18-17 16,-6-12 1-16</inkml:trace>
  <inkml:trace contextRef="#ctx0" brushRef="#br0" timeOffset="171393.9791">20709 8531 42 0,'-11'-40'21'0,"-1"49"-3"0,12-9-20 16,0-4 4-16,0 4 0 16,12 8 5-16,5 1 0 15,13 9-1-15,-1 0 0 16,13 17-4-16,11-4 1 16,0 13-4-16,6 5 1 15,6 0-11-15,0-5 1 0,5-4-2 16,-5-5 1-16,-6-4-10 15,-6-4 0-15,1-10 8 16,-7-8 0-16</inkml:trace>
  <inkml:trace contextRef="#ctx0" brushRef="#br0" timeOffset="171784.6093">22155 8345 40 0,'-12'-13'20'0,"48"26"-1"0,-19-8-19 15,7 8 4-15,5 5 1 16,13-1 0-16,5 19 1 16,0 8-5-16,12 0 1 0,0 5-2 15,0 8 0-15,0 1-1 16,-6-5 1-16,0-4-11 15,-6-10 1-15,1-3-13 16,-7-5 0-16,6-18 6 16,-11-4 1-16</inkml:trace>
  <inkml:trace contextRef="#ctx0" brushRef="#br0" timeOffset="193469.2659">16845 8695 34 0,'0'0'17'16,"-77"26"1"-16,65-13-17 0,1-8-1 15,5-5 0-15,0 0 0 16,6 0 0-16,0-5 0 15,0 5 0-15,0 0 4 16,6 5 1-16,5 4-1 16,13 4 0-16,6 14-2 15,17 17 1-15,6 13-1 16,12 23 0-16,11 4-2 16,7 18 1-16,11-1-2 15,19 6 1-15,10 8 0 0,-5-9 1 16,-11 0-1-16,-7-13 0 15,-17-9 1-15,-19-9 0 16,-10-17 4-16,-19-10 0 16,-11-4-2-16,-13-8 1 15,-17-14-5-15,-11-13 0 16,-13-18-1-16,-5-4 1 16,-12-18-2-16,-6 4 0 15,-1-8 3-15,-5-1 1 16,0 1-1-16,0 4 0 15,0 0 2-15,6 5 0 16,12 3-2-16,6 10 1 0,5-5-2 16,12 14 1-16,1 4 0 15,17 9 1-15,17 13 0 16,7 9 1-16,6 9-3 16,17 4 0-16,0-4 0 15,0 4 1-15,0-9 3 16,-5-12 0-16,-7-1 3 15,0-9 0-15,-5-9-3 16,5-17 1-16,-5-13-5 16,5-23 1-16,1-9-2 15,-1 1 0-15,0-1-7 16,7 1 0-16,-1 13-9 16,0 8 0-16,1 14-20 15,-7 13 0-15</inkml:trace>
  <inkml:trace contextRef="#ctx0" brushRef="#br0" timeOffset="193984.8886">18408 10101 49 0,'-23'62'24'0,"17"115"6"0,6-115-26 16,6 31-3-16,6 31 1 15,-1 22-1-15,1 4 0 16,0 5-4 0,12 4 1-16,-19-13 3 0,7-13 1 15,0 0-7-15,-12-10 0 16,0-34-2-16,0-18 0 16,-6-18-16-16,0-22 1 15,-6-40 2-15,-5-26 0 16</inkml:trace>
  <inkml:trace contextRef="#ctx0" brushRef="#br0" timeOffset="194547.5139">18338 9831 53 0,'47'-35'26'0,"59"-5"0"0,-65 36-26 0,30 4 0 16,23 0 0-16,19 9-1 15,34 0 0-15,36 4 0 16,-6 0 1-16,-6 0-1 16,0 9 0-16,-12 5 1 15,-23-9 1-15,-18 8 1 16,-18-4 1-16,-17 5 1 16,-12-9 0-16,-18 13-1 15,-6-9 0-15,-5 9-4 16,-7 4 1-16,0 14 0 0,1 13 1 15,5 13 1-15,0 18 0 16,1 17-2-16,5 14 0 16,0 9-1-16,0-18 1 15,-5 13 2-15,-7-8 1 16,6-5-4-16,1-9 0 16,-7 0 4-16,-6-18 0 15,-5-4-2-15,-6-4 1 16,-6-5-2-16,-7-8 1 15,-10-10-1-15,-13-8 0 16,-12-9 1-16,-17-1 0 16,-12-8-1-16,-18-4 0 15,-29-1-2-15,-35-17 1 0,-19-4 1 16,-5-5 1-16,-12-9-1 16,0-4 1-16,-12 8-2 15,18-13 0-15,18 10-2 16,5 3 1-16,18 1-4 15,24 4 0-15,18-9-10 16,23 9 0-16,24-5-10 16,17 5 0-16,30-8 10 15,17-10 0-15</inkml:trace>
  <inkml:trace contextRef="#ctx0" brushRef="#br0" timeOffset="195485.0265">18845 10022 23 0,'-18'-9'11'0,"6"-18"4"15,12 41-12-15,0-6 6 16,-5 1 0-16,5 13-5 15,5 5 1-15,1 13-3 0,6-5 0 16,6 9-2-16,0 9 1 16,-1-4-1-16,1-5 0 15,-6-4-3-15,0-5 1 16,-1-12-7-16,-5-10 0 16,0-9-12-16,0-8 1 15,0-23 11-15,6-17 0 16</inkml:trace>
  <inkml:trace contextRef="#ctx0" brushRef="#br0" timeOffset="195716.1209">19158 10044 29 0,'0'17'14'0,"-6"6"9"0,6-15-15 0,-6 1-4 16,-6 5 1-16,-6-1-5 31,1 0 1-31,-1 5 1 0,0 8 1 16,-5-12-4-16,11 17 1 15,0-9-1-15,6 0 1 16,0-5 0-16,6 10 1 16,0-5-2-16,6-4 0 0,6-5-7 15,0 5 0-15,5-5-11 16,7-9 0-16,0 1 3 16,-1-5 1-16</inkml:trace>
  <inkml:trace contextRef="#ctx0" brushRef="#br0" timeOffset="195856.8008">19370 10101 34 0,'-29'5'17'0,"29"8"-9"15,11-4-17-15,1 0-15 16,0 0 0-16</inkml:trace>
  <inkml:trace contextRef="#ctx0" brushRef="#br0" timeOffset="196012.9945">19329 10376 44 0,'-6'-23'22'0,"-12"28"-1"0,18-5-22 31,18 0-24-31,0-5 0 15,5 1 7-15,-5-5 1 16</inkml:trace>
  <inkml:trace contextRef="#ctx0" brushRef="#br0" timeOffset="196216.1803">19665 10097 30 0,'-29'-5'15'0,"29"28"1"0,11-10-16 0,1 5 4 16,0 4 1-16,0 13-3 16,0 14 1-16,-7-5-2 15,1 5 1-15,0-5-4 16,0-4 1-16,0-5-10 16,0-4 1-16,6-9-17 15,0-9 1-15</inkml:trace>
  <inkml:trace contextRef="#ctx0" brushRef="#br0" timeOffset="196684.9376">19931 10132 34 0,'-30'-9'17'0,"1"18"-2"0,29-9-17 15,-6 5 4-15,0-1 0 16,6-4-2-16,0 5 1 15,-6 3 4-15,6 6 1 16,0 3-4-16,0-3 1 16,6 8-2-16,6 4 1 0,11 5-3 15,7 5 1-15,-1 3 0 16,7 1 0-16,5 4 0 16,-6 5 1-16,1-5-2 15,-7-4 1-15,-5 0 1 16,-7-9 1-16,-11-9-4 15,-6-9 1-15,-6-13-2 16,-5-17 1-16,-7-14-3 16,-6-22 0-16,1-5 3 15,5 5 0-15,0 0 2 16,7 9 1-16,-1 4-2 16,6-4 1-16,6 4 2 15,0-4 0-15,6 4-1 16,0 18 0-16,-6 0 0 15,0 4 1-15,0 5-1 0,-6-1 0 16,0 10-3-16,0-5 0 16,0 5-15-16,-6 12 1 15,0 6-5-15,1-5 1 16</inkml:trace>
  <inkml:trace contextRef="#ctx0" brushRef="#br0" timeOffset="197528.6393">18827 10902 25 0,'-23'-18'12'0,"29"62"7"16,5-30-13-16,1 8-3 15,6 9 0-15,5 9 2 16,7-1 1-16,-1 1-3 0,7-4 1 16,-1-1-4-16,-5-8 1 15,5-10 0-15,-11-3 0 16,-1-10 0-16,-5-8 1 16,0-14-3-16,-1-4 0 15,-5-14-2-15,-6-8 0 16,-6 0-3-16,6-5 1 15,0 1-5-15,6 12 1 16,11 10-18-16,1 12 1 16</inkml:trace>
  <inkml:trace contextRef="#ctx0" brushRef="#br0" timeOffset="197700.5448">19535 10853 35 0,'-23'27'17'0,"29"-23"-1"15,-1-8-19-15,-5 4-14 16,6 0 0-16,6 9 2 16,-6-1 0-16</inkml:trace>
  <inkml:trace contextRef="#ctx0" brushRef="#br0" timeOffset="197841.2021">19535 11097 34 0,'-6'8'17'0,"12"-16"-5"0,-6 8-17 16,6 0-7-16,6-5 1 16,6-4-6-16,-1 0 0 15</inkml:trace>
  <inkml:trace contextRef="#ctx0" brushRef="#br0" timeOffset="198967.4523">18461 11477 43 0,'-47'-27'21'0,"53"5"-3"0,6 22-23 0,23-4 6 15,13-1 1-15,11-3-1 16,17 3 1-16,13 1 2 16,17 4 1-16,24 4-4 15,17 1 0-15,1-1-2 16,5 0 0-16,6 1 0 15,7 8 1-15,5-4-1 16,-18 0 0-16,-11-9 0 16,-18 0 1-16,-18-5-2 15,-18 1 0-15,-17 0-8 0,-18-1 0 16,-17 1-4-16,-13-1 1 16,-11 5-5-16,-24 14 0 15</inkml:trace>
  <inkml:trace contextRef="#ctx0" brushRef="#br0" timeOffset="199233.0382">19606 11574 32 0,'-29'0'16'0,"93"49"3"0,-52-36-17 0,6 14 5 16,0 8 0-16,-1 5-5 15,1 0 0-15,-6 8-1 16,0 1 0-16,-6 0-2 16,-6-5 1-16,0-4-17 15,-6-9 1-15,0 0-11 16,0-9 0-16</inkml:trace>
  <inkml:trace contextRef="#ctx0" brushRef="#br0" timeOffset="199498.7095">18886 11543 30 0,'0'14'15'0,"36"3"3"0,-25 1-14 15,13 8 2-15,6-3 0 16,11 16-5-16,12 10 0 16,0-9-3-16,0-5 1 0,6 1-4 15,-6 3 0-15,-6-3-14 16,-5-10 0-16,-1-3 4 15,-11-23 1-15</inkml:trace>
  <inkml:trace contextRef="#ctx0" brushRef="#br0" timeOffset="199733.0573">20155 11539 48 0,'6'13'24'0,"82"76"0"0,-58-63-24 15,11 14 0-15,6 0 0 16,12 4-7-16,0-4 1 16,-6 8-13-16,-5-8 0 15,-7 0-3-15,-6-9 0 16</inkml:trace>
  <inkml:trace contextRef="#ctx0" brushRef="#br0" timeOffset="208232.0059">15281 8823 4 0,'-11'-35'2'0,"-1"21"0"0,12 14-1 0,0 0-1 15,0-4 1-15,0 4 7 16,0 0 0-16,0 0 3 16,0 0 1-16,0 0-8 15,0 4 0-15,0 5 1 16,-6-4 1-16,6-1-3 16,-6 0 0-16,0 1 1 15,6-5 1-15,0 4-2 16,0-4 0-16,-6 9-1 0,-6 0 1 15,-11 4 0-15,-7 5 1 16,-11 17-2-16,-12 14 1 16,-18 26-2-1,-18 22 0-15,-17 10 3 0,0-10 0 16,-6 5-3-16,6-1 1 16,11-17-2-16,13-8 0 15,5-1 1-15,6-9 0 16,12-22-1-16,0-4 0 15,18-9-2-15,6-4 1 16,5-14 0-16,1 0 0 16,5-13 2-16,6 5 1 15,1-5-4-15,-1 4 1 0,6-13 0 16,0 14 1-16,6-14 2 16,-5 4 0-16,-7-8-3 15,6 0 0-15,-6 0 1 16,1-1 0-16,-7-3 0 15,0-1 1-15,1 0-1 16,-1 1 0-16,7 8 0 16,-1 0 1-16,6 18-3 15,-6 0 1-15,12 13 1 16,-5 13 0-16,-1 5 0 16,12 4 1-16,0 5 0 15,0-1 1-15,6-8-3 16,6-4 0-16,5-5 3 15,1-5 1-15,6-17-3 0,5-5 1 16,1-12-2-16,11-15 1 16,6-3 0-16,0-1 0 15,0 10-4-15,7 3 0 16,10 1-10-16,1 9 0 16,18-10-16-16,0 6 0 15,-1 8 17-15,-5-18 0 16</inkml:trace>
  <inkml:trace contextRef="#ctx0" brushRef="#br0" timeOffset="209075.8273">10083 9862 26 0,'0'58'13'0,"0"203"4"0,0-177-14 15,0 49 1-15,0 30 1 16,6 23-3-16,0 4 0 15,6 14 3-15,6-14 1 16,5-31-4-16,1-13 0 16,-1-9 0-16,1-22 0 15,-6-17-3-15,-6-23 1 16,-7-18-11-16,-5-21 0 16,-5-27-23-16,-1-36 1 0</inkml:trace>
  <inkml:trace contextRef="#ctx0" brushRef="#br0" timeOffset="209999.8161">9682 9615 45 0,'-18'-49'22'0,"18"0"2"15,6 49-24-15,12-4-1 16,17 4 1-16,18-9 0 15,30-13 1-15,47-22-1 16,23-14 0-16,18-13-1 16,6 1 1-16,6-1 0 0,6-9 1 15,-12 18-2-15,-12 9 0 16,-5 9 2-16,-13 18 1 16,-5 12-3-16,-24 10 1 15,-18 4 0-15,-6 9 0 16,-11 4 0-16,-12 5 1 15,-12-1 0-15,-6 5 0 16,-12 1 1-16,-11-6 0 16,-7 1 0-16,-11 0 1 15,0 8-1-15,-6 1 0 16,-6 4-3-16,0-5 1 16,0 1-1-16,6-5 1 0,0 4 0 15,-6 1 0-15,6 0 2 16,-1-5 0-16,7-5-4 15,6-3 1-15,-6-1 0 16,5 5 1-16,1-5 1 16,6 5 1-16,-1-5-4 15,7 9 1-15,5-4 1 16,1 13 1-16,-1 0-2 16,0 13 0-16,1 13 2 15,5 14 0-15,0 18 0 16,7 26 0-16,5 0-2 15,0 8 1-15,6 15 0 16,-6 12 0-16,0-13 2 16,0 5 0-16,-6-10 2 0,1 1 0 15,-13-9-2-15,0-9 1 16,-11 0-1-16,0 0 0 16,-1 0-2-16,-5-13 0 15,0-9 0-15,-7-18 0 16,1-9 1-16,-6-8 0 15,-6-5-1-15,0-14 1 16,-6-3 0-16,0-10 0 16,-6-12-1-16,-5-6 1 15,-7-3 0-15,-5-5 0 16,-13 4-1-16,-23-4 0 16,-29 5 0-16,-24 4 0 15,-18 4 1-15,-23 5 0 0,-24-1 0 16,-23-3 1-16,11-1-1 15,-6-4 0-15,1 0-1 16,-1-5 1-16,1 0-3 16,11 1 1-16,0-1 1 15,6-4 1-15,6 0-1 16,24 0 0-16,17-4-4 16,24-1 0-16,23-3-6 15,13-6 0-15,28-3-18 16,31-6 0-16,34-12-1 0,54-18 1 15</inkml:trace>
  <inkml:trace contextRef="#ctx0" brushRef="#br0" timeOffset="211077.9532">10337 9389 27 0,'-18'-40'13'0,"12"62"0"0,6-22-13 0,6 5 3 16,0 4 1-16,0 13 2 15,0 9 0-15,0 13-3 16,0 0 0-16,6 9-2 15,-6 5 1-15,5-1-4 16,1 1 1-16,0-1-2 16,0-17 1-16,0-4-6 15,-1-1 1-15,1-17-11 16,-6-18 0-16,0-14 7 16,6-21 1-16</inkml:trace>
  <inkml:trace contextRef="#ctx0" brushRef="#br0" timeOffset="211359.2065">10685 9486 20 0,'6'-8'10'0,"-6"16"6"0,0-8-10 15,0 9-5-15,-6 0 0 16,-6 9 0-16,1 0 0 16,-7-1 0-16,-12 5 0 15,1 0-2-15,-1 1 1 16,1-1 2-16,5-5 0 15,7-3 2-15,5 3 0 16,0-3-2-16,12-1 0 16,6 0-2-16,6 0 0 15,5 1 0-15,7-5 1 16,-6-1-2-16,5 1 1 16,1 0-1-16,-1-5 0 0,1 1-13 15,0-5 0-15,-1-5-7 16,1-3 0-16</inkml:trace>
  <inkml:trace contextRef="#ctx0" brushRef="#br0" timeOffset="211562.3376">10874 9411 25 0,'6'-9'12'0,"6"45"1"16,-6-27-13-16,-6-9 0 0,0 8 1 16,5 1-9-16,-5-9 1 15,0 18-11-15,6 0 1 16</inkml:trace>
  <inkml:trace contextRef="#ctx0" brushRef="#br0" timeOffset="211702.9187">10856 9650 34 0,'-6'-9'17'0,"24"23"-7"0,-6-10-17 16,0-4-20-16,-1 0 1 16</inkml:trace>
  <inkml:trace contextRef="#ctx0" brushRef="#br0" timeOffset="212171.7169">11222 9455 20 0,'6'-22'10'0,"0"-4"2"0,6 26-9 0,-1-13-2 16,7-1 1-16,6 10 1 16,11-18 0-16,6-5 1 0,1 9 0 15,-1 18-3-15,-11 0 1 16,-7 0-1-16,-5 14 0 16,-6 8 1-16,-12-4 0 15,-12 8-3-15,-6 1 0 16,-5-14-2-16,5 5 1 15,6-10 3-15,0 10 0 16,6-13-1-16,6-5 0 16,12 0 0-16,6 4 1 15,0 5-1-15,5 9 1 16,1-5 1-16,11 5 0 16,-11-1 0-16,-1 5 0 15,-5 0 1-15,-6 1 0 0,-6-6-2 16,-12 5 0-16,-6-4-3 15,-12 0 1-15,-11-5-5 16,-18-4 1-16,0-5-5 16,0 1 0-16,0-1-15 15,5 1 1-15</inkml:trace>
  <inkml:trace contextRef="#ctx0" brushRef="#br0" timeOffset="212562.5903">10567 10362 29 0,'12'-9'14'0,"23"49"2"0,-23-22-15 15,6 4 1-15,0 0 0 16,5 5 1-16,1-1 1 16,5-4-1-16,-5 0 0 15,-6-8-2-15,-1-5 0 0,1-9 0 16,0-14 1-16,-1-3-2 15,1-10 1-15,-6-8-2 16,0-5 1-16,-1 4-7 16,1 1 1-16,0-5-7 15,0 14 1-15,0 8-10 16,5 0 1-16</inkml:trace>
  <inkml:trace contextRef="#ctx0" brushRef="#br0" timeOffset="212750.0937">11210 10203 29 0,'-6'-4'14'0,"30"43"-2"0,-12-30-16 15,0 0-7-15,-1-4 0 16,1 3-3-16,0 1 0 15</inkml:trace>
  <inkml:trace contextRef="#ctx0" brushRef="#br0" timeOffset="212875.0939">11257 10442 26 0,'-11'-9'13'0,"5"18"-1"0,6-9-12 0,6 0-3 16,0-9 1-16,-1 5-21 15,1-1 1-15</inkml:trace>
  <inkml:trace contextRef="#ctx0" brushRef="#br0" timeOffset="213390.8902">11665 9955 27 0,'17'-40'13'0,"30"49"2"0,-35-4-15 0,6 4 0 15,6 4 1-15,-7 0-1 16,1 9 1-16,-18-4-1 16,-6 0 0-16,-6 4-1 15,0-5 1-15,-5 1-4 16,-1 0 0-16,0 4-6 15,1-9 1-15,5 5-5 16,6-5 0-16</inkml:trace>
  <inkml:trace contextRef="#ctx0" brushRef="#br0" timeOffset="213547.1123">11735 10415 35 0,'-11'-13'17'0,"16"17"-2"0,-5-4-18 16,12 5-17-16,6-10 0 16,6-3 8-16,5-6 1 15</inkml:trace>
  <inkml:trace contextRef="#ctx0" brushRef="#br0" timeOffset="214031.5253">10343 10968 23 0,'0'5'11'0,"53"-36"5"0,-29 26-11 15,11 1-2-15,12-9 1 16,6-5-4-16,12 5 1 16,6 4 1-16,18-4 0 15,11 4-2-15,18-9 1 32,136-31-1-32,-13 5 0 15,-10 0 1-15,-31 13 0 0,-23 4-4 16,-29 10 0-1,-19 8 3-15,-16 4 1 0,-25 5-11 16,-23 5 0-16,-18-1-12 16,-17 5 0-16</inkml:trace>
  <inkml:trace contextRef="#ctx0" brushRef="#br0" timeOffset="214359.6004">11576 10937 25 0,'0'-48'12'0,"35"70"1"0,-23-13-12 16,6 13 7-16,6 13 0 15,5 9-3-15,6 5 0 16,1 31-1-16,-1 17 1 16,1 27-5-16,-1-5 1 15,-5-13 0-15,5 14 1 16,-6-18-7-16,1-5 1 16,-12-13-7-16,-7-4 1 15,-11-23-20-15,-5-13 1 16</inkml:trace>
  <inkml:trace contextRef="#ctx0" brushRef="#br0" timeOffset="214656.5341">10473 11243 36 0,'0'-14'18'0,"47"14"1"16,-29 5-18-16,11 4 3 15,12 4 1-15,7 9-2 16,5 9 1-16,12 9-2 16,5 8 1-16,7 10-5 15,0-5 1-15,5 0 2 0,-5 0 0 16,6-9-3-16,-7 9 0 15,-11-13-11-15,0-9 0 16,-6 0-19-16,-6-9 1 16</inkml:trace>
  <inkml:trace contextRef="#ctx0" brushRef="#br0" timeOffset="215031.5378">11989 11021 34 0,'-6'-13'17'0,"18"31"0"0,0-9-16 0,5-1 6 15,13 1 0-15,5 5-2 16,18 21 0-16,6-4 1 16,12 9 1-16,6 8-5 15,11 14 0-15,1 9-1 16,-6-5 0-16,-1 14-2 16,-11-9 1-16,-12-9-1 15,-12-5 1-15,-11-8 0 0,-7-9 1 16,-11-9-9-16,-6-9 1 15,-1-9-30-15,-5-13 1 16,6-18 25-16,6-13 0 16</inkml:trace>
  <inkml:trace contextRef="#ctx0" brushRef="#br0" timeOffset="610048.273">14219 14817 25 0,'-53'-40'12'0,"12"9"6"16,35 31-14-16,-12 0-4 0,-5 0 0 16,-13 0 3-16,1 0 0 15,-1 0-2-15,1-5 0 16,0 1 0-16,-7 0 1 16,1-5-1-16,-6 0 1 15,0 0 0-15,-18 9 0 16,0 4-2-16,0 5 0 15,0 5-2-15,0 8 1 16,-12 13-2-16,7 9 0 16,-7-8 4-16,12 3 0 15,12-3-3-15,12 8 1 16,11 5 0-16,7-1 0 0,17 10 0 16,6-1 0-16,11-3 0 15,13-6 1-15,17 1 1 16,12-5 1-16,12 0-1 15,30-8 0-15,5-5 0 16,24-9 0-16,6-18-1 16,5-8 0-16,7-18 1 15,0-5 0-15,5-8 1 16,-11-23 0-16,-18 5 1 16,-12-4 1-16,-23-1-1 15,-18 5 0-15,-24-4-2 16,-23 3 0-16,-30 6-3 15,-35 8 1-15,-42-4-3 16,-17 8 0-16,-30 1-11 16,-5 0 1-16,-7-1-11 0,-11 5 1 15</inkml:trace>
  <inkml:trace contextRef="#ctx0" brushRef="#br0" timeOffset="880297.602">9452 14427 25 0,'-30'14'12'0,"25"-23"6"16,5 9-13-16,-6-5-2 16,6 5 1-16,0-4 2 15,0 4 1-15,6 9-2 16,5-14 1-16,1 19 0 0,0-6 1 15,0 1-6-15,0 0 1 16,5 0-1-16,7 0 0 16,-1 4-1-16,1 0 1 15,-6 5-2-15,5 4 0 16,-5 0 1-16,-6 5 1 16,-6 8 0-16,-12 5 0 15,0-5-3-15,0 1 1 16,0-5-2-16,0-5 1 15,0-4-11-15,0-8 1 16,6-14-13-16,12 0 1 16,6-14 10-16,0-12 0 15</inkml:trace>
  <inkml:trace contextRef="#ctx0" brushRef="#br0" timeOffset="881297.6769">10296 13989 24 0,'17'-13'12'0,"13"9"2"0,-24 4-11 16,0 0 1-16,-6-5 0 15,0 1 0-15,0 4 1 0,0 0-1 16,-6-5 1-16,-6 5-5 16,6 0 0-16,0-4 2 15,0-5 0-15,-5 5-1 16,-1-1 1-16,0-3-2 15,-6-10 1-15,1 9 1 16,-7 0 0-16,0 5 0 16,1-1 1-16,-7 5-3 15,1 0 0-15,-1 5 2 16,1 4 0-16,5 4-4 16,0 5 0-16,-5-1 3 15,5 5 0-15,7 0-2 16,-1 14 0-16,0-5 2 15,1-5 0-15,11-4-2 16,6 1 1-16,6-6 0 0,11-3 1 16,1-6 1-16,6-8 1 15,-1-4-5-15,7 0 1 16,-7-10 2-16,1-3 1 16,11 8-2-16,-5-5 0 15,-7-3-1-15,1-1 0 16,0 0-1-16,-1 1 1 15,-5-1 3-15,-6 5 0 16,0 4-1-16,-7 4 0 16,-5-3 0-16,0 3 1 15,0 1-1-15,0-1 0 16,0 1 0-16,0 4 0 0,0 0 0 16,6 0 1-16,6 0 1 15,-12 0 0-15,6 9-1 16,0 0 0-16,-6 4 0 15,0 5 1-15,6 8-1 16,0 9 0-16,0 1 0 16,0 13 0-16,-6 4-2 15,0 4 1-15,0 5-1 16,-6-9 1-16,0 5-1 16,0-1 0-16,0-8 0 15,0-5 1-15,0-4-1 16,6 0 1-16,0-14-3 15,0-13 0-15,0-13-16 16,6-4 1-16,6-14-26 16,0 1 1-16,5-23 34 0,1-9 0 15</inkml:trace>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256" units="dev"/>
          <inkml:channel name="T" type="integer" max="2.14748E9" units="dev"/>
        </inkml:traceFormat>
        <inkml:channelProperties>
          <inkml:channelProperty channel="X" name="resolution" value="326.19775" units="1/cm"/>
          <inkml:channelProperty channel="Y" name="resolution" value="434.78262" units="1/cm"/>
          <inkml:channelProperty channel="F" name="resolution" value="0" units="1/dev"/>
          <inkml:channelProperty channel="T" name="resolution" value="1" units="1/dev"/>
        </inkml:channelProperties>
      </inkml:inkSource>
      <inkml:timestamp xml:id="ts0" timeString="2014-02-14T21:51:12.913"/>
    </inkml:context>
    <inkml:brush xml:id="br0">
      <inkml:brushProperty name="width" value="0.05292" units="cm"/>
      <inkml:brushProperty name="height" value="0.05292" units="cm"/>
      <inkml:brushProperty name="color" value="#FF0000"/>
    </inkml:brush>
  </inkml:definitions>
  <inkml:trace contextRef="#ctx0" brushRef="#br0">2749 5147 25 0,'0'-22'12'0,"36"26"2"16,-18 1-14-16,-1 4 1 16,1-9 1-16,-6 0 5 0,0 0 1 15,-12 0-6-15,5 4 0 16,1-4 1-16,-6 0 0 15,0 0-2-15,0 0 1 16,6 9-1-16,0 0 1 16,-6-9-1-16,12 4 1 15,6 5-1-15,5-5 1 16,1 5 0-16,11-9 0 16,7 0-2-16,5 5 1 15,6-5-1-15,6-5 0 16,12 10 0-16,5-10 1 15,7 1-1-15,11-5 0 0,7 0 0 16,11-8 0-16,6-1 0 16,0-4 1-16,12 0 0 15,-7-1 0-15,-5 6-2 16,-11 4 0-16,-1-10 4 16,-6 10 0-16,-5 4-5 15,-13 0 0-15,7 9 4 16,-7 0 0-16,1 0-2 15,0-4 0-15,-7-5-2 16,1 5 0-16,-6-1 4 16,0-8 1-16,-12 4-2 15,-12 0 0-15,-6 5 0 16,-11 0 0-16,-7-1 0 16,1 1 0-16,-7-1-1 0,1 1 0 15,0-1 1-15,-6 1 0 16,-1 0-3-16,-5-1 1 15,0 1 1-15,-6 4 1 16,0 0-1-16,0 0 0 16,0 0 0-16,0 0 0 15,0 0-1-15,0 0 1 16,0 0-3-16,0 0 1 16,0-5-28-16,0-4 1 15,6-8 6-15,6-5 1 0</inkml:trace>
  <inkml:trace contextRef="#ctx0" brushRef="#br0" timeOffset="38332.5243">4909 6085 9 0,'-36'18'4'0,"7"8"10"16,23-17-5-16,0-9-1 15,0 4 1-15,0-4-2 16,0 5 0-16,-5-1-7 16,5 5 1-16,6-9 5 15,6 9 0-15,11-5-3 16,7 1 0-16,17-5-2 15,24 0 1-15,18-5-1 16,17 5 0-16,18-9-1 0,12 1 0 16,12-6 1-16,17-3 0 15,18-5-1-15,-6-1 1 16,-6-3-3-16,-6-1 1 16,-11 1 1-16,-12 8 0 15,-24 18 2-15,-24-9 0 16,-17-4-3-16,-18 4 0 15,-12 5 2-15,-17 8 0 16,-12-13-2-16,-12 5 0 16,-18-5 2-16,-11 5 1 15,-19-1-1-15,-11 5 1 16,-5-4 0-16,-19-1 0 16,-11 10-4-16,-19-5 1 0,-5 0 0 15,0 0 0-15,-5 0 2 16,-1 0 0-16,-6 9-2 15,6-5 0-15,6-4 0 16,6 0 0-16,12 0 2 16,11 0 0-16,6 4-1 15,7 1 1-15,11 4-2 16,6-5 0-16,12-4 2 16,11 9 0-16,13-5-1 15,5 1 1-15,12-1 0 16,18-8 0-16,11-5-2 15,13 5 1-15,23-5 0 16,18 13 0-16,5-8-1 16,18 4 1-16,1 4 1 0,5 1 1 15,6-1-5-15,12 0 0 16,-12 5 2-16,-6-4 1 16,-5-1 1-16,-13-4 0 15,-11 0-1-15,-18 0 0 16,-12 5 2-16,-18-5 1 15,-11 0-4-15,-18 0 1 16,-18-5 0-16,-17 5 0 16,-18 0-1-16,-24 5 1 15,-11-5-1-15,-7 8 1 16,-5-3 0-16,-6-5 1 16,-6 0-1-16,-6 4 0 0,12-13 1 15,11 9 0-15,7-4-2 16,5 0 0-16,12 4-4 15,6 0 0-15,6-5-4 16,12 1 0-16,6-1-8 16,-1 1 1-16,19-1-4 15,5-3 1-15</inkml:trace>
  <inkml:trace contextRef="#ctx0" brushRef="#br0" timeOffset="40428.3121">4632 5275 6 0,'-18'-22'3'0,"12"13"9"15,0 9-4-15,0-8-2 16,-6 3 0-16,-5 1-1 15,-1-5 0-15,-6 0-3 16,1-4 1-16,-1 8-2 0,-5 5 0 16,-7-9 0-16,-5 5 0 15,0 0 3-15,-7-1 1 16,-5-4-5-16,0 9 0 16,-12-4 2-16,-11 4 0 15,-1-9-3-15,-6 0 0 16,-5 0 0-16,-1 5 1 15,-5 0-1-15,0 4 1 16,-1 0 1-16,-5 0 0 16,-6 4-2-16,-6 9 0 15,5-8 0-15,1 8 1 16,6 9 0-16,0 0 1 0,-1 5 0 16,1 4 1-16,-12-5-4 15,17 5 1-15,1 9 1 16,11 4 1-16,13 0 0 15,11 5 1 1,23 22-4 0,13 0 1-16,23-9 1 15,17 13 1-15,19-4-2 16,11-1 1-16,12-3 0 16,18-1 0-16,11-13 0 15,12 0 1-15,30-17 0 16,12-5 1-16,17-9-1 15,0-9 1-15,7-22 1 16,5-4 0-16,-12-14-1 0,0-8 0 16,-17-18-3-16,-12-14 1 15,-18 1 0-15,-12-5 0 16,-17-13 1-16,-24-9 0 16,-24 14-2-16,-17-1 1 15,-18 9-7-15,-12 9 0 16,-6 14-8-16,-5 4 0 15,5 13-6-15,6 0 0 16</inkml:trace>
  <inkml:trace contextRef="#ctx0" brushRef="#br0" timeOffset="47684.4009">11906 6129 25 0,'0'0'12'0,"-17"13"5"0,17-13-12 15,0 0-5-15,0 0 0 16,17 14-1-16,7-10 1 0,6-13 0 16,11 14 1-16,6 3 0 15,6-3 0-15,0-5-3 16,-6 4 1-16,-5 1 4 16,-7-1 0-16,-5-4 2 15,-7 5 0-15,-11-1-3 16,-12 0 1-16,-24 5-3 15,-11-4 1-15,-18-1 0 16,-12-8 1-16,-23 8-2 16,-1 5 0-16,1 0 2 15,11 0 0-15,12-14-4 16,18 1 0-16,17 8 2 16,18 1 1-16,18-1-2 15,18-8 1-15,29 4 1 16,12 9 0-16,12-9-2 15,-1 0 1-15,1 8 1 16,-12-3 0-16,-12-1 1 16,-12 1 0-16,-11 3 0 15,-18-3 0-15,-24 4-1 0,-18-5 0 16,-11-4 1-16,-24-4 0 16,-12 8-3-16,1-4 0 15,-7 0 2-15,6 0 0 16,1-4-1-16,11-1 0 15,12 1-1-15,11-1 1 16,19 1 0-16,11 4 1 16,12 0 0-16,0 0 1 15,12 4-4-15,0-4 1 16,-1 0 1-16,-5 0 1 16,-6 0 0-16,0 0 1 15,-6 5-1-15,1-1 0 16,-7-4-2-16,-12 5 1 0,1-1-6 15,-1 1 1-15,0-5-13 16,1 0 1-16,5-5-12 16,6 1 0-16</inkml:trace>
  <inkml:trace contextRef="#ctx0" brushRef="#br0" timeOffset="48872.1493">12939 6753 25 0,'-6'0'12'0,"0"17"2"0,6-17-12 0,0 9 2 16,0-13 1-16,6-1-2 16,-6 1 0-16,0-5-2 15,0-4 1-15,6-5-2 16,0 1 0-16,0-6 1 16,6-8 1-16,-7-4 0 15,1-5 0-15,6-8-1 16,0-5 0-16,0 4-1 15,0 5 1-15,-1-1 0 16,-5 6 0-16,0-1-1 16,-12 13 1-16,0 1-2 15,-5 4 1-15,-7 8 0 16,0-3 0-16,-11 12-1 16,-1 1 1-16,-5 4-1 0,-7 0 1 15,-5 9 0-15,0-1 1 16,6 6-1-16,5 8 1 15,7-4-3-15,5-5 0 16,7 0 2-16,5-4 1 16,6-5 0-16,12-8 0 15,6-9-1-15,11-5 1 16,1 0-1-16,5-4 0 16,1 0 2-16,-1-13 1 15,7 13-1-15,-1-5 0 16,-5 14-2-16,-1-5 0 15,1 14 0-15,-7-5 0 16,7 13 1-16,-7 5 0 0,7 4-1 16,-1 5 1-16,7 9-2 15,-1-10 1-15,0 10-2 16,-5-10 1-16,-6 6-11 16,-7-6 0-16,1 1-21 15,-6 0 0-15</inkml:trace>
  <inkml:trace contextRef="#ctx0" brushRef="#br0" timeOffset="92437.8933">8732 5275 13 0,'-6'-13'6'0,"18"-13"9"0,-18 21-8 16,0 5-4-16,0-4 1 15,-11-5-1-15,-1 0 0 16,0-4-1-16,1-5 0 0,-13 0-1 16,1 5 0-16,-1 4 0 15,-11 5 0-15,-6 4 0 16,-7 0 0-16,-10 4 1 16,-1 5 1-16,-12 4-1 15,0 5 0-15,6 9-2 16,1-1 0-16,5 1 0 15,0 4 0-15,0 13 0 16,6 0 0-16,6 9 0 16,6 0 1-16,5 5-2 15,7-1 1-15,11 10 0 16,13 3 0-16,11 10 0 16,11-14 0-16,13 14 0 15,17-18 0-15,18 4 0 0,12-4 0 16,12-13 0-16,5-14 0 15,-5-13 3-15,5-13 0 16,-5-4 1-16,5-19 0 16,-5-8-3-16,-12-18 0 15,-12-8 1-15,-18-5 0 16,-17-9-1-16,-13-9 1 16,-5-13-3-16,-17 4 0 15,-7 5-2-15,-6 9 0 16,1-1-7-16,5 10 1 15,0 8-16-15,1 9 1 16,5 14 14-16,6 4 1 16</inkml:trace>
  <inkml:trace contextRef="#ctx0" brushRef="#br0" timeOffset="93094.288">10821 5178 25 0,'-18'-18'12'0,"0"14"4"0,13 4-13 16,-1 9-2-16,-6-14 0 15,-6-3 1-15,-11-6 1 16,-7 5-3-16,-5-4 0 16,-12 0 0-16,-12 4 1 0,-18 18-1 15,1-9 0-15,-7 9 1 16,1 0 1-16,-1 22 0 16,-5-5 1-16,-1 9-4 15,1 1 1-15,11 8 1 16,7 0 0-16,5 18-2 15,18 18 0-15,11 8 2 16,25 10 0-16,23 17-1 16,23-18 1-16,24-13 0 15,30-9 0-15,17-13 0 16,24-13 1-16,24-18 0 16,11-9 0-16,6-27-2 15,0-12 1-15,-11-14-1 16,-13-13 0-16,-29-1 0 0,-17-25 1 15,-30-6 0-15,-30-17 1 16,-35-8-5-16,-35-1 1 16,-24 9-11-16,-30 13 0 15,-17 14-15-15,-18 13 0 16</inkml:trace>
  <inkml:trace contextRef="#ctx0" brushRef="#br0" timeOffset="102587.5944">8101 3064 33 0,'0'-5'16'0,"12"36"3"0,-6-22-18 15,-6 9 4-15,0 17 0 16,0 18-3-16,0 9 0 16,11 13-2-16,1 9 1 15,-6 5-1-15,0 13 1 16,0-5-1-16,0-4 0 15,0-5 0-15,-6 5 0 16,6-31 0-16,-1 0 1 16,1-18-2-16,-6-8 1 15,-6-10 2-15,1-13 0 16,-13-13-4-16,0-17 0 0,-5-10 3 16,-1-8 0-16,0-5-2 15,7 0 0-15,5 14 1 16,6 8 0-16,6 18 0 15,0 13 1-15,6 14-1 16,6 13 1-16,-1-1-1 16,1 14 0-16,0-8 1 15,6 3 1-15,-1-12 0 16,1-5 1-16,0-9 3 16,0 0 0-16,-1-9-4 15,1-13 0-15,11-4-3 16,-5-9 1-16,6-14-1 15,-1-13 0-15,1-4-7 16,5-5 0-16,6 5-9 0,6 9 1 16,7 8-13-16,-1 5 0 15</inkml:trace>
  <inkml:trace contextRef="#ctx0" brushRef="#br0" timeOffset="103947.6355">12709 2789 12 0,'-6'0'6'0,"6"0"13"16,12 0-6-16,5 5-9 0,7 4 1 15,-6 0-3-15,5 4 0 16,1 5 2-16,-6 8 0 16,5 9 1-16,1 23 0 15,-1 22-2-15,-5 26 0 16,0 18-3-16,0-5 1 16,-7 0-1-16,7 1 0 15,0-5 0-15,-1-18 0 16,-5 1 0-16,6-28 1 15,0-8-2-15,-7-9 0 16,-11-13 1-16,0-5 1 16,-5-12-1-16,-7-19 0 15,-6-4 0-15,-6-13 0 0,1-9 0 16,-1-9 0-16,7-9 0 16,-1 9 0-16,6 4 0 15,6 10 0-15,0 8 0 16,6 9 1-16,6 13-1 15,6 22 0-15,0-4 0 16,5 9 0-16,7 0 1 16,0-9 1-16,-1-4 0 15,1 8 0-15,-1-17 2 16,1-1 1-16,-6-3-5 16,-1-10 1-16,1-13 0 15,6-8 0-15,-1-14-1 16,7-5 1-16,-1-4-6 15,1 1 1-15,-7 3-7 0,1 5 0 16,-6 9-28-16,17 9 1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447048-0A01-4ECB-99B0-EE0598EE86B6}" type="datetimeFigureOut">
              <a:rPr lang="en-US" smtClean="0"/>
              <a:pPr/>
              <a:t>3/24/2014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E4024C-DF7D-46AE-AAB7-E1E472E94709}" type="slidenum">
              <a:rPr lang="en-US" smtClean="0"/>
              <a:pPr/>
              <a:t>‹#›</a:t>
            </a:fld>
            <a:endParaRPr lang="en-US"/>
          </a:p>
        </p:txBody>
      </p:sp>
    </p:spTree>
    <p:extLst>
      <p:ext uri="{BB962C8B-B14F-4D97-AF65-F5344CB8AC3E}">
        <p14:creationId xmlns:p14="http://schemas.microsoft.com/office/powerpoint/2010/main" val="238698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3B36638-A246-45AF-B4A1-7BF0B62BE9F7}" type="datetimeFigureOut">
              <a:rPr lang="en-US" smtClean="0"/>
              <a:pPr/>
              <a:t>3/24/2014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D5B7778-A611-4872-8891-91482CF4CF2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B36638-A246-45AF-B4A1-7BF0B62BE9F7}" type="datetimeFigureOut">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B36638-A246-45AF-B4A1-7BF0B62BE9F7}" type="datetimeFigureOut">
              <a:rPr lang="en-US" smtClean="0"/>
              <a:pPr/>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B36638-A246-45AF-B4A1-7BF0B62BE9F7}" type="datetimeFigureOut">
              <a:rPr lang="en-US" smtClean="0"/>
              <a:pPr/>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36638-A246-45AF-B4A1-7BF0B62BE9F7}" type="datetimeFigureOut">
              <a:rPr lang="en-US" smtClean="0"/>
              <a:pPr/>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36638-A246-45AF-B4A1-7BF0B62BE9F7}" type="datetimeFigureOut">
              <a:rPr lang="en-US" smtClean="0"/>
              <a:pPr/>
              <a:t>3/24/2014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D5B7778-A611-4872-8891-91482CF4CF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3B36638-A246-45AF-B4A1-7BF0B62BE9F7}" type="datetimeFigureOut">
              <a:rPr lang="en-US" smtClean="0"/>
              <a:pPr/>
              <a:t>3/24/2014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D5B7778-A611-4872-8891-91482CF4CF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hyperlink" Target="http://peerinstruction4cs.org/"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hyperlink" Target="http://creativecommons.org/licenses/by-nc-sa/4.0/" TargetMode="External"/><Relationship Id="rId5" Type="http://schemas.openxmlformats.org/officeDocument/2006/relationships/slideLayout" Target="../slideLayouts/slideLayout1.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4.emf"/><Relationship Id="rId5" Type="http://schemas.openxmlformats.org/officeDocument/2006/relationships/customXml" Target="../ink/ink3.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5.emf"/><Relationship Id="rId5" Type="http://schemas.openxmlformats.org/officeDocument/2006/relationships/customXml" Target="../ink/ink4.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image" Target="../media/image6.emf"/><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customXml" Target="../ink/ink5.xml"/><Relationship Id="rId5" Type="http://schemas.openxmlformats.org/officeDocument/2006/relationships/slideLayout" Target="../slideLayouts/slideLayout2.xml"/><Relationship Id="rId4" Type="http://schemas.openxmlformats.org/officeDocument/2006/relationships/tags" Target="../tags/tag38.xml"/></Relationships>
</file>

<file path=ppt/slides/_rels/slide13.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7.emf"/><Relationship Id="rId5" Type="http://schemas.openxmlformats.org/officeDocument/2006/relationships/customXml" Target="../ink/ink6.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3.xml"/><Relationship Id="rId1" Type="http://schemas.openxmlformats.org/officeDocument/2006/relationships/tags" Target="../tags/tag52.xml"/></Relationships>
</file>

<file path=ppt/slides/_rels/slide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tags" Target="../tags/tag56.xml"/></Relationships>
</file>

<file path=ppt/slides/_rels/slide22.xml.rels><?xml version="1.0" encoding="UTF-8" standalone="yes"?>
<Relationships xmlns="http://schemas.openxmlformats.org/package/2006/relationships"><Relationship Id="rId8" Type="http://schemas.openxmlformats.org/officeDocument/2006/relationships/hyperlink" Target="http://creativecommons.org/licenses/by-sa/3.0/deed.en" TargetMode="External"/><Relationship Id="rId3" Type="http://schemas.openxmlformats.org/officeDocument/2006/relationships/tags" Target="../tags/tag60.xml"/><Relationship Id="rId7" Type="http://schemas.openxmlformats.org/officeDocument/2006/relationships/hyperlink" Target="http://en.wikipedia.org/wiki/en:Creative_Commons" TargetMode="Externa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61.xml"/><Relationship Id="rId9" Type="http://schemas.openxmlformats.org/officeDocument/2006/relationships/hyperlink" Target="http://commons.wikimedia.org/wiki/File:Red-black_tree_example.sv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en.wikipedia.org/wiki/en:Creative_Commons" TargetMode="External"/><Relationship Id="rId3" Type="http://schemas.openxmlformats.org/officeDocument/2006/relationships/tags" Target="../tags/tag64.xml"/><Relationship Id="rId7" Type="http://schemas.openxmlformats.org/officeDocument/2006/relationships/hyperlink" Target="http://www.youtube.com/watch?v=vDHFF4wjWYU" TargetMode="Externa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image" Target="../media/image3.png"/><Relationship Id="rId5" Type="http://schemas.openxmlformats.org/officeDocument/2006/relationships/slideLayout" Target="../slideLayouts/slideLayout2.xml"/><Relationship Id="rId10" Type="http://schemas.openxmlformats.org/officeDocument/2006/relationships/hyperlink" Target="http://commons.wikimedia.org/wiki/File:Red-black_tree_example.svg" TargetMode="External"/><Relationship Id="rId4" Type="http://schemas.openxmlformats.org/officeDocument/2006/relationships/tags" Target="../tags/tag65.xml"/><Relationship Id="rId9" Type="http://schemas.openxmlformats.org/officeDocument/2006/relationships/hyperlink" Target="http://creativecommons.org/licenses/by-sa/3.0/deed.en" TargetMode="Externa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7.xml"/><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2.emf"/><Relationship Id="rId5" Type="http://schemas.openxmlformats.org/officeDocument/2006/relationships/customXml" Target="../ink/ink1.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3.emf"/><Relationship Id="rId5" Type="http://schemas.openxmlformats.org/officeDocument/2006/relationships/customXml" Target="../ink/ink2.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solidFill>
            <a:schemeClr val="bg1"/>
          </a:solidFill>
          <a:ln>
            <a:solidFill>
              <a:schemeClr val="accent1"/>
            </a:solidFill>
          </a:ln>
        </p:spPr>
        <p:txBody>
          <a:bodyPr>
            <a:normAutofit fontScale="90000"/>
          </a:bodyPr>
          <a:lstStyle/>
          <a:p>
            <a:r>
              <a:rPr lang="en-US" dirty="0" smtClean="0"/>
              <a:t>CS106X – </a:t>
            </a:r>
            <a:r>
              <a:rPr lang="en-US" sz="2700" dirty="0" smtClean="0"/>
              <a:t>Programming Abstractions in C++</a:t>
            </a:r>
            <a:endParaRPr lang="en-US" sz="2700" dirty="0"/>
          </a:p>
        </p:txBody>
      </p:sp>
      <p:sp>
        <p:nvSpPr>
          <p:cNvPr id="3" name="Subtitle 2"/>
          <p:cNvSpPr>
            <a:spLocks noGrp="1"/>
          </p:cNvSpPr>
          <p:nvPr>
            <p:ph type="subTitle" idx="1"/>
            <p:custDataLst>
              <p:tags r:id="rId2"/>
            </p:custDataLst>
          </p:nvPr>
        </p:nvSpPr>
        <p:spPr>
          <a:solidFill>
            <a:schemeClr val="bg1"/>
          </a:solidFill>
          <a:ln>
            <a:solidFill>
              <a:schemeClr val="accent1"/>
            </a:solidFill>
          </a:ln>
        </p:spPr>
        <p:txBody>
          <a:bodyPr/>
          <a:lstStyle/>
          <a:p>
            <a:r>
              <a:rPr lang="en-US" smtClean="0"/>
              <a:t>Cynthia </a:t>
            </a:r>
            <a:r>
              <a:rPr lang="en-US" dirty="0" smtClean="0"/>
              <a:t>Bailey Lee</a:t>
            </a:r>
          </a:p>
          <a:p>
            <a:endParaRPr lang="en-US" dirty="0"/>
          </a:p>
          <a:p>
            <a:endParaRPr lang="en-US" dirty="0"/>
          </a:p>
        </p:txBody>
      </p:sp>
      <p:sp>
        <p:nvSpPr>
          <p:cNvPr id="4" name="Rectangle 3"/>
          <p:cNvSpPr>
            <a:spLocks noChangeArrowheads="1"/>
          </p:cNvSpPr>
          <p:nvPr>
            <p:custDataLst>
              <p:tags r:id="rId3"/>
            </p:custDataLst>
          </p:nvPr>
        </p:nvSpPr>
        <p:spPr bwMode="auto">
          <a:xfrm>
            <a:off x="838200" y="2514600"/>
            <a:ext cx="3000375" cy="2277547"/>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4374B7"/>
                </a:solidFill>
                <a:effectLst/>
                <a:latin typeface="Helvetica Neue"/>
                <a:hlinkClick r:id="rId6"/>
              </a:rPr>
              <a:t>  </a:t>
            </a:r>
            <a:r>
              <a:rPr kumimoji="0" lang="en-US" sz="3600" b="0" i="0" u="none" strike="noStrike" cap="none" normalizeH="0" baseline="0" dirty="0" smtClean="0">
                <a:ln>
                  <a:noFill/>
                </a:ln>
                <a:solidFill>
                  <a:srgbClr val="4374B7"/>
                </a:solidFill>
                <a:effectLst/>
                <a:latin typeface="Helvetica Neue"/>
              </a:rPr>
              <a:t> </a:t>
            </a:r>
            <a:r>
              <a:rPr kumimoji="0" lang="en-US" sz="1400" b="0" i="0" u="none" strike="noStrike" cap="none" normalizeH="0" baseline="0" dirty="0" smtClean="0">
                <a:ln>
                  <a:noFill/>
                </a:ln>
                <a:solidFill>
                  <a:srgbClr val="4374B7"/>
                </a:solidFill>
                <a:effectLst/>
                <a:latin typeface="Helvetica Neue"/>
              </a:rPr>
              <a:t>             </a:t>
            </a:r>
            <a:r>
              <a:rPr kumimoji="0" lang="en-US" sz="1050" b="0" i="0" u="none" strike="noStrike" cap="none" normalizeH="0" baseline="0" dirty="0" smtClean="0">
                <a:ln>
                  <a:noFill/>
                </a:ln>
                <a:solidFill>
                  <a:schemeClr val="tx1"/>
                </a:solidFill>
                <a:effectLst/>
              </a:rPr>
              <a:t/>
            </a:r>
            <a:br>
              <a:rPr kumimoji="0" lang="en-US" sz="1050" b="0" i="0" u="none" strike="noStrike" cap="none" normalizeH="0" baseline="0" dirty="0" smtClean="0">
                <a:ln>
                  <a:noFill/>
                </a:ln>
                <a:solidFill>
                  <a:schemeClr val="tx1"/>
                </a:solidFill>
                <a:effectLst/>
              </a:rPr>
            </a:br>
            <a:r>
              <a:rPr kumimoji="0" lang="en-US" sz="1400" b="0" i="0" u="none" strike="noStrike" cap="none" normalizeH="0" baseline="0" dirty="0" smtClean="0">
                <a:ln>
                  <a:noFill/>
                </a:ln>
                <a:solidFill>
                  <a:srgbClr val="000000"/>
                </a:solidFill>
                <a:effectLst/>
                <a:latin typeface="Helvetica Neue"/>
              </a:rPr>
              <a:t>CS2 in C++ Peer Instruction Materials by </a:t>
            </a:r>
            <a:r>
              <a:rPr kumimoji="0" lang="en-US" sz="1400" b="0" i="0" u="none" strike="noStrike" cap="none" normalizeH="0" baseline="0" dirty="0" smtClean="0">
                <a:ln>
                  <a:noFill/>
                </a:ln>
                <a:solidFill>
                  <a:srgbClr val="4374B7"/>
                </a:solidFill>
                <a:effectLst/>
                <a:latin typeface="Helvetica Neue"/>
                <a:hlinkClick r:id="rId7"/>
              </a:rPr>
              <a:t>Cynthia Bailey Lee</a:t>
            </a:r>
            <a:r>
              <a:rPr kumimoji="0" lang="en-US" sz="1400" b="0" i="0" u="none" strike="noStrike" cap="none" normalizeH="0" baseline="0" dirty="0" smtClean="0">
                <a:ln>
                  <a:noFill/>
                </a:ln>
                <a:solidFill>
                  <a:srgbClr val="000000"/>
                </a:solidFill>
                <a:effectLst/>
                <a:latin typeface="Helvetica Neue"/>
              </a:rPr>
              <a:t> is licensed under a </a:t>
            </a:r>
            <a:r>
              <a:rPr kumimoji="0" lang="en-US" sz="1400" b="0" i="0" u="none" strike="noStrike" cap="none" normalizeH="0" baseline="0" dirty="0" smtClean="0">
                <a:ln>
                  <a:noFill/>
                </a:ln>
                <a:solidFill>
                  <a:srgbClr val="4374B7"/>
                </a:solidFill>
                <a:effectLst/>
                <a:latin typeface="Helvetica Neue"/>
                <a:hlinkClick r:id="rId6"/>
              </a:rPr>
              <a:t>Creative Commons Attribution-</a:t>
            </a:r>
            <a:r>
              <a:rPr kumimoji="0" lang="en-US" sz="1400" b="0" i="0" u="none" strike="noStrike" cap="none" normalizeH="0" baseline="0" dirty="0" err="1" smtClean="0">
                <a:ln>
                  <a:noFill/>
                </a:ln>
                <a:solidFill>
                  <a:srgbClr val="4374B7"/>
                </a:solidFill>
                <a:effectLst/>
                <a:latin typeface="Helvetica Neue"/>
                <a:hlinkClick r:id="rId6"/>
              </a:rPr>
              <a:t>NonCommercial</a:t>
            </a:r>
            <a:r>
              <a:rPr kumimoji="0" lang="en-US" sz="1400" b="0" i="0" u="none" strike="noStrike" cap="none" normalizeH="0" baseline="0" dirty="0" smtClean="0">
                <a:ln>
                  <a:noFill/>
                </a:ln>
                <a:solidFill>
                  <a:srgbClr val="4374B7"/>
                </a:solidFill>
                <a:effectLst/>
                <a:latin typeface="Helvetica Neue"/>
                <a:hlinkClick r:id="rId6"/>
              </a:rPr>
              <a:t>-</a:t>
            </a:r>
            <a:r>
              <a:rPr kumimoji="0" lang="en-US" sz="1400" b="0" i="0" u="none" strike="noStrike" cap="none" normalizeH="0" baseline="0" dirty="0" err="1" smtClean="0">
                <a:ln>
                  <a:noFill/>
                </a:ln>
                <a:solidFill>
                  <a:srgbClr val="4374B7"/>
                </a:solidFill>
                <a:effectLst/>
                <a:latin typeface="Helvetica Neue"/>
                <a:hlinkClick r:id="rId6"/>
              </a:rPr>
              <a:t>ShareAlike</a:t>
            </a:r>
            <a:r>
              <a:rPr kumimoji="0" lang="en-US" sz="1400" b="0" i="0" u="none" strike="noStrike" cap="none" normalizeH="0" baseline="0" dirty="0" smtClean="0">
                <a:ln>
                  <a:noFill/>
                </a:ln>
                <a:solidFill>
                  <a:srgbClr val="4374B7"/>
                </a:solidFill>
                <a:effectLst/>
                <a:latin typeface="Helvetica Neue"/>
                <a:hlinkClick r:id="rId6"/>
              </a:rPr>
              <a:t> 4.0 International License</a:t>
            </a:r>
            <a:r>
              <a:rPr kumimoji="0" lang="en-US" sz="1400" b="0" i="0" u="none" strike="noStrike" cap="none" normalizeH="0" baseline="0" dirty="0" smtClean="0">
                <a:ln>
                  <a:noFill/>
                </a:ln>
                <a:solidFill>
                  <a:srgbClr val="000000"/>
                </a:solidFill>
                <a:effectLst/>
                <a:latin typeface="Helvetica Neue"/>
              </a:rPr>
              <a:t>.</a:t>
            </a:r>
            <a:r>
              <a:rPr kumimoji="0" lang="en-US" sz="1050" b="0" i="0" u="none" strike="noStrike" cap="none" normalizeH="0" baseline="0" dirty="0" smtClean="0">
                <a:ln>
                  <a:noFill/>
                </a:ln>
                <a:solidFill>
                  <a:schemeClr val="tx1"/>
                </a:solidFill>
                <a:effectLst/>
              </a:rPr>
              <a:t/>
            </a:r>
            <a:br>
              <a:rPr kumimoji="0" lang="en-US" sz="1050" b="0" i="0" u="none" strike="noStrike" cap="none" normalizeH="0" baseline="0" dirty="0" smtClean="0">
                <a:ln>
                  <a:noFill/>
                </a:ln>
                <a:solidFill>
                  <a:schemeClr val="tx1"/>
                </a:solidFill>
                <a:effectLst/>
              </a:rPr>
            </a:br>
            <a:r>
              <a:rPr kumimoji="0" lang="en-US" sz="1400" b="0" i="0" u="none" strike="noStrike" cap="none" normalizeH="0" baseline="0" dirty="0" smtClean="0">
                <a:ln>
                  <a:noFill/>
                </a:ln>
                <a:solidFill>
                  <a:srgbClr val="000000"/>
                </a:solidFill>
                <a:effectLst/>
                <a:latin typeface="Helvetica Neue"/>
              </a:rPr>
              <a:t>Permissions beyond the scope of this license may be available at </a:t>
            </a:r>
            <a:r>
              <a:rPr kumimoji="0" lang="en-US" sz="1400" b="0" i="0" u="none" strike="noStrike" cap="none" normalizeH="0" baseline="0" dirty="0" smtClean="0">
                <a:ln>
                  <a:noFill/>
                </a:ln>
                <a:solidFill>
                  <a:srgbClr val="4374B7"/>
                </a:solidFill>
                <a:effectLst/>
                <a:latin typeface="Helvetica Neue"/>
                <a:hlinkClick r:id="rId7"/>
              </a:rPr>
              <a:t>http://peerinstruction4cs.org</a:t>
            </a:r>
            <a:r>
              <a:rPr kumimoji="0" lang="en-US" sz="1400" b="0" i="0" u="none" strike="noStrike" cap="none" normalizeH="0" baseline="0" dirty="0" smtClean="0">
                <a:ln>
                  <a:noFill/>
                </a:ln>
                <a:solidFill>
                  <a:srgbClr val="000000"/>
                </a:solidFill>
                <a:effectLst/>
                <a:latin typeface="Helvetica Neue"/>
              </a:rPr>
              <a:t>.</a:t>
            </a:r>
            <a:r>
              <a:rPr kumimoji="0" lang="en-US" sz="1050" b="0" i="0" u="none" strike="noStrike" cap="none" normalizeH="0" baseline="0" dirty="0" smtClean="0">
                <a:ln>
                  <a:noFill/>
                </a:ln>
                <a:solidFill>
                  <a:schemeClr val="tx1"/>
                </a:solidFill>
                <a:effectLst/>
              </a:rPr>
              <a:t> </a:t>
            </a:r>
            <a:endParaRPr kumimoji="0" lang="en-US" sz="1400" b="0" i="0" u="none" strike="noStrike" cap="none" normalizeH="0" baseline="0" dirty="0" smtClean="0">
              <a:ln>
                <a:noFill/>
              </a:ln>
              <a:solidFill>
                <a:srgbClr val="4374B7"/>
              </a:solidFill>
              <a:effectLst/>
              <a:latin typeface="Helvetica Neue"/>
            </a:endParaRPr>
          </a:p>
        </p:txBody>
      </p:sp>
      <p:pic>
        <p:nvPicPr>
          <p:cNvPr id="5" name="Picture 4" descr="Creative Commons License">
            <a:hlinkClick r:id="rId6"/>
          </p:cNvPr>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1576387" y="2541324"/>
            <a:ext cx="1524000" cy="53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088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76200"/>
            <a:ext cx="7024744" cy="1143000"/>
          </a:xfrm>
        </p:spPr>
        <p:txBody>
          <a:bodyPr/>
          <a:lstStyle/>
          <a:p>
            <a:r>
              <a:rPr lang="en-US" dirty="0"/>
              <a:t>t</a:t>
            </a:r>
            <a:r>
              <a:rPr lang="en-US" dirty="0" smtClean="0"/>
              <a:t>ree-</a:t>
            </a:r>
            <a:r>
              <a:rPr lang="en-US" dirty="0" err="1" smtClean="0"/>
              <a:t>map.h</a:t>
            </a:r>
            <a:endParaRPr lang="en-US" dirty="0"/>
          </a:p>
        </p:txBody>
      </p:sp>
      <p:sp>
        <p:nvSpPr>
          <p:cNvPr id="3" name="Content Placeholder 2"/>
          <p:cNvSpPr>
            <a:spLocks noGrp="1"/>
          </p:cNvSpPr>
          <p:nvPr>
            <p:ph idx="1"/>
            <p:custDataLst>
              <p:tags r:id="rId2"/>
            </p:custDataLst>
          </p:nvPr>
        </p:nvSpPr>
        <p:spPr>
          <a:xfrm>
            <a:off x="609600" y="1371600"/>
            <a:ext cx="7772400" cy="4800600"/>
          </a:xfrm>
        </p:spPr>
        <p:txBody>
          <a:bodyPr>
            <a:normAutofit fontScale="85000" lnSpcReduction="10000"/>
          </a:bodyPr>
          <a:lstStyle/>
          <a:p>
            <a:pPr marL="68580" indent="0">
              <a:buNone/>
            </a:pPr>
            <a:r>
              <a:rPr lang="en-US" b="1" dirty="0" smtClean="0">
                <a:latin typeface="Courier New" panose="02070309020205020404" pitchFamily="49" charset="0"/>
                <a:cs typeface="Courier New" panose="02070309020205020404" pitchFamily="49" charset="0"/>
              </a:rPr>
              <a:t>template </a:t>
            </a:r>
            <a:r>
              <a:rPr lang="en-US" b="1" dirty="0">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typename</a:t>
            </a:r>
            <a:r>
              <a:rPr lang="en-US" b="1" dirty="0">
                <a:latin typeface="Courier New" panose="02070309020205020404" pitchFamily="49" charset="0"/>
                <a:cs typeface="Courier New" panose="02070309020205020404" pitchFamily="49" charset="0"/>
              </a:rPr>
              <a:t> Key, </a:t>
            </a:r>
            <a:r>
              <a:rPr lang="en-US" b="1" dirty="0" err="1">
                <a:latin typeface="Courier New" panose="02070309020205020404" pitchFamily="49" charset="0"/>
                <a:cs typeface="Courier New" panose="02070309020205020404" pitchFamily="49" charset="0"/>
              </a:rPr>
              <a:t>typename</a:t>
            </a:r>
            <a:r>
              <a:rPr lang="en-US" b="1" dirty="0">
                <a:latin typeface="Courier New" panose="02070309020205020404" pitchFamily="49" charset="0"/>
                <a:cs typeface="Courier New" panose="02070309020205020404" pitchFamily="49" charset="0"/>
              </a:rPr>
              <a:t> Value&gt; </a:t>
            </a:r>
          </a:p>
          <a:p>
            <a:pPr marL="68580" indent="0">
              <a:buNone/>
            </a:pPr>
            <a:r>
              <a:rPr lang="en-US" b="1" dirty="0">
                <a:latin typeface="Courier New" panose="02070309020205020404" pitchFamily="49" charset="0"/>
                <a:cs typeface="Courier New" panose="02070309020205020404" pitchFamily="49" charset="0"/>
              </a:rPr>
              <a:t>class </a:t>
            </a:r>
            <a:r>
              <a:rPr lang="en-US" b="1" dirty="0" err="1">
                <a:latin typeface="Courier New" panose="02070309020205020404" pitchFamily="49" charset="0"/>
                <a:cs typeface="Courier New" panose="02070309020205020404" pitchFamily="49" charset="0"/>
              </a:rPr>
              <a:t>TreeMap</a:t>
            </a:r>
            <a:r>
              <a:rPr lang="en-US" b="1" dirty="0">
                <a:latin typeface="Courier New" panose="02070309020205020404" pitchFamily="49" charset="0"/>
                <a:cs typeface="Courier New" panose="02070309020205020404" pitchFamily="49" charset="0"/>
              </a:rPr>
              <a:t> { </a:t>
            </a:r>
          </a:p>
          <a:p>
            <a:pPr marL="68580" indent="0">
              <a:buNone/>
            </a:pPr>
            <a:r>
              <a:rPr lang="en-US" b="1" dirty="0">
                <a:latin typeface="Courier New" panose="02070309020205020404" pitchFamily="49" charset="0"/>
                <a:cs typeface="Courier New" panose="02070309020205020404" pitchFamily="49" charset="0"/>
              </a:rPr>
              <a:t>public: </a:t>
            </a:r>
          </a:p>
          <a:p>
            <a:pPr marL="68580" indent="0">
              <a:buNone/>
            </a:pPr>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TreeMap</a:t>
            </a:r>
            <a:r>
              <a:rPr lang="en-US" b="1" dirty="0">
                <a:latin typeface="Courier New" panose="02070309020205020404" pitchFamily="49" charset="0"/>
                <a:cs typeface="Courier New" panose="02070309020205020404" pitchFamily="49" charset="0"/>
              </a:rPr>
              <a:t>(); </a:t>
            </a:r>
          </a:p>
          <a:p>
            <a:pPr marL="6858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TreeMap</a:t>
            </a:r>
            <a:r>
              <a:rPr lang="en-US" b="1" dirty="0">
                <a:latin typeface="Courier New" panose="02070309020205020404" pitchFamily="49" charset="0"/>
                <a:cs typeface="Courier New" panose="02070309020205020404" pitchFamily="49" charset="0"/>
              </a:rPr>
              <a:t>(); </a:t>
            </a:r>
          </a:p>
          <a:p>
            <a:pPr marL="68580" indent="0">
              <a:buNone/>
            </a:pPr>
            <a:r>
              <a:rPr lang="en-US" b="1" dirty="0">
                <a:latin typeface="Courier New" panose="02070309020205020404" pitchFamily="49" charset="0"/>
                <a:cs typeface="Courier New" panose="02070309020205020404" pitchFamily="49" charset="0"/>
              </a:rPr>
              <a:t> </a:t>
            </a:r>
          </a:p>
          <a:p>
            <a:pPr marL="68580" indent="0">
              <a:buNone/>
            </a:pPr>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isEmpty</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 return size() == 0; } </a:t>
            </a:r>
          </a:p>
          <a:p>
            <a:pPr marL="6858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size() </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 return count; } </a:t>
            </a:r>
          </a:p>
          <a:p>
            <a:pPr marL="68580" indent="0">
              <a:buNone/>
            </a:pPr>
            <a:r>
              <a:rPr lang="en-US" b="1" dirty="0">
                <a:latin typeface="Courier New" panose="02070309020205020404" pitchFamily="49" charset="0"/>
                <a:cs typeface="Courier New" panose="02070309020205020404" pitchFamily="49" charset="0"/>
              </a:rPr>
              <a:t> </a:t>
            </a:r>
          </a:p>
          <a:p>
            <a:pPr marL="68580" indent="0">
              <a:buNone/>
            </a:pPr>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bool</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containsKey</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Key&amp; key) </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a:t>
            </a:r>
          </a:p>
          <a:p>
            <a:pPr marL="68580" indent="0">
              <a:buNone/>
            </a:pP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void put(</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Key&amp; key, </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Value&amp; value); </a:t>
            </a:r>
          </a:p>
          <a:p>
            <a:pPr marL="68580" indent="0">
              <a:buNone/>
            </a:pP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Value get(</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Key&amp; key) </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a:t>
            </a:r>
          </a:p>
          <a:p>
            <a:pPr marL="68580" indent="0">
              <a:buNone/>
            </a:pP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Value&amp; operator[](</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Key&amp; key</a:t>
            </a:r>
            <a:r>
              <a:rPr lang="en-US" b="1" dirty="0" smtClean="0">
                <a:latin typeface="Courier New" panose="02070309020205020404" pitchFamily="49" charset="0"/>
                <a:cs typeface="Courier New" panose="02070309020205020404" pitchFamily="49" charset="0"/>
              </a:rPr>
              <a:t>);</a:t>
            </a:r>
          </a:p>
          <a:p>
            <a:pPr marL="68580" indent="0">
              <a:buNone/>
            </a:pP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mc:AlternateContent xmlns:mc="http://schemas.openxmlformats.org/markup-compatibility/2006" xmlns:p14="http://schemas.microsoft.com/office/powerpoint/2010/main">
        <mc:Choice Requires="p14">
          <p:contentPart p14:bwMode="auto" r:id="rId5">
            <p14:nvContentPartPr>
              <p14:cNvPr id="4" name="Ink 3"/>
              <p14:cNvContentPartPr/>
              <p14:nvPr>
                <p:custDataLst>
                  <p:tags r:id="rId3"/>
                </p:custDataLst>
              </p14:nvPr>
            </p14:nvContentPartPr>
            <p14:xfrm>
              <a:off x="399240" y="1044000"/>
              <a:ext cx="7207200" cy="1414440"/>
            </p14:xfrm>
          </p:contentPart>
        </mc:Choice>
        <mc:Fallback xmlns="">
          <p:pic>
            <p:nvPicPr>
              <p:cNvPr id="4" name="Ink 3"/>
              <p:cNvPicPr/>
              <p:nvPr/>
            </p:nvPicPr>
            <p:blipFill>
              <a:blip r:embed="rId6"/>
              <a:stretch>
                <a:fillRect/>
              </a:stretch>
            </p:blipFill>
            <p:spPr>
              <a:xfrm>
                <a:off x="392040" y="1037160"/>
                <a:ext cx="7220160" cy="1423800"/>
              </a:xfrm>
              <a:prstGeom prst="rect">
                <a:avLst/>
              </a:prstGeom>
            </p:spPr>
          </p:pic>
        </mc:Fallback>
      </mc:AlternateContent>
    </p:spTree>
    <p:extLst>
      <p:ext uri="{BB962C8B-B14F-4D97-AF65-F5344CB8AC3E}">
        <p14:creationId xmlns:p14="http://schemas.microsoft.com/office/powerpoint/2010/main" val="2285079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76200"/>
            <a:ext cx="7024744" cy="1143000"/>
          </a:xfrm>
        </p:spPr>
        <p:txBody>
          <a:bodyPr/>
          <a:lstStyle/>
          <a:p>
            <a:r>
              <a:rPr lang="en-US" dirty="0"/>
              <a:t>t</a:t>
            </a:r>
            <a:r>
              <a:rPr lang="en-US" dirty="0" smtClean="0"/>
              <a:t>ree-</a:t>
            </a:r>
            <a:r>
              <a:rPr lang="en-US" dirty="0" err="1" smtClean="0"/>
              <a:t>map.h</a:t>
            </a:r>
            <a:endParaRPr lang="en-US" dirty="0"/>
          </a:p>
        </p:txBody>
      </p:sp>
      <p:sp>
        <p:nvSpPr>
          <p:cNvPr id="3" name="Content Placeholder 2"/>
          <p:cNvSpPr>
            <a:spLocks noGrp="1"/>
          </p:cNvSpPr>
          <p:nvPr>
            <p:ph idx="1"/>
            <p:custDataLst>
              <p:tags r:id="rId2"/>
            </p:custDataLst>
          </p:nvPr>
        </p:nvSpPr>
        <p:spPr>
          <a:xfrm>
            <a:off x="457200" y="1371600"/>
            <a:ext cx="8153400" cy="4876800"/>
          </a:xfrm>
        </p:spPr>
        <p:txBody>
          <a:bodyPr>
            <a:normAutofit fontScale="77500" lnSpcReduction="20000"/>
          </a:bodyPr>
          <a:lstStyle/>
          <a:p>
            <a:pPr marL="68580" indent="0">
              <a:buNone/>
            </a:pP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68580" indent="0">
              <a:buNone/>
            </a:pPr>
            <a:r>
              <a:rPr lang="en-US" b="1" dirty="0">
                <a:latin typeface="Courier New" panose="02070309020205020404" pitchFamily="49" charset="0"/>
                <a:cs typeface="Courier New" panose="02070309020205020404" pitchFamily="49" charset="0"/>
              </a:rPr>
              <a:t>private: </a:t>
            </a:r>
          </a:p>
          <a:p>
            <a:pPr marL="68580" indent="0">
              <a:buNone/>
            </a:pPr>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struct</a:t>
            </a:r>
            <a:r>
              <a:rPr lang="en-US" b="1" dirty="0">
                <a:latin typeface="Courier New" panose="02070309020205020404" pitchFamily="49" charset="0"/>
                <a:cs typeface="Courier New" panose="02070309020205020404" pitchFamily="49" charset="0"/>
              </a:rPr>
              <a:t> node { </a:t>
            </a:r>
          </a:p>
          <a:p>
            <a:pPr marL="68580" indent="0">
              <a:buNone/>
            </a:pPr>
            <a:r>
              <a:rPr lang="en-US" b="1" dirty="0" smtClean="0">
                <a:latin typeface="Courier New" panose="02070309020205020404" pitchFamily="49" charset="0"/>
                <a:cs typeface="Courier New" panose="02070309020205020404" pitchFamily="49" charset="0"/>
              </a:rPr>
              <a:t>    Key </a:t>
            </a:r>
            <a:r>
              <a:rPr lang="en-US" b="1" dirty="0" err="1">
                <a:latin typeface="Courier New" panose="02070309020205020404" pitchFamily="49" charset="0"/>
                <a:cs typeface="Courier New" panose="02070309020205020404" pitchFamily="49" charset="0"/>
              </a:rPr>
              <a:t>key</a:t>
            </a:r>
            <a:r>
              <a:rPr lang="en-US" b="1" dirty="0">
                <a:latin typeface="Courier New" panose="02070309020205020404" pitchFamily="49" charset="0"/>
                <a:cs typeface="Courier New" panose="02070309020205020404" pitchFamily="49" charset="0"/>
              </a:rPr>
              <a:t>; </a:t>
            </a:r>
          </a:p>
          <a:p>
            <a:pPr marL="6858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Value </a:t>
            </a:r>
            <a:r>
              <a:rPr lang="en-US" b="1" dirty="0" err="1">
                <a:latin typeface="Courier New" panose="02070309020205020404" pitchFamily="49" charset="0"/>
                <a:cs typeface="Courier New" panose="02070309020205020404" pitchFamily="49" charset="0"/>
              </a:rPr>
              <a:t>value</a:t>
            </a:r>
            <a:r>
              <a:rPr lang="en-US" b="1" dirty="0">
                <a:latin typeface="Courier New" panose="02070309020205020404" pitchFamily="49" charset="0"/>
                <a:cs typeface="Courier New" panose="02070309020205020404" pitchFamily="49" charset="0"/>
              </a:rPr>
              <a:t>; </a:t>
            </a:r>
          </a:p>
          <a:p>
            <a:pPr marL="6858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node </a:t>
            </a:r>
            <a:r>
              <a:rPr lang="en-US" b="1" dirty="0">
                <a:latin typeface="Courier New" panose="02070309020205020404" pitchFamily="49" charset="0"/>
                <a:cs typeface="Courier New" panose="02070309020205020404" pitchFamily="49" charset="0"/>
              </a:rPr>
              <a:t>*left, *right; </a:t>
            </a:r>
          </a:p>
          <a:p>
            <a:pPr marL="6858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 </a:t>
            </a:r>
            <a:endParaRPr lang="en-US" b="1" dirty="0">
              <a:latin typeface="Courier New" panose="02070309020205020404" pitchFamily="49" charset="0"/>
              <a:cs typeface="Courier New" panose="02070309020205020404" pitchFamily="49" charset="0"/>
            </a:endParaRPr>
          </a:p>
          <a:p>
            <a:pPr marL="6858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count; </a:t>
            </a:r>
          </a:p>
          <a:p>
            <a:pPr marL="6858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node </a:t>
            </a:r>
            <a:r>
              <a:rPr lang="en-US" b="1" dirty="0">
                <a:latin typeface="Courier New" panose="02070309020205020404" pitchFamily="49" charset="0"/>
                <a:cs typeface="Courier New" panose="02070309020205020404" pitchFamily="49" charset="0"/>
              </a:rPr>
              <a:t>*root; </a:t>
            </a:r>
          </a:p>
          <a:p>
            <a:pPr marL="68580" indent="0">
              <a:buNone/>
            </a:pPr>
            <a:r>
              <a:rPr lang="en-US" b="1" dirty="0">
                <a:latin typeface="Courier New" panose="02070309020205020404" pitchFamily="49" charset="0"/>
                <a:cs typeface="Courier New" panose="02070309020205020404" pitchFamily="49" charset="0"/>
              </a:rPr>
              <a:t> </a:t>
            </a:r>
          </a:p>
          <a:p>
            <a:pPr marL="6858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void </a:t>
            </a:r>
            <a:r>
              <a:rPr lang="en-US" b="1" dirty="0" err="1">
                <a:latin typeface="Courier New" panose="02070309020205020404" pitchFamily="49" charset="0"/>
                <a:cs typeface="Courier New" panose="02070309020205020404" pitchFamily="49" charset="0"/>
              </a:rPr>
              <a:t>disposeTree</a:t>
            </a:r>
            <a:r>
              <a:rPr lang="en-US" b="1" dirty="0">
                <a:latin typeface="Courier New" panose="02070309020205020404" pitchFamily="49" charset="0"/>
                <a:cs typeface="Courier New" panose="02070309020205020404" pitchFamily="49" charset="0"/>
              </a:rPr>
              <a:t>(node *root); </a:t>
            </a:r>
          </a:p>
          <a:p>
            <a:pPr marL="6858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const</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node * </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&amp; </a:t>
            </a:r>
            <a:r>
              <a:rPr lang="en-US" b="1" dirty="0" err="1">
                <a:latin typeface="Courier New" panose="02070309020205020404" pitchFamily="49" charset="0"/>
                <a:cs typeface="Courier New" panose="02070309020205020404" pitchFamily="49" charset="0"/>
              </a:rPr>
              <a:t>findNode</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Key&amp; key) </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a:t>
            </a:r>
          </a:p>
          <a:p>
            <a:pPr marL="6858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node </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ensureNodeExists</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const</a:t>
            </a:r>
            <a:r>
              <a:rPr lang="en-US" b="1" dirty="0">
                <a:latin typeface="Courier New" panose="02070309020205020404" pitchFamily="49" charset="0"/>
                <a:cs typeface="Courier New" panose="02070309020205020404" pitchFamily="49" charset="0"/>
              </a:rPr>
              <a:t> Key&amp; key); </a:t>
            </a:r>
          </a:p>
          <a:p>
            <a:pPr marL="68580" indent="0">
              <a:buNone/>
            </a:pPr>
            <a:r>
              <a:rPr lang="en-US" b="1" dirty="0">
                <a:latin typeface="Courier New" panose="02070309020205020404" pitchFamily="49" charset="0"/>
                <a:cs typeface="Courier New" panose="02070309020205020404" pitchFamily="49" charset="0"/>
              </a:rPr>
              <a:t>}; </a:t>
            </a:r>
          </a:p>
          <a:p>
            <a:pPr marL="68580" indent="0">
              <a:buNone/>
            </a:pPr>
            <a:r>
              <a:rPr lang="en-US" b="1" dirty="0">
                <a:latin typeface="Courier New" panose="02070309020205020404" pitchFamily="49" charset="0"/>
                <a:cs typeface="Courier New" panose="02070309020205020404" pitchFamily="49" charset="0"/>
              </a:rPr>
              <a:t> </a:t>
            </a:r>
          </a:p>
          <a:p>
            <a:pPr marL="68580" indent="0">
              <a:buNone/>
            </a:pPr>
            <a:r>
              <a:rPr lang="en-US" b="1" dirty="0">
                <a:latin typeface="Courier New" panose="02070309020205020404" pitchFamily="49" charset="0"/>
                <a:cs typeface="Courier New" panose="02070309020205020404" pitchFamily="49" charset="0"/>
              </a:rPr>
              <a:t>#include "tree-map-</a:t>
            </a:r>
            <a:r>
              <a:rPr lang="en-US" b="1" dirty="0" err="1">
                <a:latin typeface="Courier New" panose="02070309020205020404" pitchFamily="49" charset="0"/>
                <a:cs typeface="Courier New" panose="02070309020205020404" pitchFamily="49" charset="0"/>
              </a:rPr>
              <a:t>impl.h</a:t>
            </a:r>
            <a:r>
              <a:rPr lang="en-US" b="1" dirty="0">
                <a:latin typeface="Courier New" panose="02070309020205020404" pitchFamily="49" charset="0"/>
                <a:cs typeface="Courier New" panose="02070309020205020404" pitchFamily="49" charset="0"/>
              </a:rPr>
              <a:t>"</a:t>
            </a:r>
          </a:p>
        </p:txBody>
      </p:sp>
      <mc:AlternateContent xmlns:mc="http://schemas.openxmlformats.org/markup-compatibility/2006" xmlns:p14="http://schemas.microsoft.com/office/powerpoint/2010/main">
        <mc:Choice Requires="p14">
          <p:contentPart p14:bwMode="auto" r:id="rId5">
            <p14:nvContentPartPr>
              <p14:cNvPr id="4" name="Ink 3"/>
              <p14:cNvContentPartPr/>
              <p14:nvPr>
                <p:custDataLst>
                  <p:tags r:id="rId3"/>
                </p:custDataLst>
              </p14:nvPr>
            </p14:nvContentPartPr>
            <p14:xfrm>
              <a:off x="764640" y="2376720"/>
              <a:ext cx="2311200" cy="740880"/>
            </p14:xfrm>
          </p:contentPart>
        </mc:Choice>
        <mc:Fallback xmlns="">
          <p:pic>
            <p:nvPicPr>
              <p:cNvPr id="4" name="Ink 3"/>
              <p:cNvPicPr/>
              <p:nvPr/>
            </p:nvPicPr>
            <p:blipFill>
              <a:blip r:embed="rId6"/>
              <a:stretch>
                <a:fillRect/>
              </a:stretch>
            </p:blipFill>
            <p:spPr>
              <a:xfrm>
                <a:off x="760680" y="2370600"/>
                <a:ext cx="2321640" cy="749880"/>
              </a:xfrm>
              <a:prstGeom prst="rect">
                <a:avLst/>
              </a:prstGeom>
            </p:spPr>
          </p:pic>
        </mc:Fallback>
      </mc:AlternateContent>
    </p:spTree>
    <p:extLst>
      <p:ext uri="{BB962C8B-B14F-4D97-AF65-F5344CB8AC3E}">
        <p14:creationId xmlns:p14="http://schemas.microsoft.com/office/powerpoint/2010/main" val="2280389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043490" y="381000"/>
            <a:ext cx="7024744" cy="1143000"/>
          </a:xfrm>
        </p:spPr>
        <p:txBody>
          <a:bodyPr/>
          <a:lstStyle/>
          <a:p>
            <a:r>
              <a:rPr lang="en-US" dirty="0" smtClean="0"/>
              <a:t>BST put()</a:t>
            </a:r>
            <a:endParaRPr lang="en-US" dirty="0"/>
          </a:p>
        </p:txBody>
      </p:sp>
      <p:sp>
        <p:nvSpPr>
          <p:cNvPr id="3" name="Content Placeholder 2"/>
          <p:cNvSpPr>
            <a:spLocks noGrp="1"/>
          </p:cNvSpPr>
          <p:nvPr>
            <p:ph idx="1"/>
            <p:custDataLst>
              <p:tags r:id="rId2"/>
            </p:custDataLst>
          </p:nvPr>
        </p:nvSpPr>
        <p:spPr>
          <a:xfrm>
            <a:off x="1043492" y="1905000"/>
            <a:ext cx="6777317" cy="3927629"/>
          </a:xfrm>
        </p:spPr>
        <p:txBody>
          <a:bodyPr>
            <a:normAutofit fontScale="92500" lnSpcReduction="20000"/>
          </a:bodyPr>
          <a:lstStyle/>
          <a:p>
            <a:r>
              <a:rPr lang="en-US" dirty="0" smtClean="0"/>
              <a:t>Insert: 22, 9, 34, 18, 3</a:t>
            </a:r>
          </a:p>
          <a:p>
            <a:pPr lvl="1"/>
            <a:endParaRPr lang="en-US" dirty="0" smtClean="0"/>
          </a:p>
          <a:p>
            <a:pPr lvl="1"/>
            <a:endParaRPr lang="en-US" dirty="0"/>
          </a:p>
          <a:p>
            <a:pPr lvl="1"/>
            <a:endParaRPr lang="en-US" dirty="0" smtClean="0"/>
          </a:p>
          <a:p>
            <a:pPr lvl="1"/>
            <a:endParaRPr lang="en-US" dirty="0"/>
          </a:p>
          <a:p>
            <a:pPr lvl="1"/>
            <a:endParaRPr lang="en-US" dirty="0" smtClean="0"/>
          </a:p>
          <a:p>
            <a:pPr marL="365760" lvl="1" indent="0">
              <a:buNone/>
            </a:pPr>
            <a:endParaRPr lang="en-US" dirty="0" smtClean="0"/>
          </a:p>
          <a:p>
            <a:r>
              <a:rPr lang="en-US" dirty="0" smtClean="0"/>
              <a:t>How many of these result in the same tree structure as above?</a:t>
            </a:r>
          </a:p>
          <a:p>
            <a:r>
              <a:rPr lang="en-US" dirty="0" smtClean="0"/>
              <a:t>22, 34, 9, 18, 3</a:t>
            </a:r>
          </a:p>
          <a:p>
            <a:r>
              <a:rPr lang="en-US" dirty="0" smtClean="0"/>
              <a:t>22, 18, 9, 3, 34</a:t>
            </a:r>
          </a:p>
          <a:p>
            <a:r>
              <a:rPr lang="en-US" dirty="0" smtClean="0"/>
              <a:t>22, 9, 3, 18, 34</a:t>
            </a:r>
          </a:p>
        </p:txBody>
      </p:sp>
      <p:sp>
        <p:nvSpPr>
          <p:cNvPr id="5" name="Content Placeholder 3"/>
          <p:cNvSpPr txBox="1">
            <a:spLocks/>
          </p:cNvSpPr>
          <p:nvPr>
            <p:custDataLst>
              <p:tags r:id="rId3"/>
            </p:custDataLst>
          </p:nvPr>
        </p:nvSpPr>
        <p:spPr>
          <a:xfrm>
            <a:off x="4657166" y="4572000"/>
            <a:ext cx="2886634" cy="1524000"/>
          </a:xfrm>
          <a:prstGeom prst="rect">
            <a:avLst/>
          </a:prstGeom>
          <a:ln>
            <a:solidFill>
              <a:schemeClr val="accent1"/>
            </a:solidFill>
          </a:ln>
        </p:spPr>
        <p:txBody>
          <a:bodyPr vert="horz" lIns="91440" tIns="45720" rIns="91440" bIns="45720" rtlCol="0">
            <a:normAutofit fontScale="92500"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525780" indent="-457200">
              <a:buFont typeface="+mj-lt"/>
              <a:buAutoNum type="alphaUcPeriod"/>
            </a:pPr>
            <a:r>
              <a:rPr lang="en-US" dirty="0" smtClean="0"/>
              <a:t>None of these</a:t>
            </a:r>
          </a:p>
          <a:p>
            <a:pPr marL="525780" indent="-457200">
              <a:buFont typeface="+mj-lt"/>
              <a:buAutoNum type="alphaUcPeriod"/>
            </a:pPr>
            <a:r>
              <a:rPr lang="en-US" dirty="0" smtClean="0"/>
              <a:t>1 of these</a:t>
            </a:r>
          </a:p>
          <a:p>
            <a:pPr marL="525780" indent="-457200">
              <a:buFont typeface="+mj-lt"/>
              <a:buAutoNum type="alphaUcPeriod"/>
            </a:pPr>
            <a:r>
              <a:rPr lang="en-US" dirty="0" smtClean="0"/>
              <a:t>2 of these</a:t>
            </a:r>
          </a:p>
          <a:p>
            <a:pPr marL="525780" indent="-457200">
              <a:buFont typeface="+mj-lt"/>
              <a:buAutoNum type="alphaUcPeriod"/>
            </a:pPr>
            <a:r>
              <a:rPr lang="en-US" dirty="0" smtClean="0"/>
              <a:t>All of these</a:t>
            </a:r>
            <a:endParaRPr lang="en-US" dirty="0"/>
          </a:p>
        </p:txBody>
      </p:sp>
      <mc:AlternateContent xmlns:mc="http://schemas.openxmlformats.org/markup-compatibility/2006" xmlns:p14="http://schemas.microsoft.com/office/powerpoint/2010/main">
        <mc:Choice Requires="p14">
          <p:contentPart p14:bwMode="auto" r:id="rId6">
            <p14:nvContentPartPr>
              <p14:cNvPr id="4" name="Ink 3"/>
              <p14:cNvContentPartPr/>
              <p14:nvPr>
                <p:custDataLst>
                  <p:tags r:id="rId4"/>
                </p:custDataLst>
              </p14:nvPr>
            </p14:nvContentPartPr>
            <p14:xfrm>
              <a:off x="3387960" y="587160"/>
              <a:ext cx="5550480" cy="6008400"/>
            </p14:xfrm>
          </p:contentPart>
        </mc:Choice>
        <mc:Fallback xmlns="">
          <p:pic>
            <p:nvPicPr>
              <p:cNvPr id="4" name="Ink 3"/>
              <p:cNvPicPr/>
              <p:nvPr/>
            </p:nvPicPr>
            <p:blipFill>
              <a:blip r:embed="rId7"/>
              <a:stretch>
                <a:fillRect/>
              </a:stretch>
            </p:blipFill>
            <p:spPr>
              <a:xfrm>
                <a:off x="3381120" y="581400"/>
                <a:ext cx="5566680" cy="6023520"/>
              </a:xfrm>
              <a:prstGeom prst="rect">
                <a:avLst/>
              </a:prstGeom>
            </p:spPr>
          </p:pic>
        </mc:Fallback>
      </mc:AlternateContent>
    </p:spTree>
    <p:extLst>
      <p:ext uri="{BB962C8B-B14F-4D97-AF65-F5344CB8AC3E}">
        <p14:creationId xmlns:p14="http://schemas.microsoft.com/office/powerpoint/2010/main" val="3152264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76200"/>
            <a:ext cx="7024744" cy="1143000"/>
          </a:xfrm>
        </p:spPr>
        <p:txBody>
          <a:bodyPr/>
          <a:lstStyle/>
          <a:p>
            <a:r>
              <a:rPr lang="en-US" dirty="0"/>
              <a:t>t</a:t>
            </a:r>
            <a:r>
              <a:rPr lang="en-US" dirty="0" smtClean="0"/>
              <a:t>ree-</a:t>
            </a:r>
            <a:r>
              <a:rPr lang="en-US" dirty="0" err="1" smtClean="0"/>
              <a:t>map.h</a:t>
            </a:r>
            <a:endParaRPr lang="en-US" dirty="0"/>
          </a:p>
        </p:txBody>
      </p:sp>
      <p:sp>
        <p:nvSpPr>
          <p:cNvPr id="3" name="Content Placeholder 2"/>
          <p:cNvSpPr>
            <a:spLocks noGrp="1"/>
          </p:cNvSpPr>
          <p:nvPr>
            <p:ph idx="1"/>
            <p:custDataLst>
              <p:tags r:id="rId2"/>
            </p:custDataLst>
          </p:nvPr>
        </p:nvSpPr>
        <p:spPr>
          <a:xfrm>
            <a:off x="762000" y="1524000"/>
            <a:ext cx="8153400" cy="5181600"/>
          </a:xfrm>
        </p:spPr>
        <p:txBody>
          <a:bodyPr>
            <a:noAutofit/>
          </a:bodyPr>
          <a:lstStyle/>
          <a:p>
            <a:pPr marL="68580" indent="0">
              <a:buNone/>
            </a:pPr>
            <a:r>
              <a:rPr lang="en-US" sz="1800" b="1" dirty="0">
                <a:latin typeface="Courier New" panose="02070309020205020404" pitchFamily="49" charset="0"/>
                <a:cs typeface="Courier New" panose="02070309020205020404" pitchFamily="49" charset="0"/>
              </a:rPr>
              <a:t>template &lt;</a:t>
            </a:r>
            <a:r>
              <a:rPr lang="en-US" sz="1800" b="1" dirty="0" err="1">
                <a:latin typeface="Courier New" panose="02070309020205020404" pitchFamily="49" charset="0"/>
                <a:cs typeface="Courier New" panose="02070309020205020404" pitchFamily="49" charset="0"/>
              </a:rPr>
              <a:t>typename</a:t>
            </a:r>
            <a:r>
              <a:rPr lang="en-US" sz="1800" b="1" dirty="0">
                <a:latin typeface="Courier New" panose="02070309020205020404" pitchFamily="49" charset="0"/>
                <a:cs typeface="Courier New" panose="02070309020205020404" pitchFamily="49" charset="0"/>
              </a:rPr>
              <a:t> Key, </a:t>
            </a:r>
            <a:r>
              <a:rPr lang="en-US" sz="1800" b="1" dirty="0" err="1">
                <a:latin typeface="Courier New" panose="02070309020205020404" pitchFamily="49" charset="0"/>
                <a:cs typeface="Courier New" panose="02070309020205020404" pitchFamily="49" charset="0"/>
              </a:rPr>
              <a:t>typename</a:t>
            </a:r>
            <a:r>
              <a:rPr lang="en-US" sz="1800" b="1" dirty="0">
                <a:latin typeface="Courier New" panose="02070309020205020404" pitchFamily="49" charset="0"/>
                <a:cs typeface="Courier New" panose="02070309020205020404" pitchFamily="49" charset="0"/>
              </a:rPr>
              <a:t> Value&gt; </a:t>
            </a:r>
          </a:p>
          <a:p>
            <a:pPr marL="68580" indent="0">
              <a:buNone/>
            </a:pPr>
            <a:r>
              <a:rPr lang="en-US" sz="1800" b="1" dirty="0">
                <a:latin typeface="Courier New" panose="02070309020205020404" pitchFamily="49" charset="0"/>
                <a:cs typeface="Courier New" panose="02070309020205020404" pitchFamily="49" charset="0"/>
              </a:rPr>
              <a:t>void </a:t>
            </a:r>
            <a:r>
              <a:rPr lang="en-US" sz="1800" b="1" dirty="0" err="1">
                <a:latin typeface="Courier New" panose="02070309020205020404" pitchFamily="49" charset="0"/>
                <a:cs typeface="Courier New" panose="02070309020205020404" pitchFamily="49" charset="0"/>
              </a:rPr>
              <a:t>TreeMap</a:t>
            </a:r>
            <a:r>
              <a:rPr lang="en-US" sz="1800" b="1" dirty="0">
                <a:latin typeface="Courier New" panose="02070309020205020404" pitchFamily="49" charset="0"/>
                <a:cs typeface="Courier New" panose="02070309020205020404" pitchFamily="49" charset="0"/>
              </a:rPr>
              <a:t>&lt;Key, Value&gt;::put(</a:t>
            </a:r>
            <a:r>
              <a:rPr lang="en-US" sz="1800" b="1" dirty="0" err="1">
                <a:latin typeface="Courier New" panose="02070309020205020404" pitchFamily="49" charset="0"/>
                <a:cs typeface="Courier New" panose="02070309020205020404" pitchFamily="49" charset="0"/>
              </a:rPr>
              <a:t>const</a:t>
            </a:r>
            <a:r>
              <a:rPr lang="en-US" sz="1800" b="1" dirty="0">
                <a:latin typeface="Courier New" panose="02070309020205020404" pitchFamily="49" charset="0"/>
                <a:cs typeface="Courier New" panose="02070309020205020404" pitchFamily="49" charset="0"/>
              </a:rPr>
              <a:t> Key&amp; key, </a:t>
            </a:r>
            <a:r>
              <a:rPr lang="en-US" sz="1800" b="1" dirty="0" err="1">
                <a:latin typeface="Courier New" panose="02070309020205020404" pitchFamily="49" charset="0"/>
                <a:cs typeface="Courier New" panose="02070309020205020404" pitchFamily="49" charset="0"/>
              </a:rPr>
              <a:t>const</a:t>
            </a:r>
            <a:r>
              <a:rPr lang="en-US" sz="1800" b="1" dirty="0">
                <a:latin typeface="Courier New" panose="02070309020205020404" pitchFamily="49" charset="0"/>
                <a:cs typeface="Courier New" panose="02070309020205020404" pitchFamily="49" charset="0"/>
              </a:rPr>
              <a:t> Value&amp; value</a:t>
            </a:r>
            <a:r>
              <a:rPr lang="en-US" sz="1800" b="1" dirty="0" smtClean="0">
                <a:latin typeface="Courier New" panose="02070309020205020404" pitchFamily="49" charset="0"/>
                <a:cs typeface="Courier New" panose="02070309020205020404" pitchFamily="49" charset="0"/>
              </a:rPr>
              <a:t>) { </a:t>
            </a:r>
            <a:endParaRPr lang="en-US" sz="1800" b="1" dirty="0">
              <a:latin typeface="Courier New" panose="02070309020205020404" pitchFamily="49" charset="0"/>
              <a:cs typeface="Courier New" panose="02070309020205020404" pitchFamily="49" charset="0"/>
            </a:endParaRPr>
          </a:p>
          <a:p>
            <a:pPr marL="68580" indent="0">
              <a:buNone/>
            </a:pP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node ** </a:t>
            </a:r>
            <a:r>
              <a:rPr lang="en-US" sz="1800" b="1" dirty="0" err="1" smtClean="0">
                <a:latin typeface="Courier New" panose="02070309020205020404" pitchFamily="49" charset="0"/>
                <a:cs typeface="Courier New" panose="02070309020205020404" pitchFamily="49" charset="0"/>
              </a:rPr>
              <a:t>currp</a:t>
            </a:r>
            <a:r>
              <a:rPr lang="en-US" sz="1800" b="1" dirty="0" smtClean="0">
                <a:latin typeface="Courier New" panose="02070309020205020404" pitchFamily="49" charset="0"/>
                <a:cs typeface="Courier New" panose="02070309020205020404" pitchFamily="49" charset="0"/>
              </a:rPr>
              <a:t> </a:t>
            </a:r>
            <a:r>
              <a:rPr lang="en-US" sz="1800" b="1" dirty="0">
                <a:latin typeface="Courier New" panose="02070309020205020404" pitchFamily="49" charset="0"/>
                <a:cs typeface="Courier New" panose="02070309020205020404" pitchFamily="49" charset="0"/>
              </a:rPr>
              <a:t>= &amp;root; </a:t>
            </a:r>
          </a:p>
          <a:p>
            <a:pPr marL="68580" indent="0">
              <a:buNone/>
            </a:pPr>
            <a:r>
              <a:rPr lang="en-US" sz="1800" b="1" dirty="0">
                <a:latin typeface="Courier New" panose="02070309020205020404" pitchFamily="49" charset="0"/>
                <a:cs typeface="Courier New" panose="02070309020205020404" pitchFamily="49" charset="0"/>
              </a:rPr>
              <a:t> while (*</a:t>
            </a:r>
            <a:r>
              <a:rPr lang="en-US" sz="1800" b="1" dirty="0" err="1">
                <a:latin typeface="Courier New" panose="02070309020205020404" pitchFamily="49" charset="0"/>
                <a:cs typeface="Courier New" panose="02070309020205020404" pitchFamily="49" charset="0"/>
              </a:rPr>
              <a:t>currp</a:t>
            </a:r>
            <a:r>
              <a:rPr lang="en-US" sz="1800" b="1" dirty="0">
                <a:latin typeface="Courier New" panose="02070309020205020404" pitchFamily="49" charset="0"/>
                <a:cs typeface="Courier New" panose="02070309020205020404" pitchFamily="49" charset="0"/>
              </a:rPr>
              <a:t> != NULL &amp;&amp; !((*</a:t>
            </a:r>
            <a:r>
              <a:rPr lang="en-US" sz="1800" b="1" dirty="0" err="1">
                <a:latin typeface="Courier New" panose="02070309020205020404" pitchFamily="49" charset="0"/>
                <a:cs typeface="Courier New" panose="02070309020205020404" pitchFamily="49" charset="0"/>
              </a:rPr>
              <a:t>currp</a:t>
            </a:r>
            <a:r>
              <a:rPr lang="en-US" sz="1800" b="1" dirty="0">
                <a:latin typeface="Courier New" panose="02070309020205020404" pitchFamily="49" charset="0"/>
                <a:cs typeface="Courier New" panose="02070309020205020404" pitchFamily="49" charset="0"/>
              </a:rPr>
              <a:t>)-&gt;key == key)) { </a:t>
            </a:r>
          </a:p>
          <a:p>
            <a:pPr marL="68580" indent="0">
              <a:buNone/>
            </a:pPr>
            <a:r>
              <a:rPr lang="en-US" sz="1800" b="1" dirty="0" smtClean="0">
                <a:latin typeface="Courier New" panose="02070309020205020404" pitchFamily="49" charset="0"/>
                <a:cs typeface="Courier New" panose="02070309020205020404" pitchFamily="49" charset="0"/>
              </a:rPr>
              <a:t>   </a:t>
            </a:r>
            <a:r>
              <a:rPr lang="en-US" sz="1800" b="1" dirty="0">
                <a:latin typeface="Courier New" panose="02070309020205020404" pitchFamily="49" charset="0"/>
                <a:cs typeface="Courier New" panose="02070309020205020404" pitchFamily="49" charset="0"/>
              </a:rPr>
              <a:t>if ((*</a:t>
            </a:r>
            <a:r>
              <a:rPr lang="en-US" sz="1800" b="1" dirty="0" err="1">
                <a:latin typeface="Courier New" panose="02070309020205020404" pitchFamily="49" charset="0"/>
                <a:cs typeface="Courier New" panose="02070309020205020404" pitchFamily="49" charset="0"/>
              </a:rPr>
              <a:t>currp</a:t>
            </a:r>
            <a:r>
              <a:rPr lang="en-US" sz="1800" b="1" dirty="0">
                <a:latin typeface="Courier New" panose="02070309020205020404" pitchFamily="49" charset="0"/>
                <a:cs typeface="Courier New" panose="02070309020205020404" pitchFamily="49" charset="0"/>
              </a:rPr>
              <a:t>)-&gt;key &lt; key) </a:t>
            </a:r>
            <a:r>
              <a:rPr lang="en-US" sz="1800" b="1" dirty="0" err="1">
                <a:latin typeface="Courier New" panose="02070309020205020404" pitchFamily="49" charset="0"/>
                <a:cs typeface="Courier New" panose="02070309020205020404" pitchFamily="49" charset="0"/>
              </a:rPr>
              <a:t>currp</a:t>
            </a:r>
            <a:r>
              <a:rPr lang="en-US" sz="1800" b="1" dirty="0">
                <a:latin typeface="Courier New" panose="02070309020205020404" pitchFamily="49" charset="0"/>
                <a:cs typeface="Courier New" panose="02070309020205020404" pitchFamily="49" charset="0"/>
              </a:rPr>
              <a:t> = &amp;(*</a:t>
            </a:r>
            <a:r>
              <a:rPr lang="en-US" sz="1800" b="1" dirty="0" err="1">
                <a:latin typeface="Courier New" panose="02070309020205020404" pitchFamily="49" charset="0"/>
                <a:cs typeface="Courier New" panose="02070309020205020404" pitchFamily="49" charset="0"/>
              </a:rPr>
              <a:t>currp</a:t>
            </a:r>
            <a:r>
              <a:rPr lang="en-US" sz="1800" b="1" dirty="0">
                <a:latin typeface="Courier New" panose="02070309020205020404" pitchFamily="49" charset="0"/>
                <a:cs typeface="Courier New" panose="02070309020205020404" pitchFamily="49" charset="0"/>
              </a:rPr>
              <a:t>)-&gt;right; </a:t>
            </a:r>
          </a:p>
          <a:p>
            <a:pPr marL="68580" indent="0">
              <a:buNone/>
            </a:pP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  else </a:t>
            </a:r>
            <a:r>
              <a:rPr lang="en-US" sz="1800" b="1" dirty="0" err="1">
                <a:latin typeface="Courier New" panose="02070309020205020404" pitchFamily="49" charset="0"/>
                <a:cs typeface="Courier New" panose="02070309020205020404" pitchFamily="49" charset="0"/>
              </a:rPr>
              <a:t>currp</a:t>
            </a:r>
            <a:r>
              <a:rPr lang="en-US" sz="1800" b="1" dirty="0">
                <a:latin typeface="Courier New" panose="02070309020205020404" pitchFamily="49" charset="0"/>
                <a:cs typeface="Courier New" panose="02070309020205020404" pitchFamily="49" charset="0"/>
              </a:rPr>
              <a:t> = &amp;(*</a:t>
            </a:r>
            <a:r>
              <a:rPr lang="en-US" sz="1800" b="1" dirty="0" err="1">
                <a:latin typeface="Courier New" panose="02070309020205020404" pitchFamily="49" charset="0"/>
                <a:cs typeface="Courier New" panose="02070309020205020404" pitchFamily="49" charset="0"/>
              </a:rPr>
              <a:t>currp</a:t>
            </a:r>
            <a:r>
              <a:rPr lang="en-US" sz="1800" b="1" dirty="0">
                <a:latin typeface="Courier New" panose="02070309020205020404" pitchFamily="49" charset="0"/>
                <a:cs typeface="Courier New" panose="02070309020205020404" pitchFamily="49" charset="0"/>
              </a:rPr>
              <a:t>)-&gt;left; </a:t>
            </a:r>
          </a:p>
          <a:p>
            <a:pPr marL="68580" indent="0">
              <a:buNone/>
            </a:pPr>
            <a:r>
              <a:rPr lang="en-US" sz="1800" b="1" dirty="0">
                <a:latin typeface="Courier New" panose="02070309020205020404" pitchFamily="49" charset="0"/>
                <a:cs typeface="Courier New" panose="02070309020205020404" pitchFamily="49" charset="0"/>
              </a:rPr>
              <a:t> } </a:t>
            </a:r>
          </a:p>
          <a:p>
            <a:pPr marL="68580" indent="0">
              <a:buNone/>
            </a:pPr>
            <a:r>
              <a:rPr lang="en-US" sz="1800" b="1" dirty="0" smtClean="0">
                <a:latin typeface="Courier New" panose="02070309020205020404" pitchFamily="49" charset="0"/>
                <a:cs typeface="Courier New" panose="02070309020205020404" pitchFamily="49" charset="0"/>
              </a:rPr>
              <a:t> if (*</a:t>
            </a:r>
            <a:r>
              <a:rPr lang="en-US" sz="1800" b="1" dirty="0" err="1" smtClean="0">
                <a:latin typeface="Courier New" panose="02070309020205020404" pitchFamily="49" charset="0"/>
                <a:cs typeface="Courier New" panose="02070309020205020404" pitchFamily="49" charset="0"/>
              </a:rPr>
              <a:t>currp</a:t>
            </a:r>
            <a:r>
              <a:rPr lang="en-US" sz="1800" b="1" dirty="0" smtClean="0">
                <a:latin typeface="Courier New" panose="02070309020205020404" pitchFamily="49" charset="0"/>
                <a:cs typeface="Courier New" panose="02070309020205020404" pitchFamily="49" charset="0"/>
              </a:rPr>
              <a:t> </a:t>
            </a:r>
            <a:r>
              <a:rPr lang="en-US" sz="1800" b="1" dirty="0">
                <a:latin typeface="Courier New" panose="02070309020205020404" pitchFamily="49" charset="0"/>
                <a:cs typeface="Courier New" panose="02070309020205020404" pitchFamily="49" charset="0"/>
              </a:rPr>
              <a:t>== NULL) { </a:t>
            </a:r>
          </a:p>
          <a:p>
            <a:pPr marL="68580" indent="0">
              <a:buNone/>
            </a:pP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  *</a:t>
            </a:r>
            <a:r>
              <a:rPr lang="en-US" sz="1800" b="1" dirty="0" err="1" smtClean="0">
                <a:latin typeface="Courier New" panose="02070309020205020404" pitchFamily="49" charset="0"/>
                <a:cs typeface="Courier New" panose="02070309020205020404" pitchFamily="49" charset="0"/>
              </a:rPr>
              <a:t>currp</a:t>
            </a:r>
            <a:r>
              <a:rPr lang="en-US" sz="1800" b="1" dirty="0" smtClean="0">
                <a:latin typeface="Courier New" panose="02070309020205020404" pitchFamily="49" charset="0"/>
                <a:cs typeface="Courier New" panose="02070309020205020404" pitchFamily="49" charset="0"/>
              </a:rPr>
              <a:t> </a:t>
            </a:r>
            <a:r>
              <a:rPr lang="en-US" sz="1800" b="1" dirty="0">
                <a:latin typeface="Courier New" panose="02070309020205020404" pitchFamily="49" charset="0"/>
                <a:cs typeface="Courier New" panose="02070309020205020404" pitchFamily="49" charset="0"/>
              </a:rPr>
              <a:t>= new </a:t>
            </a:r>
            <a:r>
              <a:rPr lang="en-US" sz="1800" b="1" dirty="0" smtClean="0">
                <a:latin typeface="Courier New" panose="02070309020205020404" pitchFamily="49" charset="0"/>
                <a:cs typeface="Courier New" panose="02070309020205020404" pitchFamily="49" charset="0"/>
              </a:rPr>
              <a:t>node(key</a:t>
            </a:r>
            <a:r>
              <a:rPr lang="en-US" sz="1800" b="1" dirty="0">
                <a:latin typeface="Courier New" panose="02070309020205020404" pitchFamily="49" charset="0"/>
                <a:cs typeface="Courier New" panose="02070309020205020404" pitchFamily="49" charset="0"/>
              </a:rPr>
              <a:t>, value, NULL, NULL</a:t>
            </a:r>
            <a:r>
              <a:rPr lang="en-US" sz="1800" b="1" dirty="0" smtClean="0">
                <a:latin typeface="Courier New" panose="02070309020205020404" pitchFamily="49" charset="0"/>
                <a:cs typeface="Courier New" panose="02070309020205020404" pitchFamily="49" charset="0"/>
              </a:rPr>
              <a:t>); </a:t>
            </a:r>
            <a:endParaRPr lang="en-US" sz="1800" b="1" dirty="0">
              <a:latin typeface="Courier New" panose="02070309020205020404" pitchFamily="49" charset="0"/>
              <a:cs typeface="Courier New" panose="02070309020205020404" pitchFamily="49" charset="0"/>
            </a:endParaRPr>
          </a:p>
          <a:p>
            <a:pPr marL="68580" indent="0">
              <a:buNone/>
            </a:pP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a:t>
            </a:r>
          </a:p>
          <a:p>
            <a:pPr marL="68580" indent="0">
              <a:buNone/>
            </a:pPr>
            <a:r>
              <a:rPr lang="en-US" sz="1800" b="1" dirty="0">
                <a:latin typeface="Courier New" panose="02070309020205020404" pitchFamily="49" charset="0"/>
                <a:cs typeface="Courier New" panose="02070309020205020404" pitchFamily="49" charset="0"/>
              </a:rPr>
              <a:t> </a:t>
            </a:r>
            <a:r>
              <a:rPr lang="en-US" sz="1800" b="1" dirty="0" smtClean="0">
                <a:latin typeface="Courier New" panose="02070309020205020404" pitchFamily="49" charset="0"/>
                <a:cs typeface="Courier New" panose="02070309020205020404" pitchFamily="49" charset="0"/>
              </a:rPr>
              <a:t>else (*</a:t>
            </a:r>
            <a:r>
              <a:rPr lang="en-US" sz="1800" b="1" dirty="0" err="1" smtClean="0">
                <a:latin typeface="Courier New" panose="02070309020205020404" pitchFamily="49" charset="0"/>
                <a:cs typeface="Courier New" panose="02070309020205020404" pitchFamily="49" charset="0"/>
              </a:rPr>
              <a:t>currp</a:t>
            </a:r>
            <a:r>
              <a:rPr lang="en-US" sz="1800" b="1" dirty="0" smtClean="0">
                <a:latin typeface="Courier New" panose="02070309020205020404" pitchFamily="49" charset="0"/>
                <a:cs typeface="Courier New" panose="02070309020205020404" pitchFamily="49" charset="0"/>
              </a:rPr>
              <a:t>)-&gt;value = value;</a:t>
            </a:r>
            <a:endParaRPr lang="en-US" sz="1800" b="1" dirty="0">
              <a:latin typeface="Courier New" panose="02070309020205020404" pitchFamily="49" charset="0"/>
              <a:cs typeface="Courier New" panose="02070309020205020404" pitchFamily="49" charset="0"/>
            </a:endParaRPr>
          </a:p>
          <a:p>
            <a:pPr marL="68580" indent="0">
              <a:buNone/>
            </a:pPr>
            <a:r>
              <a:rPr lang="en-US" sz="1800" b="1" dirty="0" smtClean="0">
                <a:latin typeface="Courier New" panose="02070309020205020404" pitchFamily="49" charset="0"/>
                <a:cs typeface="Courier New" panose="02070309020205020404" pitchFamily="49" charset="0"/>
              </a:rPr>
              <a:t>}</a:t>
            </a:r>
            <a:endParaRPr lang="en-US" sz="1800" b="1" dirty="0">
              <a:latin typeface="Courier New" panose="02070309020205020404" pitchFamily="49" charset="0"/>
              <a:cs typeface="Courier New" panose="02070309020205020404" pitchFamily="49" charset="0"/>
            </a:endParaRPr>
          </a:p>
        </p:txBody>
      </p:sp>
      <mc:AlternateContent xmlns:mc="http://schemas.openxmlformats.org/markup-compatibility/2006" xmlns:p14="http://schemas.microsoft.com/office/powerpoint/2010/main">
        <mc:Choice Requires="p14">
          <p:contentPart p14:bwMode="auto" r:id="rId5">
            <p14:nvContentPartPr>
              <p14:cNvPr id="4" name="Ink 3"/>
              <p14:cNvContentPartPr/>
              <p14:nvPr>
                <p:custDataLst>
                  <p:tags r:id="rId3"/>
                </p:custDataLst>
              </p14:nvPr>
            </p14:nvContentPartPr>
            <p14:xfrm>
              <a:off x="688320" y="1004040"/>
              <a:ext cx="4135680" cy="1436760"/>
            </p14:xfrm>
          </p:contentPart>
        </mc:Choice>
        <mc:Fallback xmlns="">
          <p:pic>
            <p:nvPicPr>
              <p:cNvPr id="4" name="Ink 3"/>
              <p:cNvPicPr/>
              <p:nvPr/>
            </p:nvPicPr>
            <p:blipFill>
              <a:blip r:embed="rId6"/>
              <a:stretch>
                <a:fillRect/>
              </a:stretch>
            </p:blipFill>
            <p:spPr>
              <a:xfrm>
                <a:off x="681840" y="999000"/>
                <a:ext cx="4144680" cy="1447200"/>
              </a:xfrm>
              <a:prstGeom prst="rect">
                <a:avLst/>
              </a:prstGeom>
            </p:spPr>
          </p:pic>
        </mc:Fallback>
      </mc:AlternateContent>
    </p:spTree>
    <p:extLst>
      <p:ext uri="{BB962C8B-B14F-4D97-AF65-F5344CB8AC3E}">
        <p14:creationId xmlns:p14="http://schemas.microsoft.com/office/powerpoint/2010/main" val="1956805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381000"/>
            <a:ext cx="7024744" cy="1143000"/>
          </a:xfrm>
        </p:spPr>
        <p:txBody>
          <a:bodyPr/>
          <a:lstStyle/>
          <a:p>
            <a:r>
              <a:rPr lang="en-US" dirty="0" smtClean="0"/>
              <a:t>Bad BSTs</a:t>
            </a:r>
            <a:endParaRPr lang="en-US" dirty="0"/>
          </a:p>
        </p:txBody>
      </p:sp>
      <p:sp>
        <p:nvSpPr>
          <p:cNvPr id="4" name="Content Placeholder 3"/>
          <p:cNvSpPr>
            <a:spLocks noGrp="1"/>
          </p:cNvSpPr>
          <p:nvPr>
            <p:ph idx="1"/>
            <p:custDataLst>
              <p:tags r:id="rId2"/>
            </p:custDataLst>
          </p:nvPr>
        </p:nvSpPr>
        <p:spPr>
          <a:xfrm>
            <a:off x="838200" y="1752600"/>
            <a:ext cx="7543800" cy="4343400"/>
          </a:xfrm>
        </p:spPr>
        <p:txBody>
          <a:bodyPr>
            <a:normAutofit fontScale="92500" lnSpcReduction="10000"/>
          </a:bodyPr>
          <a:lstStyle/>
          <a:p>
            <a:r>
              <a:rPr lang="en-US" dirty="0" smtClean="0"/>
              <a:t>One way to create a bad BST is to insert the elements in order: 34, 22, 18, 9, 3</a:t>
            </a:r>
            <a:endParaRPr lang="en-US" dirty="0"/>
          </a:p>
          <a:p>
            <a:r>
              <a:rPr lang="en-US" dirty="0" smtClean="0"/>
              <a:t>That’s not the only way…</a:t>
            </a:r>
          </a:p>
          <a:p>
            <a:endParaRPr lang="en-US" dirty="0"/>
          </a:p>
          <a:p>
            <a:r>
              <a:rPr lang="en-US" dirty="0" smtClean="0"/>
              <a:t>How many </a:t>
            </a:r>
            <a:r>
              <a:rPr lang="en-US" b="1" dirty="0" smtClean="0"/>
              <a:t>distinctly structured </a:t>
            </a:r>
            <a:r>
              <a:rPr lang="en-US" dirty="0" smtClean="0"/>
              <a:t>BSTs are there that exhibit the worst case height (height equals number of nodes) for a tree with 5 nodes?</a:t>
            </a:r>
          </a:p>
          <a:p>
            <a:pPr marL="525780" indent="-457200">
              <a:buFont typeface="+mj-lt"/>
              <a:buAutoNum type="alphaUcPeriod"/>
            </a:pPr>
            <a:r>
              <a:rPr lang="en-US" dirty="0" smtClean="0"/>
              <a:t>2-3</a:t>
            </a:r>
          </a:p>
          <a:p>
            <a:pPr marL="525780" indent="-457200">
              <a:buFont typeface="+mj-lt"/>
              <a:buAutoNum type="alphaUcPeriod"/>
            </a:pPr>
            <a:r>
              <a:rPr lang="en-US" dirty="0" smtClean="0"/>
              <a:t>4-5</a:t>
            </a:r>
          </a:p>
          <a:p>
            <a:pPr marL="525780" indent="-457200">
              <a:buFont typeface="+mj-lt"/>
              <a:buAutoNum type="alphaUcPeriod"/>
            </a:pPr>
            <a:r>
              <a:rPr lang="en-US" dirty="0" smtClean="0"/>
              <a:t>6-7</a:t>
            </a:r>
          </a:p>
          <a:p>
            <a:pPr marL="525780" indent="-457200">
              <a:buFont typeface="+mj-lt"/>
              <a:buAutoNum type="alphaUcPeriod"/>
            </a:pPr>
            <a:r>
              <a:rPr lang="en-US" dirty="0" smtClean="0"/>
              <a:t>8-9</a:t>
            </a:r>
          </a:p>
          <a:p>
            <a:pPr marL="525780" indent="-457200">
              <a:buFont typeface="+mj-lt"/>
              <a:buAutoNum type="alphaUcPeriod"/>
            </a:pPr>
            <a:r>
              <a:rPr lang="en-US" dirty="0" smtClean="0"/>
              <a:t>More than 9</a:t>
            </a:r>
          </a:p>
        </p:txBody>
      </p:sp>
    </p:spTree>
    <p:extLst>
      <p:ext uri="{BB962C8B-B14F-4D97-AF65-F5344CB8AC3E}">
        <p14:creationId xmlns:p14="http://schemas.microsoft.com/office/powerpoint/2010/main" val="3914181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What is the BEST CASE cost for doing </a:t>
            </a:r>
            <a:r>
              <a:rPr lang="en-US" dirty="0" err="1" smtClean="0"/>
              <a:t>containsKey</a:t>
            </a:r>
            <a:r>
              <a:rPr lang="en-US" dirty="0" smtClean="0"/>
              <a:t>() in BST?</a:t>
            </a:r>
            <a:endParaRPr lang="en-US" dirty="0"/>
          </a:p>
        </p:txBody>
      </p:sp>
      <p:sp>
        <p:nvSpPr>
          <p:cNvPr id="3" name="Content Placeholder 2"/>
          <p:cNvSpPr>
            <a:spLocks noGrp="1"/>
          </p:cNvSpPr>
          <p:nvPr>
            <p:ph idx="1"/>
            <p:custDataLst>
              <p:tags r:id="rId2"/>
            </p:custDataLst>
          </p:nvPr>
        </p:nvSpPr>
        <p:spPr/>
        <p:txBody>
          <a:bodyPr/>
          <a:lstStyle/>
          <a:p>
            <a:pPr marL="525780" indent="-457200">
              <a:buFont typeface="+mj-lt"/>
              <a:buAutoNum type="alphaUcPeriod"/>
            </a:pPr>
            <a:r>
              <a:rPr lang="en-US" dirty="0" smtClean="0"/>
              <a:t>O(1)</a:t>
            </a:r>
          </a:p>
          <a:p>
            <a:pPr marL="525780" indent="-457200">
              <a:buFont typeface="+mj-lt"/>
              <a:buAutoNum type="alphaUcPeriod"/>
            </a:pPr>
            <a:r>
              <a:rPr lang="en-US" dirty="0" smtClean="0"/>
              <a:t>O(log n)</a:t>
            </a:r>
          </a:p>
          <a:p>
            <a:pPr marL="525780" indent="-457200">
              <a:buFont typeface="+mj-lt"/>
              <a:buAutoNum type="alphaUcPeriod"/>
            </a:pPr>
            <a:r>
              <a:rPr lang="en-US" dirty="0" smtClean="0"/>
              <a:t>O(n)</a:t>
            </a:r>
          </a:p>
          <a:p>
            <a:pPr marL="525780" indent="-457200">
              <a:buFont typeface="+mj-lt"/>
              <a:buAutoNum type="alphaUcPeriod"/>
            </a:pPr>
            <a:r>
              <a:rPr lang="en-US" dirty="0" smtClean="0"/>
              <a:t>O(n log n)</a:t>
            </a:r>
          </a:p>
          <a:p>
            <a:pPr marL="525780" indent="-457200">
              <a:buFont typeface="+mj-lt"/>
              <a:buAutoNum type="alphaUcPeriod"/>
            </a:pPr>
            <a:r>
              <a:rPr lang="en-US" dirty="0" smtClean="0"/>
              <a:t>O(n</a:t>
            </a:r>
            <a:r>
              <a:rPr lang="en-US" baseline="30000" dirty="0" smtClean="0"/>
              <a:t>2</a:t>
            </a:r>
            <a:r>
              <a:rPr lang="en-US" dirty="0" smtClean="0"/>
              <a:t>)</a:t>
            </a:r>
          </a:p>
        </p:txBody>
      </p:sp>
    </p:spTree>
    <p:extLst>
      <p:ext uri="{BB962C8B-B14F-4D97-AF65-F5344CB8AC3E}">
        <p14:creationId xmlns:p14="http://schemas.microsoft.com/office/powerpoint/2010/main" val="2717921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What is the WORST CASE cost for doing </a:t>
            </a:r>
            <a:r>
              <a:rPr lang="en-US" dirty="0" err="1" smtClean="0"/>
              <a:t>containsKey</a:t>
            </a:r>
            <a:r>
              <a:rPr lang="en-US" dirty="0" smtClean="0"/>
              <a:t>() in BST?</a:t>
            </a:r>
            <a:endParaRPr lang="en-US" dirty="0"/>
          </a:p>
        </p:txBody>
      </p:sp>
      <p:sp>
        <p:nvSpPr>
          <p:cNvPr id="3" name="Content Placeholder 2"/>
          <p:cNvSpPr>
            <a:spLocks noGrp="1"/>
          </p:cNvSpPr>
          <p:nvPr>
            <p:ph idx="1"/>
            <p:custDataLst>
              <p:tags r:id="rId2"/>
            </p:custDataLst>
          </p:nvPr>
        </p:nvSpPr>
        <p:spPr/>
        <p:txBody>
          <a:bodyPr/>
          <a:lstStyle/>
          <a:p>
            <a:pPr marL="525780" indent="-457200">
              <a:buFont typeface="+mj-lt"/>
              <a:buAutoNum type="alphaUcPeriod"/>
            </a:pPr>
            <a:r>
              <a:rPr lang="en-US" dirty="0" smtClean="0"/>
              <a:t>O(1)</a:t>
            </a:r>
          </a:p>
          <a:p>
            <a:pPr marL="525780" indent="-457200">
              <a:buFont typeface="+mj-lt"/>
              <a:buAutoNum type="alphaUcPeriod"/>
            </a:pPr>
            <a:r>
              <a:rPr lang="en-US" dirty="0" smtClean="0"/>
              <a:t>O(log n)</a:t>
            </a:r>
          </a:p>
          <a:p>
            <a:pPr marL="525780" indent="-457200">
              <a:buFont typeface="+mj-lt"/>
              <a:buAutoNum type="alphaUcPeriod"/>
            </a:pPr>
            <a:r>
              <a:rPr lang="en-US" dirty="0" smtClean="0"/>
              <a:t>O(n)</a:t>
            </a:r>
          </a:p>
          <a:p>
            <a:pPr marL="525780" indent="-457200">
              <a:buFont typeface="+mj-lt"/>
              <a:buAutoNum type="alphaUcPeriod"/>
            </a:pPr>
            <a:r>
              <a:rPr lang="en-US" dirty="0" smtClean="0"/>
              <a:t>O(n log n)</a:t>
            </a:r>
          </a:p>
          <a:p>
            <a:pPr marL="525780" indent="-457200">
              <a:buFont typeface="+mj-lt"/>
              <a:buAutoNum type="alphaUcPeriod"/>
            </a:pPr>
            <a:r>
              <a:rPr lang="en-US" dirty="0" smtClean="0"/>
              <a:t>O(n</a:t>
            </a:r>
            <a:r>
              <a:rPr lang="en-US" baseline="30000" dirty="0" smtClean="0"/>
              <a:t>2</a:t>
            </a:r>
            <a:r>
              <a:rPr lang="en-US" dirty="0" smtClean="0"/>
              <a:t>)</a:t>
            </a:r>
          </a:p>
        </p:txBody>
      </p:sp>
    </p:spTree>
    <p:extLst>
      <p:ext uri="{BB962C8B-B14F-4D97-AF65-F5344CB8AC3E}">
        <p14:creationId xmlns:p14="http://schemas.microsoft.com/office/powerpoint/2010/main" val="39831143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043490" y="1828800"/>
            <a:ext cx="7024744" cy="1143000"/>
          </a:xfrm>
        </p:spPr>
        <p:txBody>
          <a:bodyPr>
            <a:normAutofit fontScale="90000"/>
          </a:bodyPr>
          <a:lstStyle/>
          <a:p>
            <a:r>
              <a:rPr lang="en-US" dirty="0" smtClean="0"/>
              <a:t>What is the WORST CASE cost for doing </a:t>
            </a:r>
            <a:r>
              <a:rPr lang="en-US" dirty="0" err="1" smtClean="0"/>
              <a:t>containsKey</a:t>
            </a:r>
            <a:r>
              <a:rPr lang="en-US" dirty="0" smtClean="0"/>
              <a:t>() in BST </a:t>
            </a:r>
            <a:r>
              <a:rPr lang="en-US" b="1" i="1" dirty="0" smtClean="0"/>
              <a:t>if the BST  is complete</a:t>
            </a:r>
            <a:r>
              <a:rPr lang="en-US" b="1" dirty="0" smtClean="0"/>
              <a:t>?</a:t>
            </a:r>
            <a:endParaRPr lang="en-US" b="1" dirty="0"/>
          </a:p>
        </p:txBody>
      </p:sp>
      <p:sp>
        <p:nvSpPr>
          <p:cNvPr id="3" name="Content Placeholder 2"/>
          <p:cNvSpPr>
            <a:spLocks noGrp="1"/>
          </p:cNvSpPr>
          <p:nvPr>
            <p:ph idx="1"/>
            <p:custDataLst>
              <p:tags r:id="rId2"/>
            </p:custDataLst>
          </p:nvPr>
        </p:nvSpPr>
        <p:spPr>
          <a:xfrm>
            <a:off x="1043492" y="3120423"/>
            <a:ext cx="6777317" cy="3508977"/>
          </a:xfrm>
        </p:spPr>
        <p:txBody>
          <a:bodyPr/>
          <a:lstStyle/>
          <a:p>
            <a:pPr marL="525780" indent="-457200">
              <a:buFont typeface="+mj-lt"/>
              <a:buAutoNum type="alphaUcPeriod"/>
            </a:pPr>
            <a:r>
              <a:rPr lang="en-US" dirty="0" smtClean="0"/>
              <a:t>O(1)</a:t>
            </a:r>
          </a:p>
          <a:p>
            <a:pPr marL="525780" indent="-457200">
              <a:buFont typeface="+mj-lt"/>
              <a:buAutoNum type="alphaUcPeriod"/>
            </a:pPr>
            <a:r>
              <a:rPr lang="en-US" dirty="0" smtClean="0"/>
              <a:t>O(log n)</a:t>
            </a:r>
          </a:p>
          <a:p>
            <a:pPr marL="525780" indent="-457200">
              <a:buFont typeface="+mj-lt"/>
              <a:buAutoNum type="alphaUcPeriod"/>
            </a:pPr>
            <a:r>
              <a:rPr lang="en-US" dirty="0" smtClean="0"/>
              <a:t>O(n)</a:t>
            </a:r>
          </a:p>
          <a:p>
            <a:pPr marL="525780" indent="-457200">
              <a:buFont typeface="+mj-lt"/>
              <a:buAutoNum type="alphaUcPeriod"/>
            </a:pPr>
            <a:r>
              <a:rPr lang="en-US" dirty="0" smtClean="0"/>
              <a:t>O(n log n)</a:t>
            </a:r>
          </a:p>
          <a:p>
            <a:pPr marL="525780" indent="-457200">
              <a:buFont typeface="+mj-lt"/>
              <a:buAutoNum type="alphaUcPeriod"/>
            </a:pPr>
            <a:r>
              <a:rPr lang="en-US" dirty="0" smtClean="0"/>
              <a:t>O(n</a:t>
            </a:r>
            <a:r>
              <a:rPr lang="en-US" baseline="30000" dirty="0" smtClean="0"/>
              <a:t>2</a:t>
            </a:r>
            <a:r>
              <a:rPr lang="en-US" dirty="0" smtClean="0"/>
              <a:t>)</a:t>
            </a:r>
          </a:p>
        </p:txBody>
      </p:sp>
    </p:spTree>
    <p:extLst>
      <p:ext uri="{BB962C8B-B14F-4D97-AF65-F5344CB8AC3E}">
        <p14:creationId xmlns:p14="http://schemas.microsoft.com/office/powerpoint/2010/main" val="1878359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043490" y="609600"/>
            <a:ext cx="7024744" cy="1143000"/>
          </a:xfrm>
        </p:spPr>
        <p:txBody>
          <a:bodyPr/>
          <a:lstStyle/>
          <a:p>
            <a:r>
              <a:rPr lang="en-US" dirty="0" smtClean="0"/>
              <a:t>BALANCE!!!</a:t>
            </a:r>
            <a:endParaRPr lang="en-US" dirty="0"/>
          </a:p>
        </p:txBody>
      </p:sp>
      <p:sp>
        <p:nvSpPr>
          <p:cNvPr id="3" name="Content Placeholder 2"/>
          <p:cNvSpPr>
            <a:spLocks noGrp="1"/>
          </p:cNvSpPr>
          <p:nvPr>
            <p:ph idx="1"/>
            <p:custDataLst>
              <p:tags r:id="rId2"/>
            </p:custDataLst>
          </p:nvPr>
        </p:nvSpPr>
        <p:spPr>
          <a:xfrm>
            <a:off x="1043492" y="2057400"/>
            <a:ext cx="6777317" cy="3508977"/>
          </a:xfrm>
        </p:spPr>
        <p:txBody>
          <a:bodyPr>
            <a:normAutofit fontScale="92500"/>
          </a:bodyPr>
          <a:lstStyle/>
          <a:p>
            <a:r>
              <a:rPr lang="en-US" b="1" dirty="0" smtClean="0"/>
              <a:t>The </a:t>
            </a:r>
            <a:r>
              <a:rPr lang="en-US" sz="3500" b="1" dirty="0" smtClean="0"/>
              <a:t>#1</a:t>
            </a:r>
            <a:r>
              <a:rPr lang="en-US" b="1" dirty="0" smtClean="0"/>
              <a:t> issue to remember with BSTs is that they are great when balanced (O(log n) operations), and horrible when unbalanced (O(n) operations)</a:t>
            </a:r>
          </a:p>
          <a:p>
            <a:r>
              <a:rPr lang="en-US" dirty="0" smtClean="0"/>
              <a:t>Balance depends on order of insert of elements</a:t>
            </a:r>
          </a:p>
          <a:p>
            <a:r>
              <a:rPr lang="en-US" dirty="0" smtClean="0"/>
              <a:t>Over the years, people have devised many ways of making sure BSTs stay balanced no matter what order the elements are inserted</a:t>
            </a:r>
            <a:endParaRPr lang="en-US" dirty="0"/>
          </a:p>
        </p:txBody>
      </p:sp>
    </p:spTree>
    <p:extLst>
      <p:ext uri="{BB962C8B-B14F-4D97-AF65-F5344CB8AC3E}">
        <p14:creationId xmlns:p14="http://schemas.microsoft.com/office/powerpoint/2010/main" val="4169623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r>
              <a:rPr lang="en-US" dirty="0" smtClean="0"/>
              <a:t>BST Balance Strategies</a:t>
            </a:r>
            <a:endParaRPr lang="en-US" dirty="0"/>
          </a:p>
        </p:txBody>
      </p:sp>
      <p:sp>
        <p:nvSpPr>
          <p:cNvPr id="5" name="Text Placeholder 4"/>
          <p:cNvSpPr>
            <a:spLocks noGrp="1"/>
          </p:cNvSpPr>
          <p:nvPr>
            <p:ph type="body" idx="1"/>
            <p:custDataLst>
              <p:tags r:id="rId2"/>
            </p:custDataLst>
          </p:nvPr>
        </p:nvSpPr>
        <p:spPr/>
        <p:txBody>
          <a:bodyPr/>
          <a:lstStyle/>
          <a:p>
            <a:endParaRPr lang="en-US" dirty="0"/>
          </a:p>
        </p:txBody>
      </p:sp>
    </p:spTree>
    <p:extLst>
      <p:ext uri="{BB962C8B-B14F-4D97-AF65-F5344CB8AC3E}">
        <p14:creationId xmlns:p14="http://schemas.microsoft.com/office/powerpoint/2010/main" val="3746706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Today’s Topics: BSTs!</a:t>
            </a:r>
            <a:endParaRPr lang="en-US" dirty="0"/>
          </a:p>
        </p:txBody>
      </p:sp>
      <p:sp>
        <p:nvSpPr>
          <p:cNvPr id="3" name="Content Placeholder 2"/>
          <p:cNvSpPr>
            <a:spLocks noGrp="1"/>
          </p:cNvSpPr>
          <p:nvPr>
            <p:ph idx="1"/>
            <p:custDataLst>
              <p:tags r:id="rId2"/>
            </p:custDataLst>
          </p:nvPr>
        </p:nvSpPr>
        <p:spPr>
          <a:xfrm>
            <a:off x="1043492" y="2323652"/>
            <a:ext cx="7033708" cy="3696148"/>
          </a:xfrm>
        </p:spPr>
        <p:txBody>
          <a:bodyPr>
            <a:normAutofit/>
          </a:bodyPr>
          <a:lstStyle/>
          <a:p>
            <a:pPr marL="457200" indent="-457200">
              <a:buFont typeface="+mj-lt"/>
              <a:buAutoNum type="arabicPeriod"/>
            </a:pPr>
            <a:r>
              <a:rPr lang="en-US" dirty="0" smtClean="0">
                <a:solidFill>
                  <a:schemeClr val="tx1"/>
                </a:solidFill>
                <a:latin typeface="+mj-lt"/>
              </a:rPr>
              <a:t>Binary Search in a linked list?</a:t>
            </a:r>
          </a:p>
          <a:p>
            <a:pPr marL="457200" indent="-457200">
              <a:buFont typeface="+mj-lt"/>
              <a:buAutoNum type="arabicPeriod"/>
            </a:pPr>
            <a:r>
              <a:rPr lang="en-US" dirty="0" smtClean="0">
                <a:solidFill>
                  <a:schemeClr val="tx1"/>
                </a:solidFill>
                <a:latin typeface="+mj-lt"/>
              </a:rPr>
              <a:t>Template interfaces and the </a:t>
            </a:r>
            <a:r>
              <a:rPr lang="en-US" dirty="0" err="1" smtClean="0">
                <a:solidFill>
                  <a:schemeClr val="tx1"/>
                </a:solidFill>
                <a:latin typeface="+mj-lt"/>
              </a:rPr>
              <a:t>TreeMap</a:t>
            </a:r>
            <a:endParaRPr lang="en-US" dirty="0" smtClean="0">
              <a:solidFill>
                <a:schemeClr val="tx1"/>
              </a:solidFill>
              <a:latin typeface="+mj-lt"/>
            </a:endParaRPr>
          </a:p>
          <a:p>
            <a:pPr marL="457200" indent="-457200">
              <a:buFont typeface="+mj-lt"/>
              <a:buAutoNum type="arabicPeriod"/>
            </a:pPr>
            <a:r>
              <a:rPr lang="en-US" dirty="0" smtClean="0">
                <a:solidFill>
                  <a:schemeClr val="tx1"/>
                </a:solidFill>
                <a:latin typeface="+mj-lt"/>
              </a:rPr>
              <a:t>Binary Search Tree </a:t>
            </a:r>
          </a:p>
        </p:txBody>
      </p:sp>
      <p:sp>
        <p:nvSpPr>
          <p:cNvPr id="4" name="Slide Number Placeholder 3"/>
          <p:cNvSpPr>
            <a:spLocks noGrp="1"/>
          </p:cNvSpPr>
          <p:nvPr>
            <p:ph type="sldNum" sz="quarter" idx="12"/>
            <p:custDataLst>
              <p:tags r:id="rId3"/>
            </p:custDataLst>
          </p:nvPr>
        </p:nvSpPr>
        <p:spPr/>
        <p:txBody>
          <a:bodyPr/>
          <a:lstStyle/>
          <a:p>
            <a:fld id="{3F8FD467-8539-4C68-8397-87CE2AA2A606}" type="slidenum">
              <a:rPr lang="en-US" smtClean="0"/>
              <a:pPr/>
              <a:t>2</a:t>
            </a:fld>
            <a:endParaRPr lang="en-US" dirty="0"/>
          </a:p>
        </p:txBody>
      </p:sp>
    </p:spTree>
    <p:extLst>
      <p:ext uri="{BB962C8B-B14F-4D97-AF65-F5344CB8AC3E}">
        <p14:creationId xmlns:p14="http://schemas.microsoft.com/office/powerpoint/2010/main" val="654431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685800" y="304800"/>
            <a:ext cx="7024744" cy="1143000"/>
          </a:xfrm>
        </p:spPr>
        <p:txBody>
          <a:bodyPr/>
          <a:lstStyle/>
          <a:p>
            <a:r>
              <a:rPr lang="en-US" dirty="0" smtClean="0"/>
              <a:t>Red-Black trees</a:t>
            </a:r>
            <a:endParaRPr lang="en-US" dirty="0"/>
          </a:p>
        </p:txBody>
      </p:sp>
      <p:sp>
        <p:nvSpPr>
          <p:cNvPr id="5" name="Content Placeholder 4"/>
          <p:cNvSpPr>
            <a:spLocks noGrp="1"/>
          </p:cNvSpPr>
          <p:nvPr>
            <p:ph idx="1"/>
            <p:custDataLst>
              <p:tags r:id="rId2"/>
            </p:custDataLst>
          </p:nvPr>
        </p:nvSpPr>
        <p:spPr>
          <a:xfrm>
            <a:off x="1043492" y="1600200"/>
            <a:ext cx="6777317" cy="4232429"/>
          </a:xfrm>
        </p:spPr>
        <p:txBody>
          <a:bodyPr/>
          <a:lstStyle/>
          <a:p>
            <a:r>
              <a:rPr lang="en-US" dirty="0" smtClean="0"/>
              <a:t>One of the most famous (and most tricky) strategies for keeping a BST balanced</a:t>
            </a:r>
          </a:p>
          <a:p>
            <a:r>
              <a:rPr lang="en-US" dirty="0" smtClean="0"/>
              <a:t>Not guaranteed to be perfectly balanced, but “close enough” to keep O(log n) guarantee on operations </a:t>
            </a:r>
            <a:endParaRPr lang="en-US" dirty="0"/>
          </a:p>
        </p:txBody>
      </p:sp>
    </p:spTree>
    <p:extLst>
      <p:ext uri="{BB962C8B-B14F-4D97-AF65-F5344CB8AC3E}">
        <p14:creationId xmlns:p14="http://schemas.microsoft.com/office/powerpoint/2010/main" val="2870616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685800" y="304800"/>
            <a:ext cx="7024744" cy="1143000"/>
          </a:xfrm>
        </p:spPr>
        <p:txBody>
          <a:bodyPr/>
          <a:lstStyle/>
          <a:p>
            <a:r>
              <a:rPr lang="en-US" dirty="0" smtClean="0"/>
              <a:t>Red-Black trees</a:t>
            </a:r>
            <a:endParaRPr lang="en-US" dirty="0"/>
          </a:p>
        </p:txBody>
      </p:sp>
      <p:sp>
        <p:nvSpPr>
          <p:cNvPr id="5" name="Content Placeholder 4"/>
          <p:cNvSpPr>
            <a:spLocks noGrp="1"/>
          </p:cNvSpPr>
          <p:nvPr>
            <p:ph idx="1"/>
            <p:custDataLst>
              <p:tags r:id="rId2"/>
            </p:custDataLst>
          </p:nvPr>
        </p:nvSpPr>
        <p:spPr>
          <a:xfrm>
            <a:off x="1043492" y="1600200"/>
            <a:ext cx="6777317" cy="4232429"/>
          </a:xfrm>
        </p:spPr>
        <p:txBody>
          <a:bodyPr>
            <a:normAutofit lnSpcReduction="10000"/>
          </a:bodyPr>
          <a:lstStyle/>
          <a:p>
            <a:r>
              <a:rPr lang="en-US" dirty="0"/>
              <a:t>In addition to the requirements imposed on a binary search trees, </a:t>
            </a:r>
            <a:r>
              <a:rPr lang="en-US" dirty="0" smtClean="0"/>
              <a:t>red–black trees must meet these:</a:t>
            </a:r>
            <a:endParaRPr lang="en-US" dirty="0"/>
          </a:p>
          <a:p>
            <a:pPr lvl="1"/>
            <a:r>
              <a:rPr lang="en-US" dirty="0"/>
              <a:t>A node is either red or black.</a:t>
            </a:r>
          </a:p>
          <a:p>
            <a:pPr lvl="1"/>
            <a:r>
              <a:rPr lang="en-US" dirty="0"/>
              <a:t>The root is black</a:t>
            </a:r>
            <a:r>
              <a:rPr lang="en-US" dirty="0" smtClean="0"/>
              <a:t>.</a:t>
            </a:r>
            <a:endParaRPr lang="en-US" dirty="0"/>
          </a:p>
          <a:p>
            <a:pPr lvl="1"/>
            <a:r>
              <a:rPr lang="en-US" dirty="0"/>
              <a:t>All leaves </a:t>
            </a:r>
            <a:r>
              <a:rPr lang="en-US" dirty="0" smtClean="0"/>
              <a:t>(null children) </a:t>
            </a:r>
            <a:r>
              <a:rPr lang="en-US" dirty="0"/>
              <a:t>are black. </a:t>
            </a:r>
          </a:p>
          <a:p>
            <a:pPr lvl="1"/>
            <a:r>
              <a:rPr lang="en-US" dirty="0"/>
              <a:t>Both children of every red node are black.</a:t>
            </a:r>
          </a:p>
          <a:p>
            <a:pPr lvl="1"/>
            <a:r>
              <a:rPr lang="en-US" b="1" dirty="0"/>
              <a:t>Every simple path from a given node to any of its descendant leaves contains the same number of black nodes</a:t>
            </a:r>
            <a:r>
              <a:rPr lang="en-US" b="1" dirty="0" smtClean="0"/>
              <a:t>.</a:t>
            </a:r>
          </a:p>
          <a:p>
            <a:pPr lvl="2"/>
            <a:r>
              <a:rPr lang="en-US" dirty="0"/>
              <a:t>(</a:t>
            </a:r>
            <a:r>
              <a:rPr lang="en-US" dirty="0" smtClean="0"/>
              <a:t>This is what guarantees “close” to balance)</a:t>
            </a:r>
            <a:endParaRPr lang="en-US" dirty="0"/>
          </a:p>
        </p:txBody>
      </p:sp>
    </p:spTree>
    <p:extLst>
      <p:ext uri="{BB962C8B-B14F-4D97-AF65-F5344CB8AC3E}">
        <p14:creationId xmlns:p14="http://schemas.microsoft.com/office/powerpoint/2010/main" val="968173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685800" y="304800"/>
            <a:ext cx="7024744" cy="1143000"/>
          </a:xfrm>
        </p:spPr>
        <p:txBody>
          <a:bodyPr/>
          <a:lstStyle/>
          <a:p>
            <a:r>
              <a:rPr lang="en-US" dirty="0" smtClean="0"/>
              <a:t>Red-Black trees</a:t>
            </a:r>
            <a:endParaRPr lang="en-US" dirty="0"/>
          </a:p>
        </p:txBody>
      </p:sp>
      <p:sp>
        <p:nvSpPr>
          <p:cNvPr id="2" name="Content Placeholder 1"/>
          <p:cNvSpPr>
            <a:spLocks noGrp="1"/>
          </p:cNvSpPr>
          <p:nvPr>
            <p:ph idx="1"/>
            <p:custDataLst>
              <p:tags r:id="rId2"/>
            </p:custDataLst>
          </p:nvPr>
        </p:nvSpPr>
        <p:spPr>
          <a:xfrm>
            <a:off x="1323191" y="5105400"/>
            <a:ext cx="6449209" cy="1260629"/>
          </a:xfrm>
        </p:spPr>
        <p:txBody>
          <a:bodyPr>
            <a:normAutofit fontScale="92500" lnSpcReduction="20000"/>
          </a:bodyPr>
          <a:lstStyle/>
          <a:p>
            <a:r>
              <a:rPr lang="en-US" b="1" dirty="0"/>
              <a:t>Every simple path from a given node to any of its descendant leaves contains the same number of black nodes.</a:t>
            </a:r>
          </a:p>
          <a:p>
            <a:pPr lvl="1"/>
            <a:r>
              <a:rPr lang="en-US" dirty="0"/>
              <a:t>(This is what guarantees “close” to balance)</a:t>
            </a:r>
          </a:p>
          <a:p>
            <a:endParaRPr lang="en-US" dirty="0"/>
          </a:p>
        </p:txBody>
      </p:sp>
      <p:pic>
        <p:nvPicPr>
          <p:cNvPr id="4098" name="Picture 2" descr="Diagram of binary tree. The black root node has two red children and four black grandchildren. The child nodes of the grandchildren are black nil pointers or red nodes with black nil pointers."/>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371600" y="1524000"/>
            <a:ext cx="6797922" cy="3276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custDataLst>
              <p:tags r:id="rId4"/>
            </p:custDataLst>
          </p:nvPr>
        </p:nvSpPr>
        <p:spPr>
          <a:xfrm>
            <a:off x="21770" y="6563107"/>
            <a:ext cx="8436429" cy="215444"/>
          </a:xfrm>
          <a:prstGeom prst="rect">
            <a:avLst/>
          </a:prstGeom>
        </p:spPr>
        <p:txBody>
          <a:bodyPr wrap="square">
            <a:spAutoFit/>
          </a:bodyPr>
          <a:lstStyle/>
          <a:p>
            <a:r>
              <a:rPr lang="en-US" sz="800" dirty="0">
                <a:solidFill>
                  <a:srgbClr val="252525"/>
                </a:solidFill>
                <a:latin typeface="Arial" panose="020B0604020202020204" pitchFamily="34" charset="0"/>
              </a:rPr>
              <a:t>This file is licensed under the </a:t>
            </a:r>
            <a:r>
              <a:rPr lang="en-US" sz="800" dirty="0">
                <a:solidFill>
                  <a:srgbClr val="663366"/>
                </a:solidFill>
                <a:latin typeface="Arial" panose="020B0604020202020204" pitchFamily="34" charset="0"/>
                <a:hlinkClick r:id="rId7" tooltip="w:en:Creative Commons"/>
              </a:rPr>
              <a:t>Creative Commons</a:t>
            </a:r>
            <a:r>
              <a:rPr lang="en-US" sz="800" dirty="0">
                <a:solidFill>
                  <a:srgbClr val="252525"/>
                </a:solidFill>
                <a:latin typeface="Arial" panose="020B0604020202020204" pitchFamily="34" charset="0"/>
              </a:rPr>
              <a:t> </a:t>
            </a:r>
            <a:r>
              <a:rPr lang="en-US" sz="800" dirty="0">
                <a:solidFill>
                  <a:srgbClr val="663366"/>
                </a:solidFill>
                <a:latin typeface="Arial" panose="020B0604020202020204" pitchFamily="34" charset="0"/>
                <a:hlinkClick r:id="rId8"/>
              </a:rPr>
              <a:t>Attribution-Share Alike 3.0 </a:t>
            </a:r>
            <a:r>
              <a:rPr lang="en-US" sz="800" dirty="0" err="1">
                <a:solidFill>
                  <a:srgbClr val="663366"/>
                </a:solidFill>
                <a:latin typeface="Arial" panose="020B0604020202020204" pitchFamily="34" charset="0"/>
                <a:hlinkClick r:id="rId8"/>
              </a:rPr>
              <a:t>Unported</a:t>
            </a:r>
            <a:r>
              <a:rPr lang="en-US" sz="800" dirty="0">
                <a:solidFill>
                  <a:srgbClr val="252525"/>
                </a:solidFill>
                <a:latin typeface="Arial" panose="020B0604020202020204" pitchFamily="34" charset="0"/>
              </a:rPr>
              <a:t> license</a:t>
            </a:r>
            <a:r>
              <a:rPr lang="en-US" sz="800" dirty="0" smtClean="0">
                <a:solidFill>
                  <a:srgbClr val="252525"/>
                </a:solidFill>
                <a:latin typeface="Arial" panose="020B0604020202020204" pitchFamily="34" charset="0"/>
              </a:rPr>
              <a:t>. </a:t>
            </a:r>
            <a:r>
              <a:rPr lang="en-US" sz="800" dirty="0">
                <a:hlinkClick r:id="rId9"/>
              </a:rPr>
              <a:t>http://commons.wikimedia.org/wiki/File:Red-black_tree_example.svg</a:t>
            </a:r>
            <a:endParaRPr lang="en-US" sz="800" dirty="0"/>
          </a:p>
        </p:txBody>
      </p:sp>
    </p:spTree>
    <p:extLst>
      <p:ext uri="{BB962C8B-B14F-4D97-AF65-F5344CB8AC3E}">
        <p14:creationId xmlns:p14="http://schemas.microsoft.com/office/powerpoint/2010/main" val="4166598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685800" y="685800"/>
            <a:ext cx="7024744" cy="1143000"/>
          </a:xfrm>
        </p:spPr>
        <p:txBody>
          <a:bodyPr>
            <a:normAutofit/>
          </a:bodyPr>
          <a:lstStyle/>
          <a:p>
            <a:r>
              <a:rPr lang="en-US" sz="3200" dirty="0" smtClean="0"/>
              <a:t>Insert procedure must maintain the invariants (this gets tricky)</a:t>
            </a:r>
            <a:endParaRPr lang="en-US" sz="3200" dirty="0"/>
          </a:p>
        </p:txBody>
      </p:sp>
      <p:pic>
        <p:nvPicPr>
          <p:cNvPr id="4098" name="Picture 2" descr="Diagram of binary tree. The black root node has two red children and four black grandchildren. The child nodes of the grandchildren are black nil pointers or red nodes with black nil pointers."/>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1371600" y="2057400"/>
            <a:ext cx="6797922" cy="32766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custDataLst>
              <p:tags r:id="rId3"/>
            </p:custDataLst>
          </p:nvPr>
        </p:nvSpPr>
        <p:spPr>
          <a:xfrm>
            <a:off x="1043492" y="5638800"/>
            <a:ext cx="6777317" cy="609600"/>
          </a:xfrm>
        </p:spPr>
        <p:txBody>
          <a:bodyPr>
            <a:normAutofit fontScale="85000" lnSpcReduction="20000"/>
          </a:bodyPr>
          <a:lstStyle/>
          <a:p>
            <a:r>
              <a:rPr lang="en-US" dirty="0" smtClean="0"/>
              <a:t>Video: </a:t>
            </a:r>
            <a:r>
              <a:rPr lang="en-US" dirty="0">
                <a:hlinkClick r:id="rId7"/>
              </a:rPr>
              <a:t>http://www.youtube.com/watch?v=vDHFF4wjWYU</a:t>
            </a:r>
            <a:endParaRPr lang="en-US" dirty="0"/>
          </a:p>
        </p:txBody>
      </p:sp>
      <p:sp>
        <p:nvSpPr>
          <p:cNvPr id="5" name="Rectangle 4"/>
          <p:cNvSpPr/>
          <p:nvPr>
            <p:custDataLst>
              <p:tags r:id="rId4"/>
            </p:custDataLst>
          </p:nvPr>
        </p:nvSpPr>
        <p:spPr>
          <a:xfrm>
            <a:off x="21770" y="6563107"/>
            <a:ext cx="8436429" cy="215444"/>
          </a:xfrm>
          <a:prstGeom prst="rect">
            <a:avLst/>
          </a:prstGeom>
        </p:spPr>
        <p:txBody>
          <a:bodyPr wrap="square">
            <a:spAutoFit/>
          </a:bodyPr>
          <a:lstStyle/>
          <a:p>
            <a:r>
              <a:rPr lang="en-US" sz="800" dirty="0">
                <a:solidFill>
                  <a:srgbClr val="252525"/>
                </a:solidFill>
                <a:latin typeface="Arial" panose="020B0604020202020204" pitchFamily="34" charset="0"/>
              </a:rPr>
              <a:t>This file is licensed under the </a:t>
            </a:r>
            <a:r>
              <a:rPr lang="en-US" sz="800" dirty="0">
                <a:solidFill>
                  <a:srgbClr val="663366"/>
                </a:solidFill>
                <a:latin typeface="Arial" panose="020B0604020202020204" pitchFamily="34" charset="0"/>
                <a:hlinkClick r:id="rId8" tooltip="w:en:Creative Commons"/>
              </a:rPr>
              <a:t>Creative Commons</a:t>
            </a:r>
            <a:r>
              <a:rPr lang="en-US" sz="800" dirty="0">
                <a:solidFill>
                  <a:srgbClr val="252525"/>
                </a:solidFill>
                <a:latin typeface="Arial" panose="020B0604020202020204" pitchFamily="34" charset="0"/>
              </a:rPr>
              <a:t> </a:t>
            </a:r>
            <a:r>
              <a:rPr lang="en-US" sz="800" dirty="0">
                <a:solidFill>
                  <a:srgbClr val="663366"/>
                </a:solidFill>
                <a:latin typeface="Arial" panose="020B0604020202020204" pitchFamily="34" charset="0"/>
                <a:hlinkClick r:id="rId9"/>
              </a:rPr>
              <a:t>Attribution-Share Alike 3.0 </a:t>
            </a:r>
            <a:r>
              <a:rPr lang="en-US" sz="800" dirty="0" err="1">
                <a:solidFill>
                  <a:srgbClr val="663366"/>
                </a:solidFill>
                <a:latin typeface="Arial" panose="020B0604020202020204" pitchFamily="34" charset="0"/>
                <a:hlinkClick r:id="rId9"/>
              </a:rPr>
              <a:t>Unported</a:t>
            </a:r>
            <a:r>
              <a:rPr lang="en-US" sz="800" dirty="0">
                <a:solidFill>
                  <a:srgbClr val="252525"/>
                </a:solidFill>
                <a:latin typeface="Arial" panose="020B0604020202020204" pitchFamily="34" charset="0"/>
              </a:rPr>
              <a:t> license</a:t>
            </a:r>
            <a:r>
              <a:rPr lang="en-US" sz="800" dirty="0" smtClean="0">
                <a:solidFill>
                  <a:srgbClr val="252525"/>
                </a:solidFill>
                <a:latin typeface="Arial" panose="020B0604020202020204" pitchFamily="34" charset="0"/>
              </a:rPr>
              <a:t>. </a:t>
            </a:r>
            <a:r>
              <a:rPr lang="en-US" sz="800" dirty="0">
                <a:hlinkClick r:id="rId10"/>
              </a:rPr>
              <a:t>http://commons.wikimedia.org/wiki/File:Red-black_tree_example.svg</a:t>
            </a:r>
            <a:endParaRPr lang="en-US" sz="800" dirty="0"/>
          </a:p>
        </p:txBody>
      </p:sp>
    </p:spTree>
    <p:extLst>
      <p:ext uri="{BB962C8B-B14F-4D97-AF65-F5344CB8AC3E}">
        <p14:creationId xmlns:p14="http://schemas.microsoft.com/office/powerpoint/2010/main" val="751552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85800" y="381000"/>
            <a:ext cx="7024744" cy="1143000"/>
          </a:xfrm>
        </p:spPr>
        <p:txBody>
          <a:bodyPr>
            <a:normAutofit fontScale="90000"/>
          </a:bodyPr>
          <a:lstStyle/>
          <a:p>
            <a:r>
              <a:rPr lang="en-US" dirty="0" smtClean="0"/>
              <a:t>Other BST balance strategies</a:t>
            </a:r>
            <a:endParaRPr lang="en-US" dirty="0"/>
          </a:p>
        </p:txBody>
      </p:sp>
      <p:sp>
        <p:nvSpPr>
          <p:cNvPr id="3" name="Content Placeholder 2"/>
          <p:cNvSpPr>
            <a:spLocks noGrp="1"/>
          </p:cNvSpPr>
          <p:nvPr>
            <p:ph idx="1"/>
            <p:custDataLst>
              <p:tags r:id="rId2"/>
            </p:custDataLst>
          </p:nvPr>
        </p:nvSpPr>
        <p:spPr>
          <a:xfrm>
            <a:off x="762000" y="1676400"/>
            <a:ext cx="7696200" cy="4495800"/>
          </a:xfrm>
        </p:spPr>
        <p:txBody>
          <a:bodyPr>
            <a:normAutofit fontScale="92500" lnSpcReduction="10000"/>
          </a:bodyPr>
          <a:lstStyle/>
          <a:p>
            <a:r>
              <a:rPr lang="en-US" dirty="0" smtClean="0"/>
              <a:t>Red-Black tree</a:t>
            </a:r>
          </a:p>
          <a:p>
            <a:r>
              <a:rPr lang="en-US" dirty="0" smtClean="0"/>
              <a:t>AVL tree</a:t>
            </a:r>
          </a:p>
          <a:p>
            <a:r>
              <a:rPr lang="en-US" dirty="0" err="1" smtClean="0"/>
              <a:t>Treap</a:t>
            </a:r>
            <a:r>
              <a:rPr lang="en-US" dirty="0" smtClean="0"/>
              <a:t> (BST + heap in one tree</a:t>
            </a:r>
            <a:r>
              <a:rPr lang="en-US" dirty="0"/>
              <a:t>! </a:t>
            </a:r>
            <a:r>
              <a:rPr lang="en-US" dirty="0" smtClean="0"/>
              <a:t>What could be cooler than that, </a:t>
            </a:r>
            <a:r>
              <a:rPr lang="en-US" dirty="0" err="1" smtClean="0"/>
              <a:t>amirite</a:t>
            </a:r>
            <a:r>
              <a:rPr lang="en-US" dirty="0" smtClean="0"/>
              <a:t>? </a:t>
            </a:r>
            <a:r>
              <a:rPr lang="en-US" dirty="0" smtClean="0">
                <a:solidFill>
                  <a:srgbClr val="FF0000"/>
                </a:solidFill>
              </a:rPr>
              <a:t>♥ ♥ </a:t>
            </a:r>
            <a:r>
              <a:rPr lang="en-US" dirty="0">
                <a:solidFill>
                  <a:srgbClr val="FF0000"/>
                </a:solidFill>
              </a:rPr>
              <a:t>♥</a:t>
            </a:r>
            <a:r>
              <a:rPr lang="en-US" dirty="0" smtClean="0">
                <a:solidFill>
                  <a:srgbClr val="FF0000"/>
                </a:solidFill>
              </a:rPr>
              <a:t> </a:t>
            </a:r>
            <a:r>
              <a:rPr lang="en-US" dirty="0" smtClean="0"/>
              <a:t>)</a:t>
            </a:r>
          </a:p>
          <a:p>
            <a:endParaRPr lang="en-US" dirty="0"/>
          </a:p>
          <a:p>
            <a:pPr marL="68580" indent="0">
              <a:buNone/>
            </a:pPr>
            <a:r>
              <a:rPr lang="en-US" dirty="0" smtClean="0">
                <a:solidFill>
                  <a:schemeClr val="accent1"/>
                </a:solidFill>
              </a:rPr>
              <a:t>Other fun types of </a:t>
            </a:r>
            <a:r>
              <a:rPr lang="en-US" b="1" dirty="0" smtClean="0">
                <a:solidFill>
                  <a:schemeClr val="accent1"/>
                </a:solidFill>
              </a:rPr>
              <a:t>BST</a:t>
            </a:r>
            <a:r>
              <a:rPr lang="en-US" dirty="0" smtClean="0">
                <a:solidFill>
                  <a:schemeClr val="accent1"/>
                </a:solidFill>
              </a:rPr>
              <a:t>:</a:t>
            </a:r>
          </a:p>
          <a:p>
            <a:r>
              <a:rPr lang="en-US" dirty="0"/>
              <a:t>Splay </a:t>
            </a:r>
            <a:r>
              <a:rPr lang="en-US" dirty="0" smtClean="0"/>
              <a:t>tree</a:t>
            </a:r>
          </a:p>
          <a:p>
            <a:pPr lvl="1"/>
            <a:r>
              <a:rPr lang="en-US" dirty="0" smtClean="0"/>
              <a:t>Rather than only worrying about balance, Splay Tree dynamically readjusts based on </a:t>
            </a:r>
            <a:r>
              <a:rPr lang="en-US" b="1" dirty="0" smtClean="0"/>
              <a:t>how </a:t>
            </a:r>
            <a:r>
              <a:rPr lang="en-US" b="1" u="sng" dirty="0" smtClean="0"/>
              <a:t>often</a:t>
            </a:r>
            <a:r>
              <a:rPr lang="en-US" b="1" dirty="0" smtClean="0"/>
              <a:t> users search for an item</a:t>
            </a:r>
            <a:r>
              <a:rPr lang="en-US" dirty="0" smtClean="0"/>
              <a:t>. Commonly-searched items move to the top, saving time</a:t>
            </a:r>
          </a:p>
          <a:p>
            <a:r>
              <a:rPr lang="en-US" dirty="0" smtClean="0"/>
              <a:t>B-Tree</a:t>
            </a:r>
          </a:p>
          <a:p>
            <a:pPr lvl="1"/>
            <a:r>
              <a:rPr lang="en-US" dirty="0" smtClean="0"/>
              <a:t>Like BST, but a node can have many children, not just 2</a:t>
            </a:r>
            <a:endParaRPr lang="en-US" dirty="0"/>
          </a:p>
          <a:p>
            <a:pPr marL="68580" indent="0">
              <a:buNone/>
            </a:pPr>
            <a:endParaRPr lang="en-US" dirty="0"/>
          </a:p>
        </p:txBody>
      </p:sp>
    </p:spTree>
    <p:extLst>
      <p:ext uri="{BB962C8B-B14F-4D97-AF65-F5344CB8AC3E}">
        <p14:creationId xmlns:p14="http://schemas.microsoft.com/office/powerpoint/2010/main" val="3872121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Implementing Map interface with a Binary Search Tree (BST)</a:t>
            </a:r>
            <a:endParaRPr lang="en-US" dirty="0"/>
          </a:p>
        </p:txBody>
      </p:sp>
      <p:sp>
        <p:nvSpPr>
          <p:cNvPr id="5" name="Content Placeholder 4"/>
          <p:cNvSpPr>
            <a:spLocks noGrp="1"/>
          </p:cNvSpPr>
          <p:nvPr>
            <p:ph idx="1"/>
            <p:custDataLst>
              <p:tags r:id="rId2"/>
            </p:custDataLst>
          </p:nvPr>
        </p:nvSpPr>
        <p:spPr/>
        <p:txBody>
          <a:bodyPr>
            <a:normAutofit/>
          </a:bodyPr>
          <a:lstStyle/>
          <a:p>
            <a:r>
              <a:rPr lang="en-US" sz="2600" dirty="0" smtClean="0"/>
              <a:t>Usually we think of a hash table as the go-to implementation of the Map interface</a:t>
            </a:r>
          </a:p>
          <a:p>
            <a:pPr lvl="1"/>
            <a:r>
              <a:rPr lang="en-US" dirty="0" smtClean="0"/>
              <a:t>We will study hash tables on Monday!</a:t>
            </a:r>
          </a:p>
          <a:p>
            <a:r>
              <a:rPr lang="en-US" sz="2600" dirty="0" smtClean="0"/>
              <a:t>Binary Search Trees are another option</a:t>
            </a:r>
            <a:endParaRPr lang="en-US" dirty="0"/>
          </a:p>
          <a:p>
            <a:pPr lvl="1"/>
            <a:r>
              <a:rPr lang="en-US" dirty="0" smtClean="0"/>
              <a:t>C++’s </a:t>
            </a:r>
            <a:r>
              <a:rPr lang="en-US" b="1" dirty="0" smtClean="0"/>
              <a:t>Standard Template Library (STL) </a:t>
            </a:r>
            <a:r>
              <a:rPr lang="en-US" dirty="0" smtClean="0"/>
              <a:t>uses a Red-Black tree (type of BST) for their </a:t>
            </a:r>
            <a:r>
              <a:rPr lang="en-US" dirty="0"/>
              <a:t>m</a:t>
            </a:r>
            <a:r>
              <a:rPr lang="en-US" dirty="0" smtClean="0"/>
              <a:t>ap</a:t>
            </a:r>
          </a:p>
          <a:p>
            <a:pPr lvl="1"/>
            <a:r>
              <a:rPr lang="en-US" dirty="0" smtClean="0"/>
              <a:t>Stanford library also uses a BST</a:t>
            </a:r>
          </a:p>
        </p:txBody>
      </p:sp>
    </p:spTree>
    <p:extLst>
      <p:ext uri="{BB962C8B-B14F-4D97-AF65-F5344CB8AC3E}">
        <p14:creationId xmlns:p14="http://schemas.microsoft.com/office/powerpoint/2010/main" val="4125668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Binary Search in a Linked List?</a:t>
            </a:r>
            <a:endParaRPr lang="en-US" dirty="0"/>
          </a:p>
        </p:txBody>
      </p:sp>
      <p:sp>
        <p:nvSpPr>
          <p:cNvPr id="6" name="Text Placeholder 5"/>
          <p:cNvSpPr>
            <a:spLocks noGrp="1"/>
          </p:cNvSpPr>
          <p:nvPr>
            <p:ph type="body" idx="1"/>
            <p:custDataLst>
              <p:tags r:id="rId2"/>
            </p:custDataLst>
          </p:nvPr>
        </p:nvSpPr>
        <p:spPr/>
        <p:txBody>
          <a:bodyPr/>
          <a:lstStyle/>
          <a:p>
            <a:r>
              <a:rPr lang="en-US" dirty="0" smtClean="0"/>
              <a:t>Exploring a good idea, finding  way to make it work</a:t>
            </a:r>
            <a:endParaRPr lang="en-US" dirty="0"/>
          </a:p>
        </p:txBody>
      </p:sp>
      <p:sp>
        <p:nvSpPr>
          <p:cNvPr id="4" name="Rectangle 3"/>
          <p:cNvSpPr/>
          <p:nvPr>
            <p:custDataLst>
              <p:tags r:id="rId3"/>
            </p:custDataLst>
          </p:nvPr>
        </p:nvSpPr>
        <p:spPr>
          <a:xfrm>
            <a:off x="4447607" y="3244334"/>
            <a:ext cx="24878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2848063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Imagine storing sorted data in an array</a:t>
            </a:r>
            <a:endParaRPr lang="en-US" dirty="0"/>
          </a:p>
        </p:txBody>
      </p:sp>
      <p:sp>
        <p:nvSpPr>
          <p:cNvPr id="3" name="Content Placeholder 2"/>
          <p:cNvSpPr>
            <a:spLocks noGrp="1"/>
          </p:cNvSpPr>
          <p:nvPr>
            <p:ph idx="1"/>
            <p:custDataLst>
              <p:tags r:id="rId2"/>
            </p:custDataLst>
          </p:nvPr>
        </p:nvSpPr>
        <p:spPr>
          <a:xfrm>
            <a:off x="838200" y="2286000"/>
            <a:ext cx="7543800" cy="3848548"/>
          </a:xfrm>
        </p:spPr>
        <p:txBody>
          <a:bodyPr>
            <a:normAutofit/>
          </a:bodyPr>
          <a:lstStyle/>
          <a:p>
            <a:r>
              <a:rPr lang="en-US" dirty="0" smtClean="0"/>
              <a:t>How long does it take us to find? </a:t>
            </a:r>
            <a:r>
              <a:rPr lang="en-US" b="1" dirty="0" smtClean="0">
                <a:solidFill>
                  <a:schemeClr val="accent1"/>
                </a:solidFill>
              </a:rPr>
              <a:t>Binary search!</a:t>
            </a:r>
          </a:p>
          <a:p>
            <a:endParaRPr lang="en-US" dirty="0"/>
          </a:p>
          <a:p>
            <a:endParaRPr lang="en-US" dirty="0" smtClean="0"/>
          </a:p>
          <a:p>
            <a:pPr marL="68580" indent="0">
              <a:buNone/>
            </a:pPr>
            <a:endParaRPr lang="en-US" dirty="0"/>
          </a:p>
        </p:txBody>
      </p:sp>
      <p:graphicFrame>
        <p:nvGraphicFramePr>
          <p:cNvPr id="4" name="Table 3"/>
          <p:cNvGraphicFramePr>
            <a:graphicFrameLocks noGrp="1"/>
          </p:cNvGraphicFramePr>
          <p:nvPr>
            <p:custDataLst>
              <p:tags r:id="rId3"/>
            </p:custDataLst>
          </p:nvPr>
        </p:nvGraphicFramePr>
        <p:xfrm>
          <a:off x="1295400" y="3048000"/>
          <a:ext cx="6096002" cy="741680"/>
        </p:xfrm>
        <a:graphic>
          <a:graphicData uri="http://schemas.openxmlformats.org/drawingml/2006/table">
            <a:tbl>
              <a:tblPr firstRow="1" bandRow="1">
                <a:tableStyleId>{5C22544A-7EE6-4342-B048-85BDC9FD1C3A}</a:tableStyleId>
              </a:tblPr>
              <a:tblGrid>
                <a:gridCol w="554182"/>
                <a:gridCol w="554182"/>
                <a:gridCol w="554182"/>
                <a:gridCol w="554182"/>
                <a:gridCol w="554182"/>
                <a:gridCol w="554182"/>
                <a:gridCol w="554182"/>
                <a:gridCol w="554182"/>
                <a:gridCol w="554182"/>
                <a:gridCol w="554182"/>
                <a:gridCol w="554182"/>
              </a:tblGrid>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r>
              <a:tr h="370840">
                <a:tc>
                  <a:txBody>
                    <a:bodyPr/>
                    <a:lstStyle/>
                    <a:p>
                      <a:r>
                        <a:rPr lang="en-US" dirty="0" smtClean="0"/>
                        <a:t>2</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13</a:t>
                      </a:r>
                      <a:endParaRPr lang="en-US" dirty="0"/>
                    </a:p>
                  </a:txBody>
                  <a:tcPr/>
                </a:tc>
                <a:tc>
                  <a:txBody>
                    <a:bodyPr/>
                    <a:lstStyle/>
                    <a:p>
                      <a:r>
                        <a:rPr lang="en-US" dirty="0" smtClean="0"/>
                        <a:t>25</a:t>
                      </a:r>
                      <a:endParaRPr lang="en-US" dirty="0"/>
                    </a:p>
                  </a:txBody>
                  <a:tcPr/>
                </a:tc>
                <a:tc>
                  <a:txBody>
                    <a:bodyPr/>
                    <a:lstStyle/>
                    <a:p>
                      <a:r>
                        <a:rPr lang="en-US" dirty="0" smtClean="0"/>
                        <a:t>29</a:t>
                      </a:r>
                      <a:endParaRPr lang="en-US" dirty="0"/>
                    </a:p>
                  </a:txBody>
                  <a:tcPr/>
                </a:tc>
                <a:tc>
                  <a:txBody>
                    <a:bodyPr/>
                    <a:lstStyle/>
                    <a:p>
                      <a:r>
                        <a:rPr lang="en-US" dirty="0" smtClean="0"/>
                        <a:t>33</a:t>
                      </a:r>
                      <a:endParaRPr lang="en-US" dirty="0"/>
                    </a:p>
                  </a:txBody>
                  <a:tcPr/>
                </a:tc>
                <a:tc>
                  <a:txBody>
                    <a:bodyPr/>
                    <a:lstStyle/>
                    <a:p>
                      <a:r>
                        <a:rPr lang="en-US" dirty="0" smtClean="0"/>
                        <a:t>51</a:t>
                      </a:r>
                      <a:endParaRPr lang="en-US" dirty="0"/>
                    </a:p>
                  </a:txBody>
                  <a:tcPr/>
                </a:tc>
                <a:tc>
                  <a:txBody>
                    <a:bodyPr/>
                    <a:lstStyle/>
                    <a:p>
                      <a:r>
                        <a:rPr lang="en-US" dirty="0" smtClean="0"/>
                        <a:t>89</a:t>
                      </a:r>
                      <a:endParaRPr lang="en-US" dirty="0"/>
                    </a:p>
                  </a:txBody>
                  <a:tcPr/>
                </a:tc>
                <a:tc>
                  <a:txBody>
                    <a:bodyPr/>
                    <a:lstStyle/>
                    <a:p>
                      <a:r>
                        <a:rPr lang="en-US" dirty="0" smtClean="0"/>
                        <a:t>90</a:t>
                      </a:r>
                      <a:endParaRPr lang="en-US" dirty="0"/>
                    </a:p>
                  </a:txBody>
                  <a:tcPr/>
                </a:tc>
                <a:tc>
                  <a:txBody>
                    <a:bodyPr/>
                    <a:lstStyle/>
                    <a:p>
                      <a:r>
                        <a:rPr lang="en-US" dirty="0" smtClean="0"/>
                        <a:t>95</a:t>
                      </a:r>
                      <a:endParaRPr lang="en-US" dirty="0"/>
                    </a:p>
                  </a:txBody>
                  <a:tcPr/>
                </a:tc>
              </a:tr>
            </a:tbl>
          </a:graphicData>
        </a:graphic>
      </p:graphicFrame>
    </p:spTree>
    <p:extLst>
      <p:ext uri="{BB962C8B-B14F-4D97-AF65-F5344CB8AC3E}">
        <p14:creationId xmlns:p14="http://schemas.microsoft.com/office/powerpoint/2010/main" val="3660788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38200" y="762000"/>
            <a:ext cx="7543800" cy="1143000"/>
          </a:xfrm>
        </p:spPr>
        <p:txBody>
          <a:bodyPr>
            <a:noAutofit/>
          </a:bodyPr>
          <a:lstStyle/>
          <a:p>
            <a:r>
              <a:rPr lang="en-US" sz="3200" dirty="0" smtClean="0"/>
              <a:t>Can we do binary search on a linked list to implement a quick insert?</a:t>
            </a:r>
            <a:endParaRPr lang="en-US" sz="3200" dirty="0"/>
          </a:p>
        </p:txBody>
      </p:sp>
      <p:sp>
        <p:nvSpPr>
          <p:cNvPr id="3" name="Content Placeholder 2"/>
          <p:cNvSpPr>
            <a:spLocks noGrp="1"/>
          </p:cNvSpPr>
          <p:nvPr>
            <p:ph idx="1"/>
            <p:custDataLst>
              <p:tags r:id="rId2"/>
            </p:custDataLst>
          </p:nvPr>
        </p:nvSpPr>
        <p:spPr>
          <a:xfrm>
            <a:off x="990601" y="2057401"/>
            <a:ext cx="7010400" cy="3962400"/>
          </a:xfrm>
        </p:spPr>
        <p:txBody>
          <a:bodyPr>
            <a:normAutofit lnSpcReduction="10000"/>
          </a:bodyPr>
          <a:lstStyle/>
          <a:p>
            <a:pPr marL="525780" indent="-457200">
              <a:buFont typeface="+mj-lt"/>
              <a:buAutoNum type="alphaUcPeriod"/>
            </a:pPr>
            <a:r>
              <a:rPr lang="en-US" dirty="0" smtClean="0"/>
              <a:t>It’s a great idea as long as you have a doubly-linked list</a:t>
            </a:r>
          </a:p>
          <a:p>
            <a:pPr marL="525780" indent="-457200">
              <a:buFont typeface="+mj-lt"/>
              <a:buAutoNum type="alphaUcPeriod"/>
            </a:pPr>
            <a:r>
              <a:rPr lang="en-US" dirty="0"/>
              <a:t>E</a:t>
            </a:r>
            <a:r>
              <a:rPr lang="en-US" dirty="0" smtClean="0"/>
              <a:t>ven with a doubly-linked list the performance is not good, because linked list nodes are strewn all over the heap so you can’t jump right to a middle one</a:t>
            </a:r>
          </a:p>
          <a:p>
            <a:pPr marL="525780" indent="-457200">
              <a:buFont typeface="+mj-lt"/>
              <a:buAutoNum type="alphaUcPeriod"/>
            </a:pPr>
            <a:r>
              <a:rPr lang="en-US" dirty="0" smtClean="0"/>
              <a:t>It’s a great idea as long as you make sure that your linked list nodes follow one another in heap memory with no gaps so you can jump to the middle one</a:t>
            </a:r>
          </a:p>
          <a:p>
            <a:pPr marL="525780" indent="-457200">
              <a:buFont typeface="+mj-lt"/>
              <a:buAutoNum type="alphaUcPeriod"/>
            </a:pPr>
            <a:r>
              <a:rPr lang="en-US" dirty="0" smtClean="0"/>
              <a:t>Other/none/more</a:t>
            </a:r>
          </a:p>
          <a:p>
            <a:pPr marL="525780" indent="-457200">
              <a:buFont typeface="+mj-lt"/>
              <a:buAutoNum type="alphaUcPeriod"/>
            </a:pPr>
            <a:endParaRPr lang="en-US" dirty="0"/>
          </a:p>
        </p:txBody>
      </p:sp>
      <mc:AlternateContent xmlns:mc="http://schemas.openxmlformats.org/markup-compatibility/2006" xmlns:p14="http://schemas.microsoft.com/office/powerpoint/2010/main">
        <mc:Choice Requires="p14">
          <p:contentPart p14:bwMode="auto" r:id="rId5">
            <p14:nvContentPartPr>
              <p14:cNvPr id="4" name="Ink 3"/>
              <p14:cNvContentPartPr/>
              <p14:nvPr>
                <p:custDataLst>
                  <p:tags r:id="rId3"/>
                </p:custDataLst>
              </p14:nvPr>
            </p14:nvContentPartPr>
            <p14:xfrm>
              <a:off x="849600" y="2561760"/>
              <a:ext cx="918000" cy="960480"/>
            </p14:xfrm>
          </p:contentPart>
        </mc:Choice>
        <mc:Fallback xmlns="">
          <p:pic>
            <p:nvPicPr>
              <p:cNvPr id="4" name="Ink 3"/>
              <p:cNvPicPr/>
              <p:nvPr/>
            </p:nvPicPr>
            <p:blipFill>
              <a:blip r:embed="rId6"/>
              <a:stretch>
                <a:fillRect/>
              </a:stretch>
            </p:blipFill>
            <p:spPr>
              <a:xfrm>
                <a:off x="842400" y="2556360"/>
                <a:ext cx="934200" cy="974520"/>
              </a:xfrm>
              <a:prstGeom prst="rect">
                <a:avLst/>
              </a:prstGeom>
            </p:spPr>
          </p:pic>
        </mc:Fallback>
      </mc:AlternateContent>
    </p:spTree>
    <p:extLst>
      <p:ext uri="{BB962C8B-B14F-4D97-AF65-F5344CB8AC3E}">
        <p14:creationId xmlns:p14="http://schemas.microsoft.com/office/powerpoint/2010/main" val="2216678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Imagine storing sorted data in an array</a:t>
            </a:r>
            <a:endParaRPr lang="en-US" dirty="0"/>
          </a:p>
        </p:txBody>
      </p:sp>
      <p:sp>
        <p:nvSpPr>
          <p:cNvPr id="3" name="Content Placeholder 2"/>
          <p:cNvSpPr>
            <a:spLocks noGrp="1"/>
          </p:cNvSpPr>
          <p:nvPr>
            <p:ph idx="1"/>
            <p:custDataLst>
              <p:tags r:id="rId2"/>
            </p:custDataLst>
          </p:nvPr>
        </p:nvSpPr>
        <p:spPr>
          <a:xfrm>
            <a:off x="838200" y="2323652"/>
            <a:ext cx="7620000" cy="3848548"/>
          </a:xfrm>
        </p:spPr>
        <p:txBody>
          <a:bodyPr>
            <a:normAutofit lnSpcReduction="10000"/>
          </a:bodyPr>
          <a:lstStyle/>
          <a:p>
            <a:r>
              <a:rPr lang="en-US" dirty="0" smtClean="0"/>
              <a:t>How long does it take us to find? </a:t>
            </a:r>
            <a:r>
              <a:rPr lang="en-US" b="1" dirty="0">
                <a:solidFill>
                  <a:schemeClr val="accent1"/>
                </a:solidFill>
              </a:rPr>
              <a:t>Binary search</a:t>
            </a:r>
            <a:r>
              <a:rPr lang="en-US" b="1" dirty="0" smtClean="0">
                <a:solidFill>
                  <a:schemeClr val="accent1"/>
                </a:solidFill>
              </a:rPr>
              <a:t>!</a:t>
            </a:r>
            <a:endParaRPr lang="en-US" dirty="0" smtClean="0"/>
          </a:p>
          <a:p>
            <a:endParaRPr lang="en-US" dirty="0"/>
          </a:p>
          <a:p>
            <a:endParaRPr lang="en-US" dirty="0" smtClean="0"/>
          </a:p>
          <a:p>
            <a:endParaRPr lang="en-US" dirty="0"/>
          </a:p>
          <a:p>
            <a:r>
              <a:rPr lang="en-US" dirty="0" smtClean="0"/>
              <a:t>But when we insert into an array, even if we have some extra space at the end, we have to move everything over—</a:t>
            </a:r>
            <a:r>
              <a:rPr lang="en-US" u="sng" dirty="0" smtClean="0"/>
              <a:t>O(n) to </a:t>
            </a:r>
            <a:r>
              <a:rPr lang="en-US" b="1" u="sng" dirty="0" smtClean="0"/>
              <a:t>do</a:t>
            </a:r>
            <a:r>
              <a:rPr lang="en-US" u="sng" dirty="0" smtClean="0"/>
              <a:t> the insert</a:t>
            </a:r>
            <a:r>
              <a:rPr lang="en-US" dirty="0" smtClean="0"/>
              <a:t> after </a:t>
            </a:r>
            <a:r>
              <a:rPr lang="en-US" u="sng" dirty="0" smtClean="0"/>
              <a:t>O(log n) to find </a:t>
            </a:r>
            <a:r>
              <a:rPr lang="en-US" b="1" u="sng" dirty="0" smtClean="0"/>
              <a:t>where</a:t>
            </a:r>
            <a:r>
              <a:rPr lang="en-US" dirty="0" smtClean="0"/>
              <a:t> to insert</a:t>
            </a:r>
          </a:p>
          <a:p>
            <a:r>
              <a:rPr lang="en-US" dirty="0" smtClean="0"/>
              <a:t>Linked list has dynamic structure that has </a:t>
            </a:r>
            <a:r>
              <a:rPr lang="en-US" u="sng" dirty="0" smtClean="0"/>
              <a:t>O(1) to </a:t>
            </a:r>
            <a:r>
              <a:rPr lang="en-US" b="1" u="sng" dirty="0" smtClean="0"/>
              <a:t>do</a:t>
            </a:r>
            <a:r>
              <a:rPr lang="en-US" u="sng" dirty="0" smtClean="0"/>
              <a:t> insert</a:t>
            </a:r>
            <a:r>
              <a:rPr lang="en-US" dirty="0" smtClean="0"/>
              <a:t> after </a:t>
            </a:r>
            <a:r>
              <a:rPr lang="en-US" u="sng" dirty="0" smtClean="0"/>
              <a:t>O(n) to find </a:t>
            </a:r>
            <a:r>
              <a:rPr lang="en-US" b="1" u="sng" dirty="0" smtClean="0"/>
              <a:t>where</a:t>
            </a:r>
            <a:r>
              <a:rPr lang="en-US" dirty="0" smtClean="0"/>
              <a:t> to insert</a:t>
            </a:r>
          </a:p>
        </p:txBody>
      </p:sp>
      <p:graphicFrame>
        <p:nvGraphicFramePr>
          <p:cNvPr id="4" name="Table 3"/>
          <p:cNvGraphicFramePr>
            <a:graphicFrameLocks noGrp="1"/>
          </p:cNvGraphicFramePr>
          <p:nvPr>
            <p:custDataLst>
              <p:tags r:id="rId3"/>
            </p:custDataLst>
          </p:nvPr>
        </p:nvGraphicFramePr>
        <p:xfrm>
          <a:off x="1295400" y="3048000"/>
          <a:ext cx="6096002" cy="741680"/>
        </p:xfrm>
        <a:graphic>
          <a:graphicData uri="http://schemas.openxmlformats.org/drawingml/2006/table">
            <a:tbl>
              <a:tblPr firstRow="1" bandRow="1">
                <a:tableStyleId>{5C22544A-7EE6-4342-B048-85BDC9FD1C3A}</a:tableStyleId>
              </a:tblPr>
              <a:tblGrid>
                <a:gridCol w="554182"/>
                <a:gridCol w="554182"/>
                <a:gridCol w="554182"/>
                <a:gridCol w="554182"/>
                <a:gridCol w="554182"/>
                <a:gridCol w="554182"/>
                <a:gridCol w="554182"/>
                <a:gridCol w="554182"/>
                <a:gridCol w="554182"/>
                <a:gridCol w="554182"/>
                <a:gridCol w="554182"/>
              </a:tblGrid>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r>
              <a:tr h="370840">
                <a:tc>
                  <a:txBody>
                    <a:bodyPr/>
                    <a:lstStyle/>
                    <a:p>
                      <a:r>
                        <a:rPr lang="en-US" dirty="0" smtClean="0"/>
                        <a:t>2</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13</a:t>
                      </a:r>
                      <a:endParaRPr lang="en-US" dirty="0"/>
                    </a:p>
                  </a:txBody>
                  <a:tcPr/>
                </a:tc>
                <a:tc>
                  <a:txBody>
                    <a:bodyPr/>
                    <a:lstStyle/>
                    <a:p>
                      <a:r>
                        <a:rPr lang="en-US" dirty="0" smtClean="0"/>
                        <a:t>25</a:t>
                      </a:r>
                      <a:endParaRPr lang="en-US" dirty="0"/>
                    </a:p>
                  </a:txBody>
                  <a:tcPr/>
                </a:tc>
                <a:tc>
                  <a:txBody>
                    <a:bodyPr/>
                    <a:lstStyle/>
                    <a:p>
                      <a:r>
                        <a:rPr lang="en-US" dirty="0" smtClean="0"/>
                        <a:t>29</a:t>
                      </a:r>
                      <a:endParaRPr lang="en-US" dirty="0"/>
                    </a:p>
                  </a:txBody>
                  <a:tcPr/>
                </a:tc>
                <a:tc>
                  <a:txBody>
                    <a:bodyPr/>
                    <a:lstStyle/>
                    <a:p>
                      <a:r>
                        <a:rPr lang="en-US" dirty="0" smtClean="0"/>
                        <a:t>33</a:t>
                      </a:r>
                      <a:endParaRPr lang="en-US" dirty="0"/>
                    </a:p>
                  </a:txBody>
                  <a:tcPr/>
                </a:tc>
                <a:tc>
                  <a:txBody>
                    <a:bodyPr/>
                    <a:lstStyle/>
                    <a:p>
                      <a:r>
                        <a:rPr lang="en-US" dirty="0" smtClean="0"/>
                        <a:t>51</a:t>
                      </a:r>
                      <a:endParaRPr lang="en-US" dirty="0"/>
                    </a:p>
                  </a:txBody>
                  <a:tcPr/>
                </a:tc>
                <a:tc>
                  <a:txBody>
                    <a:bodyPr/>
                    <a:lstStyle/>
                    <a:p>
                      <a:r>
                        <a:rPr lang="en-US" dirty="0" smtClean="0"/>
                        <a:t>89</a:t>
                      </a:r>
                      <a:endParaRPr lang="en-US" dirty="0"/>
                    </a:p>
                  </a:txBody>
                  <a:tcPr/>
                </a:tc>
                <a:tc>
                  <a:txBody>
                    <a:bodyPr/>
                    <a:lstStyle/>
                    <a:p>
                      <a:r>
                        <a:rPr lang="en-US" dirty="0" smtClean="0"/>
                        <a:t>90</a:t>
                      </a:r>
                      <a:endParaRPr lang="en-US" dirty="0"/>
                    </a:p>
                  </a:txBody>
                  <a:tcPr/>
                </a:tc>
                <a:tc>
                  <a:txBody>
                    <a:bodyPr/>
                    <a:lstStyle/>
                    <a:p>
                      <a:r>
                        <a:rPr lang="en-US" dirty="0" smtClean="0"/>
                        <a:t>95</a:t>
                      </a:r>
                      <a:endParaRPr lang="en-US" dirty="0"/>
                    </a:p>
                  </a:txBody>
                  <a:tcPr/>
                </a:tc>
              </a:tr>
            </a:tbl>
          </a:graphicData>
        </a:graphic>
      </p:graphicFrame>
    </p:spTree>
    <p:extLst>
      <p:ext uri="{BB962C8B-B14F-4D97-AF65-F5344CB8AC3E}">
        <p14:creationId xmlns:p14="http://schemas.microsoft.com/office/powerpoint/2010/main" val="4118735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043490" y="685800"/>
            <a:ext cx="7024744" cy="1143000"/>
          </a:xfrm>
        </p:spPr>
        <p:txBody>
          <a:bodyPr>
            <a:normAutofit/>
          </a:bodyPr>
          <a:lstStyle/>
          <a:p>
            <a:r>
              <a:rPr lang="en-US" sz="3200" dirty="0" smtClean="0"/>
              <a:t>Adjusting our Linked List to support array-style binary search</a:t>
            </a:r>
            <a:endParaRPr lang="en-US" sz="3200" dirty="0"/>
          </a:p>
        </p:txBody>
      </p:sp>
      <p:sp>
        <p:nvSpPr>
          <p:cNvPr id="3" name="Content Placeholder 2"/>
          <p:cNvSpPr>
            <a:spLocks noGrp="1"/>
          </p:cNvSpPr>
          <p:nvPr>
            <p:ph idx="1"/>
            <p:custDataLst>
              <p:tags r:id="rId2"/>
            </p:custDataLst>
          </p:nvPr>
        </p:nvSpPr>
        <p:spPr>
          <a:xfrm>
            <a:off x="1043492" y="1981200"/>
            <a:ext cx="6777317" cy="4038600"/>
          </a:xfrm>
        </p:spPr>
        <p:txBody>
          <a:bodyPr/>
          <a:lstStyle/>
          <a:p>
            <a:endParaRPr lang="en-US" dirty="0"/>
          </a:p>
        </p:txBody>
      </p:sp>
      <mc:AlternateContent xmlns:mc="http://schemas.openxmlformats.org/markup-compatibility/2006" xmlns:p14="http://schemas.microsoft.com/office/powerpoint/2010/main">
        <mc:Choice Requires="p14">
          <p:contentPart p14:bwMode="auto" r:id="rId5">
            <p14:nvContentPartPr>
              <p14:cNvPr id="4" name="Ink 3"/>
              <p14:cNvContentPartPr/>
              <p14:nvPr>
                <p:custDataLst>
                  <p:tags r:id="rId3"/>
                </p:custDataLst>
              </p14:nvPr>
            </p14:nvContentPartPr>
            <p14:xfrm>
              <a:off x="1359360" y="1290960"/>
              <a:ext cx="6950160" cy="1248840"/>
            </p14:xfrm>
          </p:contentPart>
        </mc:Choice>
        <mc:Fallback xmlns="">
          <p:pic>
            <p:nvPicPr>
              <p:cNvPr id="4" name="Ink 3"/>
              <p:cNvPicPr/>
              <p:nvPr/>
            </p:nvPicPr>
            <p:blipFill>
              <a:blip r:embed="rId6"/>
              <a:stretch>
                <a:fillRect/>
              </a:stretch>
            </p:blipFill>
            <p:spPr>
              <a:xfrm>
                <a:off x="1353600" y="1285200"/>
                <a:ext cx="6963840" cy="1257120"/>
              </a:xfrm>
              <a:prstGeom prst="rect">
                <a:avLst/>
              </a:prstGeom>
            </p:spPr>
          </p:pic>
        </mc:Fallback>
      </mc:AlternateContent>
    </p:spTree>
    <p:extLst>
      <p:ext uri="{BB962C8B-B14F-4D97-AF65-F5344CB8AC3E}">
        <p14:creationId xmlns:p14="http://schemas.microsoft.com/office/powerpoint/2010/main" val="2065380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err="1" smtClean="0"/>
              <a:t>TreeMap</a:t>
            </a:r>
            <a:endParaRPr lang="en-US" dirty="0"/>
          </a:p>
        </p:txBody>
      </p:sp>
      <p:sp>
        <p:nvSpPr>
          <p:cNvPr id="6" name="Text Placeholder 5"/>
          <p:cNvSpPr>
            <a:spLocks noGrp="1"/>
          </p:cNvSpPr>
          <p:nvPr>
            <p:ph type="body" idx="1"/>
            <p:custDataLst>
              <p:tags r:id="rId2"/>
            </p:custDataLst>
          </p:nvPr>
        </p:nvSpPr>
        <p:spPr/>
        <p:txBody>
          <a:bodyPr/>
          <a:lstStyle/>
          <a:p>
            <a:r>
              <a:rPr lang="en-US" dirty="0" smtClean="0"/>
              <a:t>An implementation of the Map interface that has </a:t>
            </a:r>
            <a:r>
              <a:rPr lang="en-US" b="1" dirty="0" smtClean="0">
                <a:solidFill>
                  <a:schemeClr val="tx1"/>
                </a:solidFill>
              </a:rPr>
              <a:t>guaranteed </a:t>
            </a:r>
            <a:r>
              <a:rPr lang="en-US" dirty="0" smtClean="0"/>
              <a:t>log(n) worst case.</a:t>
            </a:r>
            <a:endParaRPr lang="en-US" dirty="0"/>
          </a:p>
        </p:txBody>
      </p:sp>
      <p:sp>
        <p:nvSpPr>
          <p:cNvPr id="4" name="Rectangle 3"/>
          <p:cNvSpPr/>
          <p:nvPr>
            <p:custDataLst>
              <p:tags r:id="rId3"/>
            </p:custDataLst>
          </p:nvPr>
        </p:nvSpPr>
        <p:spPr>
          <a:xfrm>
            <a:off x="4447607" y="3244334"/>
            <a:ext cx="24878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3800560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15733</TotalTime>
  <Words>1080</Words>
  <Application>Microsoft Office PowerPoint</Application>
  <PresentationFormat>On-screen Show (4:3)</PresentationFormat>
  <Paragraphs>202</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Century Gothic</vt:lpstr>
      <vt:lpstr>Courier New</vt:lpstr>
      <vt:lpstr>Helvetica Neue</vt:lpstr>
      <vt:lpstr>Wingdings 2</vt:lpstr>
      <vt:lpstr>Austin</vt:lpstr>
      <vt:lpstr>CS106X – Programming Abstractions in C++</vt:lpstr>
      <vt:lpstr>Today’s Topics: BSTs!</vt:lpstr>
      <vt:lpstr>Implementing Map interface with a Binary Search Tree (BST)</vt:lpstr>
      <vt:lpstr>Binary Search in a Linked List?</vt:lpstr>
      <vt:lpstr>Imagine storing sorted data in an array</vt:lpstr>
      <vt:lpstr>Can we do binary search on a linked list to implement a quick insert?</vt:lpstr>
      <vt:lpstr>Imagine storing sorted data in an array</vt:lpstr>
      <vt:lpstr>Adjusting our Linked List to support array-style binary search</vt:lpstr>
      <vt:lpstr>TreeMap</vt:lpstr>
      <vt:lpstr>tree-map.h</vt:lpstr>
      <vt:lpstr>tree-map.h</vt:lpstr>
      <vt:lpstr>BST put()</vt:lpstr>
      <vt:lpstr>tree-map.h</vt:lpstr>
      <vt:lpstr>Bad BSTs</vt:lpstr>
      <vt:lpstr>What is the BEST CASE cost for doing containsKey() in BST?</vt:lpstr>
      <vt:lpstr>What is the WORST CASE cost for doing containsKey() in BST?</vt:lpstr>
      <vt:lpstr>What is the WORST CASE cost for doing containsKey() in BST if the BST  is complete?</vt:lpstr>
      <vt:lpstr>BALANCE!!!</vt:lpstr>
      <vt:lpstr>BST Balance Strategies</vt:lpstr>
      <vt:lpstr>Red-Black trees</vt:lpstr>
      <vt:lpstr>Red-Black trees</vt:lpstr>
      <vt:lpstr>Red-Black trees</vt:lpstr>
      <vt:lpstr>Insert procedure must maintain the invariants (this gets tricky)</vt:lpstr>
      <vt:lpstr>Other BST balance strategies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20 – Discrete Mathematics</dc:title>
  <dc:creator>HP-6</dc:creator>
  <cp:lastModifiedBy>c l</cp:lastModifiedBy>
  <cp:revision>305</cp:revision>
  <dcterms:created xsi:type="dcterms:W3CDTF">2012-09-25T19:16:12Z</dcterms:created>
  <dcterms:modified xsi:type="dcterms:W3CDTF">2014-03-24T22:56:48Z</dcterms:modified>
</cp:coreProperties>
</file>