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ink/ink1.xml" ContentType="application/inkml+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notesSlides/notesSlide1.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ink/ink10.xml" ContentType="application/inkml+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ink/ink11.xml" ContentType="application/inkml+xml"/>
  <Override PartName="/ppt/tags/tag92.xml" ContentType="application/vnd.openxmlformats-officedocument.presentationml.tags+xml"/>
  <Override PartName="/ppt/tags/tag9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handoutMasterIdLst>
    <p:handoutMasterId r:id="rId21"/>
  </p:handoutMasterIdLst>
  <p:sldIdLst>
    <p:sldId id="256" r:id="rId2"/>
    <p:sldId id="452" r:id="rId3"/>
    <p:sldId id="499" r:id="rId4"/>
    <p:sldId id="500" r:id="rId5"/>
    <p:sldId id="482" r:id="rId6"/>
    <p:sldId id="483" r:id="rId7"/>
    <p:sldId id="493" r:id="rId8"/>
    <p:sldId id="494" r:id="rId9"/>
    <p:sldId id="498" r:id="rId10"/>
    <p:sldId id="485" r:id="rId11"/>
    <p:sldId id="486" r:id="rId12"/>
    <p:sldId id="487" r:id="rId13"/>
    <p:sldId id="488" r:id="rId14"/>
    <p:sldId id="489" r:id="rId15"/>
    <p:sldId id="490" r:id="rId16"/>
    <p:sldId id="473" r:id="rId17"/>
    <p:sldId id="474" r:id="rId18"/>
    <p:sldId id="475" r:id="rId19"/>
  </p:sldIdLst>
  <p:sldSz cx="9144000" cy="6858000" type="screen4x3"/>
  <p:notesSz cx="6881813" cy="92964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773" autoAdjust="0"/>
  </p:normalViewPr>
  <p:slideViewPr>
    <p:cSldViewPr>
      <p:cViewPr varScale="1">
        <p:scale>
          <a:sx n="70" d="100"/>
          <a:sy n="70" d="100"/>
        </p:scale>
        <p:origin x="552"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a:defRPr sz="1200"/>
            </a:lvl1pPr>
          </a:lstStyle>
          <a:p>
            <a:fld id="{0DADE207-E9FB-4D7C-8D8B-8E0E58D0F40C}" type="datetimeFigureOut">
              <a:rPr lang="en-US" smtClean="0"/>
              <a:t>3/24/2014</a:t>
            </a:fld>
            <a:endParaRPr lang="en-US"/>
          </a:p>
        </p:txBody>
      </p:sp>
      <p:sp>
        <p:nvSpPr>
          <p:cNvPr id="4" name="Footer Placeholder 3"/>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6725"/>
          </a:xfrm>
          <a:prstGeom prst="rect">
            <a:avLst/>
          </a:prstGeom>
        </p:spPr>
        <p:txBody>
          <a:bodyPr vert="horz" lIns="91440" tIns="45720" rIns="91440" bIns="45720" rtlCol="0" anchor="b"/>
          <a:lstStyle>
            <a:lvl1pPr algn="r">
              <a:defRPr sz="1200"/>
            </a:lvl1pPr>
          </a:lstStyle>
          <a:p>
            <a:fld id="{061DF98C-2AA7-4779-8D05-4003DCD591DC}" type="slidenum">
              <a:rPr lang="en-US" smtClean="0"/>
              <a:t>‹#›</a:t>
            </a:fld>
            <a:endParaRPr lang="en-US"/>
          </a:p>
        </p:txBody>
      </p:sp>
    </p:spTree>
    <p:extLst>
      <p:ext uri="{BB962C8B-B14F-4D97-AF65-F5344CB8AC3E}">
        <p14:creationId xmlns:p14="http://schemas.microsoft.com/office/powerpoint/2010/main" val="2483632812"/>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27T21:37:53.915"/>
    </inkml:context>
    <inkml:brush xml:id="br0">
      <inkml:brushProperty name="width" value="0.05292" units="cm"/>
      <inkml:brushProperty name="height" value="0.05292" units="cm"/>
      <inkml:brushProperty name="color" value="#FF0000"/>
    </inkml:brush>
  </inkml:definitions>
  <inkml:trace contextRef="#ctx0" brushRef="#br0">7829 14688 32 0,'-5'-9'16'0,"-19"-17"2"0,18 26-17 16,-6-4-2-16,-11-1 0 16,-7-4 0-16,-11-4 1 15,-12-5 2-15,-24-4 1 16,-17 0-3-16,-30-9 0 15,-18-4-3-15,-17-1 1 16,-36-4 2-16,-23 5 0 16,-24-5 0-16,-12 9 1 0,-11 0 0 15,-13 9 1-15,1 5-5 16,-18 3 0-16,-12 14 0 16,-17 9 0-16,-7 18 2 15,7-1 0-15,5 14 4 16,1 0 0-16,5 13-4 15,12 13 0-15,6 18 1 16,18 14 1-16,17-1-2 16,36-9 1-16,17 10 0 15,36-1 0-15,36-8 0 16,28-10 0-16,31-4 2 16,40 1 1-16,36-1-3 15,36 4 1-15,35-12 0 16,41 8 0-16,41-9 1 0,48 1 0 15,52-14-2-15,48-14 0 16,53-12 1-16,59-27 1 16,53-27-2-16,59-12 0 15,36-23 2-15,11-27 0 16,7-4-3-16,-25-4 0 16,-58-18-1-16,-54-4 1 15,-76-5 1-15,-65-13 0 16,-77 8 0-16,-70-3 0 15,-60-5-2-15,-76 8 1 16,-77 1-3-16,-89 0 1 16,-111 22 5-16,-131 22 0 15,-117 35-8-15,-107 40 1 0,-88 40 2 16,-53 40 0-16,-12 39-1 16,17 27 0-16,19 32-14 15,58 25 0-15,66 18 16 16,64 5 0-16</inkml:trace>
</inkml:ink>
</file>

<file path=ppt/ink/ink10.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27T21:48:10.145"/>
    </inkml:context>
    <inkml:brush xml:id="br0">
      <inkml:brushProperty name="width" value="0.05292" units="cm"/>
      <inkml:brushProperty name="height" value="0.05292" units="cm"/>
      <inkml:brushProperty name="color" value="#FF0000"/>
    </inkml:brush>
  </inkml:definitions>
  <inkml:trace contextRef="#ctx0" brushRef="#br0">19358 2179 24 0,'0'0'12'0,"6"-9"-1"0,-6 9-12 16,6-4 3-16,0-5 1 16,0-4 1-16,-6-5 0 15,0 0-1-15,-6 5 1 16,-12-5-3-16,-17 1 0 15,-12-1-1-15,-12 18 1 16,-12 0 1-16,-6 4 1 16,-17 18-4-16,-7-8 1 15,-5-1 0-15,-6 0 1 16,-6 9-1-16,-6 0 0 16,-6 9 2-16,-23 5 1 15,-6 4-4-15,-6 8 0 16,-12 19 0-16,0 8 1 0,-6-4 1 15,12-1 0-15,11 1-1 16,-5 4 1-16,12 1-1 16,-13 3 0-16,13-4-1 15,6 5 1-15,-7 8 0 16,1 10 1-16,-7-1 1 16,7 0 1-16,0 1-3 15,5 8 1-15,-5-4 0 16,11-1 0-16,0 6-1 15,7-6 0-15,11-3 0 16,6-1 1-16,0-4-1 16,6 0 0-16,0-5 0 15,0 1 0-15,-1-1 0 16,7-13 1-16,6 5-1 16,6 0 1-16,5-10 0 0,1 10 1 15,-1-9-2-15,-5 4 0 16,5 4 1-16,1 1 0 15,-7 0-1-15,7-1 0 16,-1 5-1-16,7-4 0 16,-1 8 0-16,0-3 1 15,1-1 0-15,-7 0 0 16,13-9 1-16,-1 0 1 16,-6-4-3-16,7 4 0 15,-1 0 1-15,-6 14 0 16,1-1 0-16,-7 5 1 0,1 0 0 15,-7 9 0-15,7-9-2 16,-7 4 1-16,7 5 1 16,-1 8 1-16,7-8-2 15,-1-5 0-15,7 1 0 16,-7-6 0-16,-6 1 0 16,13 0 0-16,5 0-1 15,-6 0 1-15,1-5 0 16,-1 1 0-16,6-5 0 15,0 9 1-15,6-9-2 16,6-9 1-16,6-4 1 16,-6 8 0-16,6 6-2 15,0-10 1-15,12 0 0 0,-1 0 0 16,7 0 0-16,0 1 0 16,5-6 0-16,12 5 1 15,-5-4-1-15,11-4 0 16,0 3 0-16,6-8 0 15,0 0 0-15,6 0 0 16,0 0-1-16,6 4 0 16,-6 1 2-16,12-14 0 15,-6-9-1-15,6 0 1 16,5 1-1-16,7-1 0 16,6-4-1-16,-1-1 1 15,1-3 0-15,-1 4 0 16,6-5 0-16,1-4 0 15,5-4 0-15,-11-1 1 0,-1 1-2 16,7-5 0-16,5-5 2 16,6-8 1-16,6 0 0 15,-6-9 1-15,7-4-4 16,5-5 1-16,0-9 1 16,5 5 0-16,-5-5 1 15,0-4 0-15,0-4-5 16,6-10 0-16,6-4 3 15,0-4 1-15,0-9-1 16,0 0 0-16,-1 0 0 16,1-5 1-16,-6 5-2 15,6-4 1-15,-6 4 0 16,0-5 0-16,-6 5 1 16,0-4 0-16,0-1-1 15,0 5 1-15,0-4-2 0,0-5 1 16,-6-5 1-16,6-4 0 15,-6 5-1-15,0-5 1 16,0 5 1-16,-6-5 0 16,-5 9-2-16,5 9 1 15,-6-4-1-15,0-5 0 16,-5 0-1-16,-1-5 0 16,1 6 1-16,-1-6 1 15,0 1-1-15,7 4 0 16,-7 0 0-16,0-4 0 15,1 4 1-15,5 0 0 0,0 4 0 16,1 1 1-16,-1 8-2 16,0-13 0-16,1 14 0 15,5 3 0-15,-6-3 0 16,6-14 1-16,6 13-1 16,1-8 0-16,-7-1-1 15,0 9 1-15,0 1-1 16,0-1 1-16,6 0 0 15,6-4 0-15,-5 9 0 16,5 0 1-16,0 0 0 16,-6 4 0-16,6 4-2 15,0-8 1-15,0 0 0 16,0 0 0-16,0 0-1 16,-6-5 1-16,0 9-1 0,0-17 1 15,-6 8 1-15,6 9 0 16,-6-4-1-16,-5 0 0 15,5-1-1-15,0-3 1 16,0 4 0-16,-5-5 1 16,-1 0-1-16,-6 9 0 15,1-4 0-15,-1 9 0 16,1-1 0-16,-7 1 1 16,-5-5-1-16,5 0 1 15,1-4-2-15,-7 9 1 16,1-5 0-16,-1-9 1 15,1 1-1-15,6 3 0 16,-1-3 0-16,1 3 0 16,-1-3 0-16,6 4 1 0,-5 4 0 15,5 4 0-15,1 1-2 16,-1-14 0-16,6 14 1 16,7 0 0-16,-1-1 0 15,6-8 1-15,0 4-2 16,0 5 1-16,12-14 0 15,0 5 0-15,0-9 0 16,0 4 1-16,0 0-1 16,11 5 0-16,1-4 0 15,0-1 1-15,11 5-1 16,-5 4 1-16,11 0-2 16,1-4 1-16,5 0 0 15,6-14 0-15,6 5 1 16,0 0 1-16,-5 9-2 0,5-5 0 15,-6-4 2-15,0 0 0 16,6 4-3-16,0-4 0 16,6 4 1-16,-11 5 1 15,-1 0-2-15,0-5 1 16,6 1 0-16,0-1 1 16,-6-4-2-16,18 4 1 15,-18 5 0-15,1 0 0 16,-1 0-1-16,-6-9 1 15,0-1 1-15,-5-16 0 16,5 3-2-16,0 1 1 16,1-5 0-16,-13 0 0 0,-11 1-1 15,6-1 1-15,-19 0-1 16,-10 0 1-16,-13-8 0 16,-6-10 0-16,-11 1 0 15,-6 8 0-15,-18 1-1 16,-12 3 1-16,-12-8-1 15,-17 14 0-15,0-1 0 16,-24 4 0-16,-12 10 0 16,-17-1 0-16,-19 19-2 15,-16 3 1-15,-13 19-5 16,0 3 1-16,1 5-12 16,5 14 0-16,0 13-15 15,24-1 0-15</inkml:trace>
  <inkml:trace contextRef="#ctx0" brushRef="#br0" timeOffset="6560.5751">12797 8482 12 0,'24'-4'6'0,"23"8"1"0,-35-4-5 15,6 9-2-15,-1-13 1 16,1-5 2-16,0 4 0 16,-1 5 0-16,-5 0 1 0,0-8-2 15,-6 3 1-15,-6-4-3 16,-6 1 0-16,6-1 0 16,-12 0 1-16,0 0-2 15,1-4 1-15,-1-1 0 16,0 6 1-16,6-6 1 15,-6 10 0-15,1-18-1 16,-7 9 1-16,0 4-1 16,-5 4 0-16,-1-4 0 15,0 5 1-15,1 4-1 16,-1-4 0-16,12 4-1 16,1-5 1-16,5 5-2 15,6 0 1-15,11 5 0 16,7 3 0-16,6 6 1 15,5-1 1-15,7 0-2 0,5 5 1 16,12 13-1-16,0 4 0 16,6 9-1-16,0-4 1 15,6 9 1-15,12 4 0 16,-1 0-1-16,-5 13 1 16,0-4-1-16,0 5 0 15,-12 4 0-15,0 8 1 16,-12 1 1-16,-6 8 1 15,-5-4-3-15,-7-4 1 16,-5 8-1-16,-6 1 1 16,-7-5 1-16,1 0 0 15,-12 0-2-15,0 4 0 0,-6-8 2 16,-11-5 1-16,-7 0-3 16,-11-8 0-16,-7-1 1 15,1-8 1-15,-18-5-1 16,0-5 1-16,-6-8-2 15,-6-4 0-15,-5-10 1 16,-13-4 0-16,-11-8-1 16,-6-10 1-16,-18-13-1 15,0-4 1-15,-6-14 0 16,0-8 1-16,6-5-2 16,-11-13 1-16,-1-5-2 15,6-8 0-15,6-13 0 16,6 12 1-16,12 1-6 15,12 4 1-15,17 4-18 0,24 10 0 16,35-10 4-16,42 1 1 16</inkml:trace>
  <inkml:trace contextRef="#ctx0" brushRef="#br0" timeOffset="60428.9238">19382 3210 25 0,'35'-18'12'0,"18"18"5"0,-35-4-14 0,0 4 1 15,-1 0 1-15,-5 0-1 16,0 0 0-16,-6-5-1 15,-6 5 1-15,6 0-2 16,0-4 0-16,0-1 0 16,17 5 0-16,1 5-2 15,11-1 1-15,7 1 0 16,17 3 1-16,5 10-1 16,19 9 1-16,6-1-3 0,5 5 0 15,0 0 0-15,7 9 1 16,-1 9-1-16,0-10 1 15,7 6 0-15,-1-1 1 16,6 0-1-16,-6 0 1 16,6-4-2-16,-6 4 1 15,-11-4 0-15,-7 0 0 16,-11 0 2-16,-12-5 0 16,-6 5-1-16,0-9 1 15,-12 0-2-15,-12-5 0 16,1 1 0-16,-7 0 0 0,1-5 0 15,-1-5 1-15,1 1-2 16,5 9 1-16,-5-10 0 16,5 1 0-16,-5 0 0 15,-7-1 1-15,1 5-2 16,-6 5 1-16,-1-9 1 16,-5 13 1-16,0-5-2 15,0 1 0-15,11-5 0 16,7 0 0-16,-1 5 0 15,7-5 0-15,-1 9 0 16,0-5 1-16,1-4-2 16,-1 5 1-16,1-5 0 15,-1 0 1-15,0 0 0 16,-5 0 0-16,5 9-2 16,1-4 0-16,-7-1 1 0,7 1 0 15,-7-1-1-15,1 1 1 16,-7-1-1-16,1 1 1 15,-6 0 2-15,-7-10 0 16,-5 1-1-16,-6 4 0 16,0-13 0-16,0 4 0 15,-6-4-1-15,0 4 1 16,-5 1-2-16,-1-6 1 16,-12 1 0-16,-5 0 1 15,-1 4-1-15,-11 5 0 16,-6-9-1-16,0 4 0 15,-1 0 1-15,-5-4 1 0,0-4-1 16,0-5 1-16,-6 9-1 16,-6-9 1-16,-6-9-2 15,-11 4 0-15,-1-4 2 16,-5-8 0-16,-1 8-2 16,-5-9 1-16,-7 1-1 15,1 3 1-15,6-8 0 16,-7-4 0-16,7-1 0 15,6 1 0-15,5-5 0 16,0 0 1-16,-5-5-1 16,-7 1 0-16,7-5 1 15,-6 5 0-15,-7-10-1 16,7 1 1-16,-7 0 0 16,7 0 0-16,6-5-2 15,5 9 1-15,-6-4 1 0,7 0 0 16,5-5-1-16,0 0 1 15,7 5-1-15,5-4 1 16,0-1-2-16,6 0 1 16,12 1 1-16,5 3 0 15,7-12-4-15,5 4 1 16,7 4 2-16,-1 5 0 16,1-5-1-16,-7 14 1 15,-5-5-2-15,-18 13 0 16,5-8-3-16,-5 4 1 15,6 0-9-15,6-4 1 0,11-1-26 16,24-8 1-16</inkml:trace>
  <inkml:trace contextRef="#ctx0" brushRef="#br0" timeOffset="62410.7933">20261 6094 42 0,'6'4'21'0,"71"-22"1"0,-42 10-21 16,18-6 0-16,24-12 0 15,35-5-1-15,30 0 0 16,29-13 1-16,12 4 0 16,35 9-1-16,12 4 1 15,-6 5 0-15,6 9 0 0,-17 4 1 16,-19 5 0-16,-40 4 1 16,-36-5 1-16,-36 5 0 15,-40 5 0-15,-42-5-4 16,-36 8 1-16,-46-3-3 15,-48 4 1-15,-47-5 0 16,-53-4 1-16,-36 13-2 16,-17 5 1-16,12 9 6 15,29 4 0-15,41 4-4 16,54 0 0-16,40-4-1 16,48 9 0-16,42-13 0 15,46-1 0-15,48-8 3 16,59 0 1-16,41-1-2 0,47-12 0 15,30-5-2-15,5-5 0 16,-11 1 0-16,-36 8 1 16,-46-4-2-16,-43 9 1 15,-52-4 0-15,-59 8 0 16,-59 9-3-16,-71 9 0 16,-83 13 3-16,-64 9 1 15,-60 5 0-15,-29 4 0 16,12-5 2-16,29 10 1 15,36-14-4-15,53-9 0 16,53-9 0-16,53 5 0 16,59-18 0-16,65-4 1 0,70-9 0 15,84-9 1 1,64-18-3-16,65 0 1 0,30-8 1 16,5 4 0-16,-23 4-2 15,-47 9 1-15,-66 5 0 16,-58 17 1-16,-53 5 1 15,-59 8 1-15,-60 14-3 16,-76 4 0-16,-76 14-3 16,-84 13 0-16,-46-5 3 15,-12 14 1-15,5 8-1 16,48 0 1-16,47-3-1 16,47-10 0-16,77-9-2 15,59-4 1-15,71-13 2 16,52-14 0-16,72-17-2 15,82-14 1-15,53-17 1 0,36 0 0 16,6-10 1-16,-24 6 0 16,-53 4-3-16,-53 4 1 15,-60 4 6-15,-52 10 1 16,-59-1-7-16,-65 14 0 16,-66 4-3-16,-69 9 0 15,-60 4 3-15,-36 1 0 16,-5 3 0-16,24 15 1 15,58-6-2-15,53-8 1 32,107 9 1-32,59-10 1 15,76-3-2-15,48-14 0 0,58-4 0 16,31-9 0-16,-19-5 0 16,-23 0 1-16,-42 1-3 15,-41-1 0-15,-41 1-16 16,-35-1 0-16,-18 0-18 15,-18 5 0-15</inkml:trace>
  <inkml:trace contextRef="#ctx0" brushRef="#br0" timeOffset="97527.3403">22055 3979 4 0,'76'-31'2'0,"54"27"2"16,-94 4-1-16,5-4-3 0,-6 4 0 16,7 0 5-16,-19 4 0 15,1 5-1-15,-7 8 1 16,13 6-3-16,-6-1 1 16,5 4-4-16,1 10 1 15,5-5 0-15,0 8 1 16,-5 1-1-16,-1 18 1 15,-5 8-1-15,-12 5 0 16,-18 8 1-16,-6 6 0 16,-12-1 0-16,-17-5 1 15,-6 5 2-15,-6-9 0 16,-6-4 0-16,-12-9 1 0,-23 4-6 16,-7-17 0-16,-17-13 1 15,0-6 0-15,-11 1 0 16,-13-13 1-16,-6-5-2 15,-23-8 1-15,12 8 1 16,0-4 1-16,-12 4-1 16,5 5 1-16,-5 4-1 15,12 5 1-15,6 4 0 16,17 4 0-16,-6-9-3 16,1 1 0-16,5 0 0 15,6 4 1-15,6 4 0 16,12 0 0-16,0 14 0 15,12-9 1-15,-1 13-1 16,13 0 0-16,5-13 1 16,-11 4 0-16,5 5 0 0,7-10 1 15,-1 1 0-15,1 0 1 16,5 0-3-16,0 0 0 16,-5 4 0-16,5-9 0 15,0-4 1-15,1 0 0 16,-7 0-1-16,6 0 0 15,12 0 0-15,6 0 0 16,0 0 0-16,0 0 0 16,0 0 1-16,6 4 0 15,-6-4-1-15,6 0 0 16,6-4 0-16,6-5 0 16,5 0 0-16,1 0 0 15,-1-4 0-15,1-5 0 0,0 5-1 16,-13-5 1-16,13 9 0 15,-12 0 1-15,0-4-1 16,-1 0 1-16,-5-1-2 16,6 6 0-16,-6-1 1 15,0 0 1-15,0 0-1 16,0 0 0-16,0 9 0 16,0 0 0-16,-6 4 0 15,5 5 0-15,-5 0 0 16,0 4 1-16,-5-4-2 15,5 4 1-15,5-4 0 16,-5 0 0-16,0 4 0 16,6 0 1-16,6 1-1 15,0-1 1-15,0 0-2 0,-6-9 0 16,11 10 1-16,1-1 0 16,-6-9 0-16,-12 5 1 15,-6-9-2-15,-6 9 1 16,0-5 0-16,0 1 0 15,7-5 0-15,5 4 0 16,5 0 0-16,7-8 0 16,6-1 1-16,-6 1 0 15,0-1-2-15,11-3 1 16,-5-1 1-16,0 0 0 16,-1 0-3-16,1 0 1 0,0 5 2 15,-1-5 1-15,7-5-3 16,-6 1 0-16,5-5 1 15,1 10 0-15,5-6 0 16,1 1 1-16,5 0 0 16,1-5 1-16,-1 0-2 15,0 0 1-15,1 1-1 16,-1-5 1-16,-5 8-1 16,-1-8 0-16,1 9 0 15,-1-1 1-15,1-3-2 16,-7 3 1-16,7 6-1 15,-1-10 1-15,1 4 1 16,5-3 0-16,-5-5-1 16,-1 4 0-16,-5 0-1 15,-1 0 1-15,-5 1 0 0,0-5 0 16,-6-1-1-16,-6 10 1 16,5-9-7-16,7 4 0 15,6 0-19-15,-1-8 1 16,13-23 13-16,5-22 1 15</inkml:trace>
  <inkml:trace contextRef="#ctx0" brushRef="#br0" timeOffset="100635.5382">15641 14180 16 0,'24'-49'8'0,"17"-22"9"0,-29 58-7 16,0 0-6-16,-12-1 1 16,-12 1-3-16,-6 0 1 15,-17 8-5-15,-12 5 1 16,-12 5 1-16,-12 4 0 16,-12-9-2-16,-5 0 0 15,-1-5 0-15,-5-8 1 16,-12 0 3-16,-12-9 0 15,-30-5-2-15,-5-4 1 16,-18 9 1-16,-12 9 0 16,-24 4 3-16,24 9 0 0,18 13-4 15,6 14 1-15,17 17-3 16,6 9 1-16,13 18-1 16,22 4 1-16,25 9-1 15,17 0 1-15,23 5 1 16,24 3 0-16,24-3 0 15,29 13 0-15,30-5-1 16,24-4 1-16,34 0-1 16,37 8 1-16,11-8-2 15,17-4 1-15,25-14 0 16,23-9 0-16,11-4 0 16,19-17 0-16,5-23-2 15,0-18 1-15,-5-30 1 16,-19-19 0-16,-34-25 1 0,-30-10 1 15,-36-17 0-15,-41-18 1 16,-53-9-2-16,-29-13 1 16,-72-14-2-16,-64 1 1 15,-77 13-8-15,-88 22 0 16,-83 31-1-16,-36 31 1 16,-5 26-13-16,47 23 0 15,59 17 11-15,70-44 0 16</inkml:trace>
  <inkml:trace contextRef="#ctx0" brushRef="#br0" timeOffset="155512.0573">6980 15555 44 0,'0'0'22'0,"-36"89"-1"15,31-58-22-15,5 13 2 16,0 13 0-16,11 1-1 16,1 4 0-16,0-9 0 15,12-9 0-15,5-13-1 16,12-9 1-16,12-13 0 16,6-22 0-16,0-23 0 15,-5-8 0-15,-7-22-1 0,-12 0 1 16,-5-10 1-16,-24 14 1 15,-12 5-2-15,-30 8 0 16,-5 18 0-16,-18 5 1 16,-6 8 1-16,0 5 0 15,-6 8-5-15,12 5 1 16,12 0-2-16,12 0 0 16,11 0-13-16,24-8 1 15,18-1-8-15,11-5 1 16</inkml:trace>
  <inkml:trace contextRef="#ctx0" brushRef="#br0" timeOffset="155824.6556">7564 15312 35 0,'24'35'17'0,"29"10"1"16,-30-19-18-16,7 5-1 15,5 9 1-15,-5-5-3 16,-7 1 0-16,-5-1 4 15,-6-8 0-15,-6-5 2 16,-6-9 0-16,0-4 0 16,-12-14 1-16,0-8-3 15,0-13 0-15,6-14-1 16,6-9 1-16,6 5-1 16,12-5 1-16,6-4 0 15,5 0 0-15,12-4-2 16,1 21 1-16,-1 1-3 0,-6 8 1 15,-5 18-3-15,-1 5 1 16,1 4-10-16,-1 9 0 16,1-5-6-16,-1 1 0 15</inkml:trace>
  <inkml:trace contextRef="#ctx0" brushRef="#br0" timeOffset="156229.7826">9186 14604 48 0,'-17'5'24'0,"11"26"0"0,0-18-24 0,0 13-1 15,0 1 0-15,-6 8 1 16,6 14 0-16,1 13 0 15,5 13 1-15,11 14-1 16,7 4 1-16,6-9-2 16,11 0 0-16,12-9 1 15,12-4 0-15,12-23-2 16,6-21 0-16,-1-27-4 16,-5-13 1-16,-6-10 2 15,-12-12 1-15,-17-18 2 16,-19 4 0-16,-17-8 1 15,-11 8 0-15,-13 18-1 0,-11 9 0 16,-13 26-1-16,-17 27 1 16,-5 27 0-16,-1 22 0 15,12 8-8-15,18 0 0 16,17-3-21-16,12-19 0 16</inkml:trace>
  <inkml:trace contextRef="#ctx0" brushRef="#br0" timeOffset="157972.0989">14638 15502 35 0,'-29'-62'17'0,"23"9"2"16,0 36-18-16,-6-10-2 15,-6 0 1-15,-17-4 3 16,-18-4 0-16,-18 9-4 15,-17 3 1-15,-30 15-1 16,-18 8 1-16,-29 13 2 16,5 9 0-16,1 5 0 0,17 8 1 15,7 0-4-15,5 14 1 16,12 13 0-16,6 13 1 16,12 18-2-16,23 18 0 15,18 12 2-15,23-3 0 16,25-1-2-16,34 14 1 15,30-27-3-15,24-22 1 16,29-4-1-16,12-23 1 16,24-26 2-16,17-31 1 15,0-26-1-15,-5-27 0 16,-7-5 2-16,1-13 1 16,-18-35-6-16,-30 13 1 0,-29-13 3 15,-36 0 1-15,-29 0 0 16,-24 13 1-16,-23 22-2 15,-18 18 1-15,-24 9-2 16,-5 13 1-16,-6 13-6 16,-13 9 0-16,13 9-9 15,0 9 0-15,11 4-10 16,6 5 1-16</inkml:trace>
  <inkml:trace contextRef="#ctx0" brushRef="#br0" timeOffset="158738.3035">12927 15980 40 0,'-18'-9'20'0,"7"9"0"0,-1 0-19 16,-18 0-5-16,-23 0 1 15,-12-4 3-15,-23 13 0 16,-24-5-1-16,-24 0 1 16,-35-8 0-16,-12 0 1 15,-18-5 1-15,-17-9 1 16,0-9-2-16,23-4 0 16,6-17 0-16,12-5 0 15,6 4-1-15,36 14 0 0,22 4 2 16,25 9 1-16,23-1-3 15,18 6 0 1,23 8-1 0,12 0 1-16,18 0-2 15,6 5 1-15,0-1-2 16,6 1 1-16,-7 4 2 16,1-4 1-16,6-5-2 15,-6 0 1-15,5 0-3 16,1 0 1-16,0-4 0 15,-6 0 1-15,5-1 0 16,-5 1 0-16,0 0 1 16,-6 0 0-16,0 4 1 15,-6 0 0-15,0 4 0 0,0-3 0 16,0 3-1-16,0 1 0 16,-6-1 2-16,0 5 1 15,0 0-2-15,6-13 1 16,0 9-2-16,-6-1 0 15,6 1 0-15,0-1 0 16,-6 1 0-16,-6 4 0 16,7 0 0-16,-7 4 0 15,-6-4 0-15,-6 9 1 16,-5 0-1-16,-1 0 1 16,1 0 0-16,5 0 1 15,7-9-2-15,5 0 1 16,6 4 2-16,6 0 1 0,12 1-3 15,11 4 0-15,7 8-2 16,11 10 1-16,0 8 0 16,1 5 1-16,-1 13-3 15,-6 0 1-15,1-8-18 16,11-1 0-16,6 0-8 16,12-22 1-16</inkml:trace>
</inkml:ink>
</file>

<file path=ppt/ink/ink1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27T21:56:23.757"/>
    </inkml:context>
    <inkml:brush xml:id="br0">
      <inkml:brushProperty name="width" value="0.05292" units="cm"/>
      <inkml:brushProperty name="height" value="0.05292" units="cm"/>
      <inkml:brushProperty name="color" value="#FF0000"/>
    </inkml:brush>
  </inkml:definitions>
  <inkml:trace contextRef="#ctx0" brushRef="#br0">9883 13861 30 0,'-18'-18'15'0,"-17"-8"2"16,23 13-14-16,-6 4-2 16,-6-4 0-16,-11 4 1 0,-12-5 1 15,-12-3-2-15,-18 12 1 16,-5-8-3-16,-13 13 0 16,-5 0 1-16,-6 0 1 15,-1-4-1-15,-16-5 0 16,-1-5 0-16,0-3 0 15,-12 4 0-15,-6-10 1 16,-5 6-2-16,-18-5 1 16,0 4 2-16,-12 13 1 15,0-3-4-15,-6-6 1 16,0-8 0-16,6 18 1 16,0 8-1-16,-12-4 0 15,-12 5-1-15,-5 8 1 0,11-4 0 16,-5 13 1-16,-13-4-2 15,13-1 1-15,-7 10 0 16,-5-14 0-16,-7 14 1 16,7 4 0-16,5 4-1 15,-5 5 0-15,5 8 0 16,19 1 1-16,5 0-2 16,12-5 1-16,11 9-2 15,7-9 0-15,23-4 1 16,18-4 1-16,18 3-1 15,11-8 0-15,12 0 1 16,12 9 0-16,18-5 1 16,11 10 1-16,19 8-6 15,22 0 0-15,25 4 4 0,35 5 1 16,29-4-6-16,36-14 1 16,35-4 5-16,29-14 1 15,36-8 0-15,12 9 1 16,24-10-2-16,17-8 1 15,23 4-2-15,31-13 1 16,17 5-1-16,5-14 1 16,13 0-3-16,11-4 0 15,13-5-1-15,-13-8 0 16,0-1 4-16,-23-8 1 16,-18-5 2-16,-29-13 1 0,-24 4-2 15,-24-13 0-15,-41-4 0 16,-17-9 1-16,-30 4-3 15,-30-4 1-15,-41-5 0 16,-23 9 1-16,-30 1-5 16,-36-10 1-16,-34 0-4 15,-43 1 0-15,-46-1-15 16,-30-8 0-16,-76-10-1 16,-30 5 0-16</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27T22:16:11.588"/>
    </inkml:context>
    <inkml:brush xml:id="br0">
      <inkml:brushProperty name="width" value="0.05833" units="cm"/>
      <inkml:brushProperty name="height" value="0.05833" units="cm"/>
      <inkml:brushProperty name="color" value="#ED1C24"/>
      <inkml:brushProperty name="fitToCurve" value="1"/>
    </inkml:brush>
  </inkml:definitions>
  <inkml:traceGroup>
    <inkml:annotationXML>
      <emma:emma xmlns:emma="http://www.w3.org/2003/04/emma" version="1.0">
        <emma:interpretation id="{631869A6-109E-4AB3-AC7D-40D08656CD1B}" emma:medium="tactile" emma:mode="ink">
          <msink:context xmlns:msink="http://schemas.microsoft.com/ink/2010/main" type="writingRegion" rotatedBoundingBox="8277,12362 8115,18467 7143,18441 7305,12336"/>
        </emma:interpretation>
      </emma:emma>
    </inkml:annotationXML>
    <inkml:traceGroup>
      <inkml:annotationXML>
        <emma:emma xmlns:emma="http://www.w3.org/2003/04/emma" version="1.0">
          <emma:interpretation id="{869F750B-975A-4D73-843F-F279B251931F}" emma:medium="tactile" emma:mode="ink">
            <msink:context xmlns:msink="http://schemas.microsoft.com/ink/2010/main" type="paragraph" rotatedBoundingBox="8277,12362 8115,18467 7143,18441 7305,12336" alignmentLevel="1"/>
          </emma:interpretation>
        </emma:emma>
      </inkml:annotationXML>
      <inkml:traceGroup>
        <inkml:annotationXML>
          <emma:emma xmlns:emma="http://www.w3.org/2003/04/emma" version="1.0">
            <emma:interpretation id="{257A9969-683C-42D0-9117-612906282F65}" emma:medium="tactile" emma:mode="ink">
              <msink:context xmlns:msink="http://schemas.microsoft.com/ink/2010/main" type="line" rotatedBoundingBox="8277,12362 8115,18467 7143,18441 7305,12336"/>
            </emma:interpretation>
          </emma:emma>
        </inkml:annotationXML>
        <inkml:traceGroup>
          <inkml:annotationXML>
            <emma:emma xmlns:emma="http://www.w3.org/2003/04/emma" version="1.0">
              <emma:interpretation id="{E8DE1E13-B770-4F93-9D43-C8DD09EF315B}" emma:medium="tactile" emma:mode="ink">
                <msink:context xmlns:msink="http://schemas.microsoft.com/ink/2010/main" type="inkWord" rotatedBoundingBox="8277,12362 8115,18467 7143,18441 7305,12336">
                  <msink:destinationLink direction="with" ref="{34EEA3BC-380B-4022-9AC7-236FE02A3390}"/>
                  <msink:destinationLink direction="with" ref="{DFBAFDCA-0D95-4A36-816B-2DD35548A546}"/>
                  <msink:destinationLink direction="with" ref="{CD550A69-2CB1-4A14-96CA-6AC1A6D3D568}"/>
                  <msink:destinationLink direction="to" ref="{43071445-B617-445C-BC5B-3037C67DD485}"/>
                </msink:context>
              </emma:interpretation>
              <emma:one-of disjunction-type="recognition" id="oneOf0">
                <emma:interpretation id="interp0" emma:lang="en-US" emma:confidence="0">
                  <emma:literal>¥</emma:literal>
                </emma:interpretation>
                <emma:interpretation id="interp1" emma:lang="en-US" emma:confidence="0">
                  <emma:literal>?</emma:literal>
                </emma:interpretation>
                <emma:interpretation id="interp2" emma:lang="en-US" emma:confidence="0">
                  <emma:literal>1</emma:literal>
                </emma:interpretation>
                <emma:interpretation id="interp3" emma:lang="en-US" emma:confidence="0">
                  <emma:literal>{</emma:literal>
                </emma:interpretation>
                <emma:interpretation id="interp4" emma:lang="en-US" emma:confidence="0">
                  <emma:literal>!</emma:literal>
                </emma:interpretation>
              </emma:one-of>
            </emma:emma>
          </inkml:annotationXML>
          <inkml:trace contextRef="#ctx0" brushRef="#br0">-163 4196 20 0,'0'-24'10'0,"19"-28"1"0,-9 48-11 16,4-8 1-16,1-4 0 16,9-4 3-16,-5 5 0 15,0-1-2-15,5-4 1 16,0 8-2-16,4 0 1 15,-4 8 1-15,0 8 1 0,0 12-5 16,-5 8 1-16,-5 7 1 16,-4 9 1-16,-10 8-3 15,-5 12 0-15,-9 0 0 16,-5-9 1-16,-5 9-1 16,-5-8 1-16,0-12-1 15,-4-4 1-15,4-13 0 16,1-7 1-16,-1-8-1 15,10-16 1-15,5-8-3 16,-1 1 1-16,6-1 2 16,4 0 0-16,5 4 0 15,5 0 1-15,4 4-2 16,6 8 1-16,4 0-1 16,9 4 0-16,1 4 0 0,0 4 0 15,4-4-1-15,1 0 1 16,-1-4-2-16,5-4 1 15,1-4-9-15,-1-4 1 16,5-4-13-16,0 0 0 16</inkml:trace>
          <inkml:trace contextRef="#ctx0" brushRef="#br0" timeOffset="312.5059">554 4037 21 0,'-5'-20'10'16,"10"8"3"-16,-5 12-12 0,0 0 2 16,0 0 1-16,0 0 2 15,0 0 0-15,-5 4-2 16,1-4 1-16,-1 8-2 15,0 4 0-15,-4 4-3 16,4 15 1-16,0 13 0 16,0 4 0-16,5 16-1 15,0 19 1-15,0 1-1 16,0 8 0-16,0-5-12 16,0-7 1-16,5-12-19 0,0-13 1 15</inkml:trace>
          <inkml:trace contextRef="#ctx0" brushRef="#br0" timeOffset="2250.0308">635 5192 30 0,'-4'-4'15'0,"4"12"0"0,0-8-15 16,0 0 1-16,0 8 0 15,-5 0 1-15,0 7 1 16,-9 5-3-16,-10 8 0 15,0 0 0-15,-5 16 1 16,-14 0-2-16,5 0 0 16,-5-5 0-16,0 1 0 15,5-8 1-15,4-8 1 0,6 0-1 16,9-8 0-16,9-4-2 16,5-4 1-16,5-4 2 15,10 4 1-15,4-16-2 16,5 8 0-16,15-4 0 15,-6 4 1-15,1 0 0 16,0 0 0-16,-1 4 0 16,1-4 1-16,0 0-3 15,-1 0 0-15,1 8 1 16,0-16 0-16,-1 20-1 16,-4-16 0-16,0 4-2 15,-5-8 1-15,-4 8-2 16,-1 0 0-16,0-4-2 15,-4 0 0-15,0 0-8 0,-10 4 0 16,4-8 7-16,1 4 1 16</inkml:trace>
          <inkml:trace contextRef="#ctx0" brushRef="#br0" timeOffset="2593.7855">612 5220 22 0,'-15'-8'11'0,"-4"4"1"0,19 4-10 0,0 4 1 15,0 4 1-15,-5-1 2 16,5 9 1-16,0 4-6 15,0 8 1-15,0-4 1 16,0 16 0-16,0 12-1 16,0 15 0-16,0 1 0 15,5 4 0-15,-5 4-3 16,0 7 1-16,0-3-2 16,0-8 0-16,0-13-4 15,0-11 1-15,5 4-13 16,4-16 0-1</inkml:trace>
          <inkml:trace contextRef="#ctx0" brushRef="#br0" timeOffset="1609.3991">-158 5427 13 0,'-14'0'6'0,"9"-12"3"0,5 12-6 16,0 0 2-16,0-4 0 15,0 0-1-15,0-8 1 16,-5 8-1-16,5-4 0 16,0 4-2-16,5-8 0 0,5 0 0 15,-1 0 0-15,5-8-1 16,6 0 1-16,3 0-4 16,11 0 1-16,-10 12 0 15,0 8 1-15,0 8-1 16,-5 4 1-16,-15 8 0 15,-4 12 1-15,-9 8-3 16,-5 8 1-16,-6-1 2 16,-3 5 1-16,-1-12-3 15,5 0 1-15,-1-12 1 16,11-8 1-16,-1-4-5 16,6-4 0-16,8-8 2 15,6 4 1-15,4-8 0 16,5 0 1-16,0 0 2 0,1 0 1 15,3-8-7-15,1 8 0 16,-5 8 6-16,-4 0 1 16,-6 3-1-16,1 1 1 15,-10 12-2-15,-5 4 0 16,-9 0-2-16,-5 4 0 16,-5 0-1-16,-5 8 1 15,0-1-1-15,-4 1 0 16,0-8-4-16,-1-8 1 15,5 4-5-15,6-8 0 16,-1-8-16-16,4-12 1 16</inkml:trace>
          <inkml:trace contextRef="#ctx0" brushRef="#br0" timeOffset="-5546.9509">655 137 15 0,'-5'0'7'0,"5"-4"7"0,0 8-9 16,0-8-2-16,-5 4 0 15,0-8 0-15,-4 0 1 16,-6 4-1-16,-4 0 1 15,-9 4-5-15,-1 0 0 0,-19-12 2 16,0 0 0-16,-4-7 3 16,-1 7 0-16,1 0-4 15,-1 0 0-15,10 0-1 16,5 0 0-16,9 8 2 16,5 0 0-16,5 8-2 15,0 4 1-15,5 8 1 16,4 4 0-16,5 4-1 15,0 7 0-15,5 1 0 16,0-8 1-16,0 4-1 16,0 0 0-16,5 0-1 15,0 0 1-15,5 4 0 16,-1-5 0-16,1-7 1 16,-5 4 1-16,4-4-3 0,1-4 0 15,4 0 2-15,0-8 1 16,-4 0-2-16,4-4 0 15,1-8-1-15,4-4 1 16,5 0 0-16,4-8 1 16,6 0-2-16,4 8 1 15,-5-4 0-15,1 4 1 16,-5 0-1-16,-6 8 0 16,1 4 0-16,0 8 0 15,-5 12 3-15,-4 8 0 16,-6 0-1-16,-4 8 0 15,-5 4-1-15,0-1 1 0,-5-3-1 16,-4 16 1-16,-6-8-2 16,-18 7 1-16,-10-11-1 15,-5 0 0-15,-9-12-1 16,-5-8 0-16,4-16-7 16,6-12 0-16,4-16-13 15,5-12 0-15,14-4 6 16,15-8 0-16</inkml:trace>
          <inkml:trace contextRef="#ctx0" brushRef="#br0" timeOffset="-3906.3034">463 1615 16 0,'-4'-16'8'0,"4"16"1"15,0 0-7-15,0 0-1 16,0-4 0-16,0-12 3 15,0 4 0-15,0-4-2 16,0 4 0-16,0-4-1 16,0 0 0-16,0 4-1 15,-5 0 1-15,-9 5-2 16,-6 3 1-16,-3 4-1 16,-6 4 1-16,0 3-1 15,0 5 1-15,6 4 0 16,-1 4 1-16,5 4-3 0,4-4 1 15,1 0 2-15,4 4 1 16,6 0-2-16,4 8 0 16,9 0 3-16,5 3 0 15,10 9-3-15,5 4 1 16,4 0-1-16,1 4 1 16,-5-1-1-16,-1 1 1 15,-4 0-1-15,-5 8 0 16,-4-1 0-16,-6-11 0 15,-9 0 0-15,-5-4 0 16,1-12 0-16,-11 0 0 16,-4-9 2-16,-5-7 1 0,5-16-3 15,0-8 0-15,0-8 2 16,0-7 1-16,4-5-3 16,6-8 1-16,4 0-1 15,5-8 1-15,10-8 0 16,14 9 0-16,4-13 0 15,1-4 1-15,4 0-3 16,1 9 1-16,4-1 1 16,-4 4 0-16,-6 0-1 15,-9-12 0-15,-9 13 2 16,-10 7 0-16,-5 0-3 16,-9 8 0-16,-5 4-1 15,-5 4 1-15,5 4-9 16,-5 12 0-16,-5 4-18 0,20 4 1 15</inkml:trace>
          <inkml:trace contextRef="#ctx0" brushRef="#br0" timeOffset="-1640.6473">138 2790 11 0,'0'-12'5'0,"-9"0"6"0,9 12-5 15,0 0-2-15,-5 0 1 0,0 4-2 16,1 4 1-16,-1 4-1 15,0 8 1-15,5 4-3 16,0 8 1-16,0 3-2 16,0 9 1-16,0-4 0 15,0 8 0-15,0 0 0 16,0 11 0-16,0-7 0 16,0-4 0-16,0-4-4 15,0-4 0-15,0-1 2 16,5-15 1-16,-5 0-10 15,0-4 0-15,5-12-9 16,-5-8 0-16</inkml:trace>
          <inkml:trace contextRef="#ctx0" brushRef="#br0" timeOffset="-968.7444">420 2917 15 0,'-4'-8'7'0,"4"0"2"16,0 8-9-16,4-4 2 15,1 0 1-15,0 0-1 16,0-3 1-16,0-1-1 16,4-4 0-16,5-4 0 15,6 0 0-15,3-4-1 16,6 8 0-16,0-4-2 15,4 8 1-15,-9 4 0 16,-5 4 0-16,-4 12 2 16,-6 4 1-16,-9 8-2 15,-5 4 0-15,-4 0-2 0,-6-5 0 16,1 1 1-16,-5 8 0 16,0-4 0-16,5-8 0 15,-1-8 1-15,6-4 0 16,4 4-2-16,10-4 0 15,4-16 0-15,6 4 1 16,8 0 0-16,1 0 0 16,0 4 0-16,5 16 1 15,0 4 0-15,-5 8 0 16,-5-8 2-16,0 3 1 16,-5 5 0-16,-9 4 0 15,-5 0-3-15,-10 0 1 16,-9 4-1-16,-9 0 1 0,-6-5-2 15,-4-3 1-15,0-4-3 16,-1 0 0-16,11-12-7 16,-15-12 1-16,9-8-15 15,6-8 0-15,8-8 17 16,6-4 1-16</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27T22:16:33.482"/>
    </inkml:context>
    <inkml:brush xml:id="br0">
      <inkml:brushProperty name="width" value="0.05833" units="cm"/>
      <inkml:brushProperty name="height" value="0.05833" units="cm"/>
      <inkml:brushProperty name="color" value="#3165BB"/>
      <inkml:brushProperty name="fitToCurve" value="1"/>
    </inkml:brush>
  </inkml:definitions>
  <inkml:traceGroup>
    <inkml:annotationXML>
      <emma:emma xmlns:emma="http://www.w3.org/2003/04/emma" version="1.0">
        <emma:interpretation id="{34EEA3BC-380B-4022-9AC7-236FE02A3390}" emma:medium="tactile" emma:mode="ink">
          <msink:context xmlns:msink="http://schemas.microsoft.com/ink/2010/main" type="inkDrawing" rotatedBoundingBox="5911,13989 7295,16548 6616,16915 5232,14356" semanticType="callout" shapeName="Other">
            <msink:sourceLink direction="with" ref="{E8DE1E13-B770-4F93-9D43-C8DD09EF315B}"/>
          </msink:context>
        </emma:interpretation>
      </emma:emma>
    </inkml:annotationXML>
    <inkml:trace contextRef="#ctx0" brushRef="#br0">62-2 16 0,'-23'0'8'0,"3"0"8"0,16 0-8 16,-1 0-5-16,5 4 0 16,-5-4 0-16,0 0 1 0,5 0-4 15,0 8 0-15,5 0 0 16,5 8 1-16,4 4-1 16,10 20 0-16,5 16 1 15,9 11 1-15,10 25-3 16,4 4 1-16,15 11-1 15,0-3 1-15,-5-1-2 16,0-3 0-16,0-5 2 16,1 1 0-16,-6-16 0 15,-5 3 1-15,1-11-2 16,-5-4 1-16,-5-1-1 16,0-11 1-16,-5 4 1 15,0-12 1-15,-4-4-1 16,-6-9 1-16,-4-7-1 0,0 0 0 15,0-8 0-15,-5-4 0 16,0-4-1-16,0 0 1 16,1 0 0-16,-6-8 0 15,-4 4-1-15,-1-4 1 16,-9-4-2-16,0 0 1 16,0 0 1-16,0 0 0 15,0 0-2-15,5 0 1 16,-5 0-1-16,0 0 1 15,0 0-4-15,0 0 0 16,0 0-6-16,0 0 0 16,0 0-11-16,5-8 0 0</inkml:trace>
    <inkml:trace contextRef="#ctx0" brushRef="#br0" timeOffset="1203.1439">72 1209 11 0,'-10'-12'5'0,"-4"0"7"16,14 8-5-16,0 4-3 15,-5 0 0-15,5 0-1 16,-4 0 0-16,4 0-2 15,0 0 0-15,0 0 0 16,0 0 1-16,4 8-1 0,1 0 0 16,5 0-1-16,4 12 0 15,-4 0 2-15,9 8 0 16,5 12-2-16,4 11 0 16,6 5 0-16,9 12 0 15,9 0-2-15,6 3 0 16,4 9 2-16,5-12 1 15,0 7-2-15,-5-7 0 16,0-4 2-16,-5 8 1 16,1-17-3-16,-1 5 0 15,-4 0 1-15,-1-4 1 16,1-1 0-16,4-7 0 0,-4-4-2 16,-6 0 1-16,1-8 1 15,-10-13 0-15,-4 1-4 16,-10-8 0-16,-5-4-6 15,0-12 1-15,-5-4-10 16,1-8 0-16</inkml:trace>
  </inkml:traceGroup>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27T22:16:35.560"/>
    </inkml:context>
    <inkml:brush xml:id="br0">
      <inkml:brushProperty name="width" value="0.05833" units="cm"/>
      <inkml:brushProperty name="height" value="0.05833" units="cm"/>
      <inkml:brushProperty name="color" value="#3165BB"/>
      <inkml:brushProperty name="fitToCurve" value="1"/>
    </inkml:brush>
  </inkml:definitions>
  <inkml:traceGroup>
    <inkml:annotationXML>
      <emma:emma xmlns:emma="http://www.w3.org/2003/04/emma" version="1.0">
        <emma:interpretation id="{DFBAFDCA-0D95-4A36-816B-2DD35548A546}" emma:medium="tactile" emma:mode="ink">
          <msink:context xmlns:msink="http://schemas.microsoft.com/ink/2010/main" type="inkDrawing" rotatedBoundingBox="5527,16491 6915,17971 6855,18028 5466,16548" semanticType="callout" shapeName="Other">
            <msink:sourceLink direction="with" ref="{E8DE1E13-B770-4F93-9D43-C8DD09EF315B}"/>
          </msink:context>
        </emma:interpretation>
      </emma:emma>
    </inkml:annotationXML>
    <inkml:trace contextRef="#ctx0" brushRef="#br0">86-2 23 0,'-39'-4'11'0,"1"24"1"0,33-16-12 15,1 0-1-15,-1-4 0 16,5 0 1-16,9 0 1 16,1 0 1-16,4 8 1 0,10 8-1 15,10 12 1-15,9 15-4 16,14 13 1-16,5 20 0 15,5 0 1-15,5 7-1 16,9 5 0-16,10 3 0 16,-5-3 0-16,0-4-1 15,-5-1 1-15,-4-3 1 16,-6-4 1-16,-4-5-3 16,-9-7 1-16,-6-4-2 15,1 8 1-15,-15-9-5 16,0-7 1-16,5-4-12 15,-5-20 1-15,1-8 12 16,-1-24 0-16</inkml:trace>
  </inkml:traceGroup>
</inkml:ink>
</file>

<file path=ppt/ink/ink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27T22:16:41.732"/>
    </inkml:context>
    <inkml:brush xml:id="br0">
      <inkml:brushProperty name="width" value="0.05833" units="cm"/>
      <inkml:brushProperty name="height" value="0.05833" units="cm"/>
      <inkml:brushProperty name="color" value="#3165BB"/>
      <inkml:brushProperty name="fitToCurve" value="1"/>
    </inkml:brush>
  </inkml:definitions>
  <inkml:traceGroup>
    <inkml:annotationXML>
      <emma:emma xmlns:emma="http://www.w3.org/2003/04/emma" version="1.0">
        <emma:interpretation id="{7B5EA724-9367-412A-B901-86E45CC75E89}" emma:medium="tactile" emma:mode="ink">
          <msink:context xmlns:msink="http://schemas.microsoft.com/ink/2010/main" type="inkDrawing" rotatedBoundingBox="6395,10081 7485,12755 6615,13110 5524,10436" semanticType="enclosure" shapeName="Other">
            <msink:destinationLink direction="with" ref="{CD550A69-2CB1-4A14-96CA-6AC1A6D3D568}"/>
          </msink:context>
        </emma:interpretation>
      </emma:emma>
    </inkml:annotationXML>
    <inkml:trace contextRef="#ctx0" brushRef="#br0">-1487-2065 16 0,'-4'4'8'0,"8"-4"4"0,1-4-9 0,-5 4-3 15,10 8 1-15,-1-4 1 16,1 0 0-16,-1 4-1 16,10 4 1-16,-4-5-1 15,4 1 0-15,5 8 3 16,14 12 0-16,15 24-3 16,9 20 0-16,5 19-1 15,4 17 0-15,6 15 0 16,-1 1 0-16,-4-5-2 15,-5-7 0-15,9-13 0 16,-9-7 1-16,-9-20-2 16,-6-17 1-16,-9-3-19 15,-4-8 1-15,4-16 17 0,-10-20 1 16</inkml:trace>
    <inkml:trace contextRef="#ctx0" brushRef="#br0" timeOffset="-10734.5223">-1400-747 3 0,'0'-8'1'0,"9"0"4"0,-4 4-2 16,0 0 1-16,-5-4 1 16,0 0-3-16,0 0 1 15,0-4 1-15,-5 4 1 16,0-4-3-16,1 0 0 15,-1 0 1-15,0 1 1 16,-5 3-1-16,6 0 1 16,-1 0-4-16,0 0 1 15,-4 4-1-15,4 0 1 16,0 0-2-16,5 4 1 16,0 0 1-16,5 12 1 15,9 0 0-15,0 4 0 16,6 3-3-16,4 5 1 0,9 12 2 15,5 12 1-15,5 8-4 16,5 4 0-16,5 11 3 16,4 1 0-16,1 8-4 15,-1-1 1-15,1 5 3 16,-1 3 0-16,-4-3-3 16,-1 0 1-16,6-5 2 15,-5-3 1-15,-6-8-3 16,-4-8 1-16,-4-9-1 15,-6-3 0-15,-4 0 0 16,0-12 0-16,-5-8-2 16,-5-4 1-16,0-9-3 15,-5 1 1-15,-4-4-3 16,-5-4 0-16,-5-8-19 0,0-8 0 16</inkml:trace>
  </inkml:traceGroup>
</inkml:ink>
</file>

<file path=ppt/ink/ink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27T22:16:32.326"/>
    </inkml:context>
    <inkml:brush xml:id="br0">
      <inkml:brushProperty name="width" value="0.05833" units="cm"/>
      <inkml:brushProperty name="height" value="0.05833" units="cm"/>
      <inkml:brushProperty name="color" value="#3165BB"/>
      <inkml:brushProperty name="fitToCurve" value="1"/>
    </inkml:brush>
  </inkml:definitions>
  <inkml:traceGroup>
    <inkml:annotationXML>
      <emma:emma xmlns:emma="http://www.w3.org/2003/04/emma" version="1.0">
        <emma:interpretation id="{CD550A69-2CB1-4A14-96CA-6AC1A6D3D568}" emma:medium="tactile" emma:mode="ink">
          <msink:context xmlns:msink="http://schemas.microsoft.com/ink/2010/main" type="inkDrawing" rotatedBoundingBox="5752,12783 7088,14348 7046,14384 5710,12819" semanticType="callout" shapeName="Other">
            <msink:sourceLink direction="with" ref="{7B5EA724-9367-412A-B901-86E45CC75E89}"/>
            <msink:sourceLink direction="with" ref="{E8DE1E13-B770-4F93-9D43-C8DD09EF315B}"/>
          </msink:context>
        </emma:interpretation>
      </emma:emma>
    </inkml:annotationXML>
    <inkml:trace contextRef="#ctx0" brushRef="#br0">-1668 476 7 0,'-10'0'3'0,"1"0"3"0,9 0-4 0,0 0-1 16,4-4 1-16,1 4-2 16,5 0 1-16,-1-12 2 15,-9 12 1-15,10 0 0 16,-1 4 1-16,-4 0-1 15,5-4 0-15,-1 12-1 16,6 4 0-16,-1 4-2 16,5 8 0-16,5 7 0 15,10 9 0-15,9 16-2 16,14 16 1-16,5-9-1 16,5 13 1-16,0 0 0 0,1-5 0 15,-6 5 0-15,-5-8 0 16,1-5-1-16,-1 5 1 15,0 0 0-15,1-13 1 16,-1 1-1-16,-4-8 1 16,-5 0 0-16,0-12 0 15,-15-5-2-15,-4-3 1 16,0-4 1-16,-5 8 1 16,-5-8-1-16,0 0 0 15,0 0-1-15,-5 0 1 16,1-1-1-16,-1-7 0 15,1 0-4-15,-6-8 0 16,-4 0-6-16,0-4 1 0,-1-8-8 16,-4-8 0-16</inkml:trace>
  </inkml:traceGroup>
</inkml:ink>
</file>

<file path=ppt/ink/ink7.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27T22:16:43.717"/>
    </inkml:context>
    <inkml:brush xml:id="br0">
      <inkml:brushProperty name="width" value="0.05833" units="cm"/>
      <inkml:brushProperty name="height" value="0.05833" units="cm"/>
      <inkml:brushProperty name="color" value="#3165BB"/>
      <inkml:brushProperty name="fitToCurve" value="1"/>
    </inkml:brush>
  </inkml:definitions>
  <inkml:traceGroup>
    <inkml:annotationXML>
      <emma:emma xmlns:emma="http://www.w3.org/2003/04/emma" version="1.0">
        <emma:interpretation id="{51094D0D-8BEB-4A3A-AC8A-DE5B6E32029E}" emma:medium="tactile" emma:mode="ink">
          <msink:context xmlns:msink="http://schemas.microsoft.com/ink/2010/main" type="writingRegion" rotatedBoundingBox="5830,7323 7087,7323 7087,10139 5830,10139"/>
        </emma:interpretation>
      </emma:emma>
    </inkml:annotationXML>
    <inkml:traceGroup>
      <inkml:annotationXML>
        <emma:emma xmlns:emma="http://www.w3.org/2003/04/emma" version="1.0">
          <emma:interpretation id="{24DEE00E-4773-42B7-A6F9-FCD45F42AF21}" emma:medium="tactile" emma:mode="ink">
            <msink:context xmlns:msink="http://schemas.microsoft.com/ink/2010/main" type="paragraph" rotatedBoundingBox="5830,7323 7087,7323 7087,10139 5830,10139" alignmentLevel="1"/>
          </emma:interpretation>
        </emma:emma>
      </inkml:annotationXML>
      <inkml:traceGroup>
        <inkml:annotationXML>
          <emma:emma xmlns:emma="http://www.w3.org/2003/04/emma" version="1.0">
            <emma:interpretation id="{84D3E069-CBA9-4615-8374-34BCF0D51012}" emma:medium="tactile" emma:mode="ink">
              <msink:context xmlns:msink="http://schemas.microsoft.com/ink/2010/main" type="line" rotatedBoundingBox="5830,7323 7087,7323 7087,10139 5830,10139"/>
            </emma:interpretation>
          </emma:emma>
        </inkml:annotationXML>
        <inkml:traceGroup>
          <inkml:annotationXML>
            <emma:emma xmlns:emma="http://www.w3.org/2003/04/emma" version="1.0">
              <emma:interpretation id="{3420BC71-F8C7-4243-B6E5-C5384559A36C}" emma:medium="tactile" emma:mode="ink">
                <msink:context xmlns:msink="http://schemas.microsoft.com/ink/2010/main" type="inkWord" rotatedBoundingBox="5830,7323 7087,7323 7087,10139 5830,10139"/>
              </emma:interpretation>
              <emma:one-of disjunction-type="recognition" id="oneOf0">
                <emma:interpretation id="interp0" emma:lang="en-US" emma:confidence="0">
                  <emma:literal>y</emma:literal>
                </emma:interpretation>
                <emma:interpretation id="interp1" emma:lang="en-US" emma:confidence="0">
                  <emma:literal>Y</emma:literal>
                </emma:interpretation>
                <emma:interpretation id="interp2" emma:lang="en-US" emma:confidence="0">
                  <emma:literal>,</emma:literal>
                </emma:interpretation>
                <emma:interpretation id="interp3" emma:lang="en-US" emma:confidence="0">
                  <emma:literal>t</emma:literal>
                </emma:interpretation>
                <emma:interpretation id="interp4" emma:lang="en-US" emma:confidence="0">
                  <emma:literal>b</emma:literal>
                </emma:interpretation>
              </emma:one-of>
            </emma:emma>
          </inkml:annotationXML>
          <inkml:trace contextRef="#ctx0" brushRef="#br0">0-1 13 0,'24'-4'6'0,"19"32"4"15,-24-20-7-15,5 4-2 16,9 4 0-16,1-8-1 16,9 12 1-16,10 12 0 15,9 4 1-15,5 15 2 0,14 29 0 16,10 36-6-16,4 19 1 15,15 4-3-15,0 9 1 16,-10-1-11-16,1-15 1 16,-15-13 9-16,-5-23 1 15</inkml:trace>
          <inkml:trace contextRef="#ctx0" brushRef="#br0" timeOffset="-984.388">115 1561 14 0,'0'-4'7'0,"14"0"3"0,0 8-7 15,-4-4-3-15,0 0 1 16,-1 0-1-16,1 4 1 16,4 0 0-16,0-4 0 15,6 0-2-15,13 8 1 16,5 15 0-16,5 13 0 16,10 12 0-16,9 24 1 15,10 19-1-15,4 21 1 16,10 7 0-16,10 1 0 0,-1-1-8 15,-9 1 0-15,-4-9-1 16,-6-11 1-16,-9-12 1 16,-10-9 1-16</inkml:trace>
        </inkml:traceGroup>
      </inkml:traceGroup>
    </inkml:traceGroup>
  </inkml:traceGroup>
</inkml:ink>
</file>

<file path=ppt/ink/ink8.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27T22:16:48.404"/>
    </inkml:context>
    <inkml:brush xml:id="br0">
      <inkml:brushProperty name="width" value="0.05833" units="cm"/>
      <inkml:brushProperty name="height" value="0.05833" units="cm"/>
      <inkml:brushProperty name="color" value="#3165BB"/>
      <inkml:brushProperty name="fitToCurve" value="1"/>
    </inkml:brush>
  </inkml:definitions>
  <inkml:traceGroup>
    <inkml:annotationXML>
      <emma:emma xmlns:emma="http://www.w3.org/2003/04/emma" version="1.0">
        <emma:interpretation id="{43071445-B617-445C-BC5B-3037C67DD485}" emma:medium="tactile" emma:mode="ink">
          <msink:context xmlns:msink="http://schemas.microsoft.com/ink/2010/main" type="inkDrawing" rotatedBoundingBox="8347,18501 11529,13618 12546,14280 9363,19163" semanticType="callout" shapeName="Other">
            <msink:sourceLink direction="to" ref="{E8DE1E13-B770-4F93-9D43-C8DD09EF315B}"/>
            <msink:sourceLink direction="from" ref="{F5F06C03-EC1A-4B56-9792-D17265B3105A}"/>
          </msink:context>
        </emma:interpretation>
      </emma:emma>
    </inkml:annotationXML>
    <inkml:trace contextRef="#ctx0" brushRef="#br0">3325 111 35 0,'-24'-44'17'0,"-5"0"3"0,25 36-18 16,-6 0-4-16,-4 0 0 16,-10 4 0-16,-5 0 1 15,-9 16 0-15,-5 4 1 16,-10 8-2-16,-9 4 1 16,-5 12 0-16,-5 8 1 15,6 23-1-15,-6-3 0 0,-5 8 0 16,10 7 1-16,1 13-1 15,8-1 1-15,6 9 0 16,-1 4 1-16,0 19-3 16,6 8 1-16,4 5 1 15,0-1 1-15,4-3 0 16,6-5 0-16,4-11 0 16,10-5 1-16,5-7 0 15,4-9 1-15,1-3-5 16,-6 11 0-16,6-7 3 15,-1 0 0-15,1 3-1 16,-1 1 1-16,-4-9-1 16,-1-3 0-16,1-9 1 15,-5-3 0-15,5-8-1 0,-1 3 1 16,-4-11-1-16,0 4 0 16,0 0-1-16,-5 11 1 15,0-7 0-15,-5 0 1 16,-9-5-2-16,5-3 1 15,-10 0 0-15,5-4 0 16,-1-5-1-16,1-11 0 16,0 0-1-16,0 0 1 15,-5 0 1-15,0-5 1 16,-5 5 0-16,5 0 0 16,0-4-2-16,0-4 0 15,0 4 1-15,4-9 0 0,1-7 1 16,5 0 0-16,-5-4-2 15,-1 0 0-15,1-4 0 16,-5-4 1-16,0 0 1 16,0 0 0-16,0 4-3 15,-5-4 1-15,-4 4 2 16,9-8 0-16,4 0-3 16,1-8 1-16,5 0-2 15,4 0 1-15,0-8 1 16,1-4 0-16,4-12 2 15,0 0 1-15,0 4-2 16,5 0 0-16,5-4 0 16,-1-8 0-16,6 0-1 15,4-3 0-15,5-5 2 16,5 0 0-16,-1 0-2 0,1 16 0 16,-5-8 2-16,5 8 1 15,-5 8 1-15,0 9 0 16,-5-5-2-16,0 12 0 15,5 8-1-15,0 0 1 16,0 3 0-16,0 9 0 16,-4 8-1-16,4 16 0 15,0-4-1-15,-5 20 1 16,0-1 0-16,-5 9 1 16,-4 4-1-16,5-12 1 15,-6 7-2-15,1-15 1 16,4-4 1-16,1-16 0 0,-1-4-2 15,5-1 0-15,-4-3 1 16,-1-8 0-16,6-8-1 16,-6-8 1-16,5-8 0 15,-4-8 1-15,-1-23-1 16,5-1 1-16,1 0-2 16,-1-16 0-16,5-12 1 15,0 5 0-15,-5-5 0 16,0 4 1-16,0 4-1 15,1 13 1-15,-1 3 0 16,0 8 0-16,0 0 0 16,1 0 0-16,-1 12-1 15,0 1 1-15,0-1 0 16,0-4 1-16,5 16-3 0,0-4 1 31,10 4 0-31,0 8 1 16,4-8 0-16,10 8 0 15,0 0 0-15,9 4 0 16,1 0-1-16,-1 0 0 16,0 0 0-16,6 0 0 15,-1-4-1-15,-5 0 1 16,1-4-2-16,-5-8 0 16,-6 0-6-16,-3 4 0 15,-6-4-10-15,-5-4 1 16,1 8 4-16,0-19 1 15</inkml:trace>
  </inkml:traceGroup>
</inkml:ink>
</file>

<file path=ppt/ink/ink9.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27T22:16:49.732"/>
    </inkml:context>
    <inkml:brush xml:id="br0">
      <inkml:brushProperty name="width" value="0.05833" units="cm"/>
      <inkml:brushProperty name="height" value="0.05833" units="cm"/>
      <inkml:brushProperty name="color" value="#3165BB"/>
      <inkml:brushProperty name="fitToCurve" value="1"/>
    </inkml:brush>
  </inkml:definitions>
  <inkml:traceGroup>
    <inkml:annotationXML>
      <emma:emma xmlns:emma="http://www.w3.org/2003/04/emma" version="1.0">
        <emma:interpretation id="{2568EC6B-76CC-4DA9-9D0B-B0C9FE685926}" emma:medium="tactile" emma:mode="ink">
          <msink:context xmlns:msink="http://schemas.microsoft.com/ink/2010/main" type="writingRegion" rotatedBoundingBox="12096,12818 23161,8574 25749,15322 14683,19565"/>
        </emma:interpretation>
      </emma:emma>
    </inkml:annotationXML>
    <inkml:traceGroup>
      <inkml:annotationXML>
        <emma:emma xmlns:emma="http://www.w3.org/2003/04/emma" version="1.0">
          <emma:interpretation id="{3832FD4F-583A-4740-96AD-D61D171B97AF}" emma:medium="tactile" emma:mode="ink">
            <msink:context xmlns:msink="http://schemas.microsoft.com/ink/2010/main" type="paragraph" rotatedBoundingBox="12096,13142 18510,10173 19293,11865 12879,14833" alignmentLevel="1"/>
          </emma:interpretation>
        </emma:emma>
      </inkml:annotationXML>
      <inkml:traceGroup>
        <inkml:annotationXML>
          <emma:emma xmlns:emma="http://www.w3.org/2003/04/emma" version="1.0">
            <emma:interpretation id="{367590F5-F805-4A28-B7B1-A3CFEBFB26B0}" emma:medium="tactile" emma:mode="ink">
              <msink:context xmlns:msink="http://schemas.microsoft.com/ink/2010/main" type="line" rotatedBoundingBox="12096,13142 18510,10173 19293,11865 12879,14833"/>
            </emma:interpretation>
          </emma:emma>
        </inkml:annotationXML>
        <inkml:traceGroup>
          <inkml:annotationXML>
            <emma:emma xmlns:emma="http://www.w3.org/2003/04/emma" version="1.0">
              <emma:interpretation id="{F5F06C03-EC1A-4B56-9792-D17265B3105A}" emma:medium="tactile" emma:mode="ink">
                <msink:context xmlns:msink="http://schemas.microsoft.com/ink/2010/main" type="inkWord" rotatedBoundingBox="12193,13350 14754,12164 15440,13648 12879,14833">
                  <msink:destinationLink direction="from" ref="{43071445-B617-445C-BC5B-3037C67DD485}"/>
                </msink:context>
              </emma:interpretation>
              <emma:one-of disjunction-type="recognition" id="oneOf0">
                <emma:interpretation id="interp0" emma:lang="en-US" emma:confidence="1">
                  <emma:literal>grows</emma:literal>
                </emma:interpretation>
                <emma:interpretation id="interp1" emma:lang="en-US" emma:confidence="0">
                  <emma:literal>grow,</emma:literal>
                </emma:interpretation>
                <emma:interpretation id="interp2" emma:lang="en-US" emma:confidence="0">
                  <emma:literal>grow'</emma:literal>
                </emma:interpretation>
                <emma:interpretation id="interp3" emma:lang="en-US" emma:confidence="0">
                  <emma:literal>grow}</emma:literal>
                </emma:interpretation>
                <emma:interpretation id="interp4" emma:lang="en-US" emma:confidence="0">
                  <emma:literal>groins</emma:literal>
                </emma:interpretation>
              </emma:one-of>
            </emma:emma>
          </inkml:annotationXML>
          <inkml:trace contextRef="#ctx0" brushRef="#br0">284 124 25 0,'-4'-12'12'0,"-1"12"0"0,10-4-13 0,-5 4 1 15,0 0 1-15,4-4-1 16,-4-4 1-16,0 0 2 16,0-8 1-16,-4 0-3 15,-1-4 1-15,-5 4-3 16,-9 4 1-16,0 4 1 15,-5 4 1-15,-9 20-2 16,-1 4 1-16,-4 12-1 16,5 16 1-16,4-4-2 15,10 16 1-15,4 3 0 16,11 13 1-16,13-12-3 16,10-1 0-16,5-15 3 15,0-8 1-15,10-16-3 0,-1-8 1 16,0-20-4-16,1-12 0 15,-5-12 3-15,-1-8 0 16,-9-8 2-16,-4-3 0 16,-11-5-1-16,1 8 1 15,-5 8 3-15,0-4 1 16,-5 16-3-16,5 8 1 16,0 13-1-16,5 10 0 15,5 13-2-15,-1 16 0 16,11 16 0-16,8 12 1 15,10 7-1-15,5 25 1 16,0 0 0-16,5 7 0 0,0 1-3 16,-5 3 1-16,-5-11 1 15,-9-5 1-15,-10 1-2 16,-14 0 1-16,-15-17 0 16,-9-7 0-16,-9-12-3 15,-16-12 0-15,-8-9 1 16,-1-23 0-16,1-12 1 15,9-12 0-15,5-11 0 16,9-17 1-16,10-16-4 16,14-12 1-16,10-19-5 15,9-21 0-15,10-3-11 16,0-17 1-16</inkml:trace>
          <inkml:trace contextRef="#ctx0" brushRef="#br0" timeOffset="343.7525">538 168 23 0,'-5'-28'11'0,"0"40"3"0,5-12-11 16,5 12-2-16,0 4 1 16,-1 8-2-16,6 11 1 15,4 1 0-15,-4 8 1 16,-1-4-2-16,1 0 1 16,0-4-2-16,-1-9 1 15,-4-3 2-15,-5-12 0 16,0-12 0-16,-5-8 0 15,-4-16-2-15,-1-7 0 16,0-13-2-16,6-8 0 16,-1-16 1-16,10 5 1 0,9 3 0 15,5 4 0-15,15 4-1 16,-1 4 0-16,1 13-5 16,-6 7 1-16,-4 12 6 15,-5 8 0-15,-4 8-1 16,-6 8 1-16,1 4-6 15,-1 0 1-15,1 0-8 16,-1 0 1-16,1-4 2 16,4-4 0-16</inkml:trace>
          <inkml:trace contextRef="#ctx0" brushRef="#br0" timeOffset="703.1328">1006-51 22 0,'0'-4'11'0,"0"4"3"16,0 0-10-16,0 0-3 0,5 12 1 15,0 8 1-15,4 7 0 16,10 13-3-16,5 4 0 16,5 0 1-16,4 8 0 15,1-13 0-15,-1-7 0 16,1-4-3-16,-1-4 1 16,1-8 4-16,-1-20 1 15,-4-16-3-15,-5-16 0 16,0-7-3-16,-5-21 1 15,-5-12-1-15,-9-4 1 16,-10-11 1-16,-9 11 1 16,-10 12 1-16,-5 21 0 0,-4 11 0 15,-10 20 0-15,-5 16-2 16,0 12 0-16,5 8-1 16,5 8 1-16,9 0-2 15,5-1 0-15,15 1-4 16,4-4 1-16,10-8-5 15,14-8 1-15,5-8-10 16,9-12 1-16</inkml:trace>
          <inkml:trace contextRef="#ctx0" brushRef="#br0" timeOffset="1234.393">1465-485 30 0,'-14'-8'15'0,"18"12"1"0,-4-4-15 15,0 0-1-15,5-4 1 16,0 15 1-16,0 1 0 16,4 16 1-16,6 4 1 15,-1 20-4-15,0 8 0 16,5 3-1-16,1 5 1 16,-1-4 0-16,5-4 1 15,-10-9-1-15,0-15 0 16,1-16 1-16,-1 0 1 15,0-20-3-15,1-20 0 16,-11-16 1-16,-4-15 0 16,0-5-1-16,0-16 0 15,-4 8 2-15,4 9 1 0,0 11 0 16,0 20 0-16,14 8-1 16,5 20 1-16,5 20-2 15,9 12 0-15,1 11 0 16,4 1 0-16,0-4-1 15,1 0 1-15,-1-4 0 16,-5-8 1-16,-9-12 2 16,0-9 0-16,-5-15-5 15,-5-7 1-15,-4-21 1 16,-5-8 1-16,-10-12-3 16,-5-20 1-16,-4-3 0 15,-5 3 1-15,5 8 1 16,-1 12 0-16,-4 21-2 15,5 7 0-15,0 4-4 0,-1 12 1 16,1 0-3-16,4 4 1 16,6 4-8-16,4 0 0 15</inkml:trace>
          <inkml:trace contextRef="#ctx0" brushRef="#br0" timeOffset="1640.6452">2344-872 36 0,'-19'-16'18'0,"0"16"0"0,14 4-18 0,-4 0 0 16,-1 0 1-16,-9 4-2 16,5 0 1-16,-5 4-1 15,0-4 1-15,-1 4 0 16,6 4 0-16,-5 16 0 15,9 4 0-15,1-1 1 16,4-11 0-16,5 12 0 16,5-12 1-16,4 0-2 15,11 4 0-15,3 0 1 16,6-4 1-16,0 0-3 16,-5-1 1-16,0 5 2 15,-10-12 0-15,-5 8-1 16,-4 4 0-16,-5-4-1 15,-5-4 1 1,-18 12-6-16,-11-4 1 16,1-1-1-16,-6-3 1 15,6-8-5-15,4-8 1 16,10-4-17-16,10-8 1 16</inkml:trace>
        </inkml:traceGroup>
        <inkml:traceGroup>
          <inkml:annotationXML>
            <emma:emma xmlns:emma="http://www.w3.org/2003/04/emma" version="1.0">
              <emma:interpretation id="{E55D4EC9-3074-410D-ACA7-EB732A902A0F}" emma:medium="tactile" emma:mode="ink">
                <msink:context xmlns:msink="http://schemas.microsoft.com/ink/2010/main" type="inkWord" rotatedBoundingBox="15346,11638 16300,11196 16763,12197 15809,12639"/>
              </emma:interpretation>
              <emma:one-of disjunction-type="recognition" id="oneOf1">
                <emma:interpretation id="interp5" emma:lang="en-US" emma:confidence="1">
                  <emma:literal>at</emma:literal>
                </emma:interpretation>
                <emma:interpretation id="interp6" emma:lang="en-US" emma:confidence="0">
                  <emma:literal>it</emma:literal>
                </emma:interpretation>
                <emma:interpretation id="interp7" emma:lang="en-US" emma:confidence="0">
                  <emma:literal>a</emma:literal>
                </emma:interpretation>
                <emma:interpretation id="interp8" emma:lang="en-US" emma:confidence="0">
                  <emma:literal>•t</emma:literal>
                </emma:interpretation>
                <emma:interpretation id="interp9" emma:lang="en-US" emma:confidence="0">
                  <emma:literal>"t</emma:literal>
                </emma:interpretation>
              </emma:one-of>
            </emma:emma>
          </inkml:annotationXML>
          <inkml:trace contextRef="#ctx0" brushRef="#br0" timeOffset="2343.7799">3491-1035 16 0,'5'-4'8'0,"5"4"8"0,-10 0-8 16,5-4-4-16,-5-4 0 15,0-4-1-15,0 0 1 16,0-4-4-16,0 4 0 16,-5 0 0-16,0-4 1 15,-5 4-1-15,-9 0 0 16,-5 0 2-16,1 4 0 15,-6 16-3-15,-5 4 0 16,-4 12 1-16,5 8 1 16,-1 12-1-16,6 8 0 15,8-4 0-15,11-5 0 16,4 5-2-16,10-12 0 0,4-20 4 16,11-8 1-16,-1-4-2 15,5-12 0-15,-1-8-1 16,6-8 1-16,0-4-2 15,-5-4 1-15,0-11 3 16,0 3 0-16,-5 4-3 16,-5 4 0-16,0 8 1 15,1 8 0-15,-1 8 1 16,0 12 1-16,1 12-3 16,-6 8 1-16,6 8-1 15,-1 4 0-15,0-4-1 16,5-1 0-16,1-3-8 15,3-8 1-15,6-4-6 16,-5-12 1-16,-5-8-6 0,-5-16 1 16</inkml:trace>
          <inkml:trace contextRef="#ctx0" brushRef="#br0" timeOffset="2796.9299">3773-1314 44 0,'10'-20'22'0,"23"24"0"0,-13 4-22 15,3-12 0-15,11-4 0 16,4 4-2-16,5 0 1 16,-5 0-6-16,-4-4 1 15,-1 0-7-15,-4 0 0 16</inkml:trace>
          <inkml:trace contextRef="#ctx0" brushRef="#br0" timeOffset="2625.0359">3730-1876 36 0,'-4'-11'18'0,"23"30"1"0,-10-7-18 16,6 8-1-16,-1 8 0 16,0 20 2-16,5 16 0 0,5 11 0 15,0 5 0-15,0 8-4 16,-5 11 1-16,0-7 1 15,1-1 0-15,-6-7-4 16,-5-4 1-16,6-17-4 16,-6-11 1-16,1-8-13 15,-5-12 1-15,-1-20 7 16,-4-24 1-16</inkml:trace>
        </inkml:traceGroup>
        <inkml:traceGroup>
          <inkml:annotationXML>
            <emma:emma xmlns:emma="http://www.w3.org/2003/04/emma" version="1.0">
              <emma:interpretation id="{30FC1BA6-28C1-4E73-B4F5-1DDA75A4AA97}" emma:medium="tactile" emma:mode="ink">
                <msink:context xmlns:msink="http://schemas.microsoft.com/ink/2010/main" type="inkWord" rotatedBoundingBox="17117,11031 18591,10349 18988,11206 17514,11889"/>
              </emma:interpretation>
              <emma:one-of disjunction-type="recognition" id="oneOf2">
                <emma:interpretation id="interp10" emma:lang="en-US" emma:confidence="0">
                  <emma:literal>the</emma:literal>
                </emma:interpretation>
                <emma:interpretation id="interp11" emma:lang="en-US" emma:confidence="0">
                  <emma:literal>The</emma:literal>
                </emma:interpretation>
                <emma:interpretation id="interp12" emma:lang="en-US" emma:confidence="0">
                  <emma:literal>to</emma:literal>
                </emma:interpretation>
                <emma:interpretation id="interp13" emma:lang="en-US" emma:confidence="0">
                  <emma:literal>t</emma:literal>
                </emma:interpretation>
                <emma:interpretation id="interp14" emma:lang="en-US" emma:confidence="0">
                  <emma:literal>¥</emma:literal>
                </emma:interpretation>
              </emma:one-of>
            </emma:emma>
          </inkml:annotationXML>
          <inkml:trace contextRef="#ctx0" brushRef="#br0" timeOffset="3390.6692">4878-1652 39 0,'-15'-16'19'0,"44"16"0"0,-15 0-20 0,10-4 1 16,10 0 0-16,13-4 1 15,1-8 0-15,5-4-3 16,-1 4 1-16,-4 0-4 16,-5 0 0-16,-9 0-1 15,-11 8 0-15,-3-4-12 16,-6 0 0-16,-5 4 10 16,-4-16 0-16</inkml:trace>
          <inkml:trace contextRef="#ctx0" brushRef="#br0" timeOffset="3187.5423">5050-2162 30 0,'0'-12'15'0,"19"-4"0"16,-10 12-15-16,1 4 0 16,-1 8 1-16,1 0 3 15,0-4 0-15,4 4-1 16,0 12 0-16,1 0 1 15,-1 15 0-15,5 17-5 16,0 8 1-16,-5 8-1 16,1 7 0-16,-1-3 0 15,-4 8 1-15,-1-13-6 0,-4-7 1 16,0-4-5-16,-5-4 1 16,0-17-15-16,-5 5 0 15</inkml:trace>
          <inkml:trace contextRef="#ctx0" brushRef="#br0" timeOffset="4078.1791">5269-2353 31 0,'0'-32'15'0,"10"24"3"0,0 12-17 16,4 12-3-16,0 4 1 16,5 11 2-16,-4 9 1 15,-1 20-1-15,5 8 1 16,-4-5-1-16,-1 9 1 15,0-12-1-15,-4-4 1 16,-1-9 0-16,1-11 0 16,-1-8-3-16,-4-8 1 15,5-8 0-15,-1-12 1 16,1-8-3-16,-1-4 1 16,-4-16 0-16,5-4 1 15,-1 0-1-15,1 1 0 0,-5-1 2 16,4 4 0-16,1 12-1 15,-1 0 0-15,1 8 0 16,-1-4 1-16,1 12-2 16,0 16 1-16,4 0 2 15,0 12 1-15,5 4-4 16,5-4 0-16,0-1 0 16,0-3 1-16,5 4 0 15,4-12 0-15,1-8-1 16,-1-8 1-16,5-8-1 15,1-8 1-15,-1-12 0 16,-5 0 0-16,-4-3-1 16,-5-5 1-16,-10 4 2 15,-4 4 1-15,-10 4-3 16,0-8 0-16,-5 8 0 0,-5 4 0 16,-9 12-1-16,-5 0 0 15,1 12 1-15,-1 12 0 16,0 0-1-16,9 4 1 15,6 8 0-15,4 4 1 16,5 4 0-16,10 0 1 16,4-8 0-16,10-5 1 15,9 1-2-15,6-4 0 16,4-8-1-16,4-8 1 16,6-4-1-16,4-12 1 15,1 0-5-15,-6-8 1 16,-9 0-3-16,-9 13 0 0,-6-9-12 15,-4-4 1-15,-5 4 0 16,-4 4 1-16</inkml:trace>
        </inkml:traceGroup>
      </inkml:traceGroup>
    </inkml:traceGroup>
    <inkml:traceGroup>
      <inkml:annotationXML>
        <emma:emma xmlns:emma="http://www.w3.org/2003/04/emma" version="1.0">
          <emma:interpretation id="{91386108-A2A1-4917-9EF1-855B4F8179AA}" emma:medium="tactile" emma:mode="ink">
            <msink:context xmlns:msink="http://schemas.microsoft.com/ink/2010/main" type="paragraph" rotatedBoundingBox="14096,13615 23798,10110 25246,14118 15544,17623" alignmentLevel="2"/>
          </emma:interpretation>
        </emma:emma>
      </inkml:annotationXML>
      <inkml:traceGroup>
        <inkml:annotationXML>
          <emma:emma xmlns:emma="http://www.w3.org/2003/04/emma" version="1.0">
            <emma:interpretation id="{35A83CD4-2473-46C1-81FA-7D0FD768FED1}" emma:medium="tactile" emma:mode="ink">
              <msink:context xmlns:msink="http://schemas.microsoft.com/ink/2010/main" type="line" rotatedBoundingBox="14096,13615 21055,11101 21470,12251 14512,14765"/>
            </emma:interpretation>
          </emma:emma>
        </inkml:annotationXML>
        <inkml:traceGroup>
          <inkml:annotationXML>
            <emma:emma xmlns:emma="http://www.w3.org/2003/04/emma" version="1.0">
              <emma:interpretation id="{3CAFAD4D-C494-4E67-A573-7638EDE60612}" emma:medium="tactile" emma:mode="ink">
                <msink:context xmlns:msink="http://schemas.microsoft.com/ink/2010/main" type="inkWord" rotatedBoundingBox="14201,13907 17098,12860 17408,13718 14512,14765"/>
              </emma:interpretation>
              <emma:one-of disjunction-type="recognition" id="oneOf3">
                <emma:interpretation id="interp15" emma:lang="en-US" emma:confidence="1">
                  <emma:literal>same</emma:literal>
                </emma:interpretation>
                <emma:interpretation id="interp16" emma:lang="en-US" emma:confidence="0">
                  <emma:literal>game</emma:literal>
                </emma:interpretation>
                <emma:interpretation id="interp17" emma:lang="en-US" emma:confidence="0">
                  <emma:literal>Same</emma:literal>
                </emma:interpretation>
                <emma:interpretation id="interp18" emma:lang="en-US" emma:confidence="0">
                  <emma:literal>fame</emma:literal>
                </emma:interpretation>
                <emma:interpretation id="interp19" emma:lang="en-US" emma:confidence="0">
                  <emma:literal>some</emma:literal>
                </emma:interpretation>
              </emma:one-of>
            </emma:emma>
          </inkml:annotationXML>
          <inkml:trace contextRef="#ctx0" brushRef="#br0" timeOffset="4843.8175">2340 666 31 0,'-24'-8'15'0,"-5"-4"3"16,24 12-16-16,-9-4-5 16,0 0 1-16,-6 0 2 15,1 4 0 1,-14 16 3 0,4 4 1-16,5 7-6 0,5 1 0 15,10 4 3-15,4 8 1 16,5 0 1-16,9 4 1 15,11-1-3-15,3 9 1 16,6-8-4-16,0 0 1 16,-5 4 2-16,0-1 0 15,-5 1-1-15,0-4 1 16,-10 4-2-16,-9 8 0 16,-4-9 0-16,-6 1 1 15,-9-4 0-15,5-12 0 16,-1-4-4-16,1-16 1 15,0-12-7-15,-1-24 1 0,6-12-9 16,-1-16 1-16,5 0 11 16,10 1 0-16</inkml:trace>
          <inkml:trace contextRef="#ctx0" brushRef="#br0" timeOffset="5375.0714">2794 761 25 0,'-15'-44'12'0,"1"32"3"0,9 8-14 15,0-8 1-15,-4 5 0 16,-1-1-1-16,1 0 1 16,-6 4 0-16,1 4 0 15,0 8-3-15,-1 15 1 16,6 13 1-16,-1 4 0 16,5 8-2-16,1 8 1 15,4-8 0-15,4-1 0 16,11-19 0-16,-1 0 1 15,5-12-6-15,-4 0 0 16,-1-12 0-16,0-8 1 0,-4-12 2 16,-1-8 1-16,1-12 0 15,-5-20 0-15,4 5 2 16,1 3 0-16,-1 8 4 16,1 12 0-16,4 4 0 15,1 12 1-15,4 8-3 16,0 8 1-16,0 16-5 15,0 4 0-15,0 8 0 16,5-8 0-16,-5-4-5 16,10-4 1-16,0-8-15 15,-5-4 1-15,4-12 11 16,-4-20 0-16</inkml:trace>
          <inkml:trace contextRef="#ctx0" brushRef="#br0" timeOffset="6796.9663">1914 1199 15 0,'0'-12'7'0,"-5"8"8"0,5 4-8 15,0 0-3-15,0 0 1 16,0 0-1-16,0 8 1 16,0 4-2-16,5 8 1 15,0 8-1-15,9 4 1 0,5 8-5 16,10-8 0-16,5-4 1 16,4 3 0-16,10-3-13 15,-1-20 1-15,6-8-12 16,9-16 0-16</inkml:trace>
          <inkml:trace contextRef="#ctx0" brushRef="#br0" timeOffset="6203.2086">3157 259 31 0,'-5'4'15'0,"5"16"0"0,5-4-16 15,4 0 2-15,1 4 0 16,0 4-1-16,-1 8 0 16,1-4 0-16,-1 4 0 15,1-9 3-15,-10-3 0 16,0 0-3-16,0-8 0 15,0-4 1-15,0-8 1 16,0-4-4-16,5-12 0 0,4-8 0 16,5-4 0-16,1-3 1 15,-1-5 0-15,0 4 1 16,6 4 1-16,4 4 1 16,-5 12 0-16,0 12 1 15,0 4 0-15,0 8-2 16,0 12 1-16,5 4-2 15,0 0 1-15,-5 0-2 16,0 0 0-16,0-5 2 16,0-3 0-16,-4-4-2 15,-1-8 0-15,0-4 2 16,-4-16 0-16,0-4-2 16,4-16 0-16,-5-11 0 15,1-1 1-15,0 4-2 0,-1-4 0 16,1 0 2-16,-1 13 0 15,1-1 1-15,-1 16 1 16,6 8-1-16,-1 4 1 16,0 4-2-16,1 8 1 15,4 12-1-15,5 0 0 16,0 7 0-16,4-3 0 16,6 0 1-16,4 0 1 15,0-4-4-15,0-16 0 16,-4-4 2-16,-1 0 1 15,1-12 0-15,-1-12 1 16,-4 0-3-16,0-4 1 16,-5-11-1-16,-5-9 0 0,-5-4 0 15,-4 8 0-15,-6 0 0 16,-4 9 1-16,-4 3 0 16,-6 8 1-16,0 12-1 15,-4 12 0-15,5 12 1 16,-6 16 0-16,6 8-1 15,4 7 0-15,0-3 0 16,10-8 1-16,9 0 2 16,5 0 0-16,10-20-3 15,19-8 1-15,4-4-2 16,6-4 1-16,-6-4 0 16,1-8 0-16,-5 0-4 15,-5-4 0-15,-5 0-2 16,-5 12 0-16,-9 4-13 0,0 0 0 15,-5 0 7-15,-4 0 0 16</inkml:trace>
        </inkml:traceGroup>
        <inkml:traceGroup>
          <inkml:annotationXML>
            <emma:emma xmlns:emma="http://www.w3.org/2003/04/emma" version="1.0">
              <emma:interpretation id="{034071B9-B1B0-4E16-BCAE-B13725C89300}" emma:medium="tactile" emma:mode="ink">
                <msink:context xmlns:msink="http://schemas.microsoft.com/ink/2010/main" type="inkWord" rotatedBoundingBox="17634,12401 19588,11611 20018,12676 18065,13466"/>
              </emma:interpretation>
              <emma:one-of disjunction-type="recognition" id="oneOf4">
                <emma:interpretation id="interp20" emma:lang="en-US" emma:confidence="0">
                  <emma:literal>rate</emma:literal>
                </emma:interpretation>
                <emma:interpretation id="interp21" emma:lang="en-US" emma:confidence="0">
                  <emma:literal>mate</emma:literal>
                </emma:interpretation>
                <emma:interpretation id="interp22" emma:lang="en-US" emma:confidence="0">
                  <emma:literal>vote</emma:literal>
                </emma:interpretation>
                <emma:interpretation id="interp23" emma:lang="en-US" emma:confidence="0">
                  <emma:literal>rake</emma:literal>
                </emma:interpretation>
                <emma:interpretation id="interp24" emma:lang="en-US" emma:confidence="0">
                  <emma:literal>make</emma:literal>
                </emma:interpretation>
              </emma:one-of>
            </emma:emma>
          </inkml:annotationXML>
          <inkml:trace contextRef="#ctx0" brushRef="#br0" timeOffset="7984.4837">5442-489 27 0,'-5'-12'13'0,"14"31"2"0,1-22-15 16,-1 6 1-16,1 9 0 16,4 4 2-16,5 12 1 15,-4 4-2-15,4 4 1 16,-5 4-3-16,1 0 0 15,-6-1 0-15,1-7 0 16,-6-4 2-16,1-8 0 16,0-4-2-16,-5-8 1 15,0-8-1-15,0-12 0 16,0-8-1-16,-5-8 1 0,5-12 0 16,0-3 1-16,5-9-2 15,5-8 0-15,4 4 1 16,10-7 0-16,9 15-1 15,6 8 1-15,-6 8-5 16,5 4 1-16,-4 20 0 16,-1 12 1-16,5-4-3 15,1 0 0-15,4 0 2 16,-5 8 1-16,0 0-1 16,-4-4 0-16,-1-8 5 15,-4 0 0 1,-5-16 9-1,-10 0 0-15,-5 4-8 16,-4-3 0-16,-5 7-1 0,-5 0 0 16,-4 4 1-16,-5 12 0 15,-10 12 0-15,-5 19 0 16,-4 13 1-16,-1 20 1 16,10-4-3-16,10-1 1 15,9-7-2-15,5-4 0 16,10-12 0-16,4-8 0 15,5-16 0-15,0-8 0 16,0-12-1-16,0-16 1 16,1-16-1-16,-6-8 0 15,0-8 0-15,1 0 1 16,-6 1 0-16,1-1 0 0,-1 12 2 16,6 12 0-16,-1 24 0 15,5 12 0-15,0 12-3 16,5 16 0-16,10 0 2 15,-1 0 0-15,0-13-7 16,6 9 1-16,4-12-6 16,0-16 1-16,0-4-13 15,-5-16 1-15</inkml:trace>
          <inkml:trace contextRef="#ctx0" brushRef="#br0" timeOffset="8234.4854">6665-1338 29 0,'-9'8'14'0,"4"32"2"0,5-28-15 15,5 20 1-15,4 12 1 16,1 7 0-16,9 17 0 16,5 12-3-16,0-1 0 15,-1 5 0-15,1 0 0 16,0-5-4-16,0-3 0 15,-5-12-4-15,-4-12 1 16,-1-13-10-16,-4-7 1 16,-6-8 9-16,-4-4 0 15</inkml:trace>
          <inkml:trace contextRef="#ctx0" brushRef="#br0" timeOffset="8765.7428">6507-884 39 0,'-24'-16'19'0,"39"44"0"16,-6-20-20-16,1-4 0 15,4-4 0-15,10-4-1 16,5-4 1-16,4 0-6 16,6-4 0-16,4 0-4 15,0 0 1-15,0 0 0 16,0-4 0-16,0 1 8 15,-10 7 0-15,-4-4 7 16,-5 4 1-16,0 0 2 16,-1 4 0-16,-8-4-5 0,-1 4 1 15,-4 4-3-15,-1 8 1 16,-4 0 2-16,5 4 0 16,4 4 0-16,0 3 1 15,5-7-2-15,0 0 1 16,5-4-4-16,0-4 1 15,-5-8-1-15,1 0 0 16,-1-8 2-16,-5 0 1 16,-9-7-3-16,0-5 0 15,-5-4 1-15,0 4 0 16,-5-8-2-16,-10 4 0 16,1 4 1-16,-5 16 1 0,-10 8-1 15,1 12 1-15,4 12 0 16,0 16 1-16,5 16 0 15,4 7 0-15,11-7-3 16,8 8 1-16,11-16-1 16,9 0 1-16,4-5-2 15,11-19 1-15,-1-4-12 16,5-12 1-16,5-8-17 16,-1-12 1-16</inkml:trace>
          <inkml:trace contextRef="#ctx0" brushRef="#br0" timeOffset="43854.1363">5542 140 4 0,'-10'0'2'0,"15"4"6"0,0 4-2 16,-5-8-3-16,0-4 1 0,0-4-2 15,0 8 0-15,0-4 3 16,0 4 1-16,0-4 0 16,0 4 0-16,0-4-1 15,0 4 1-15,0 0-2 16,0 0 0-16,0 0 0 16,0-4 0-16,5 0-1 15,-1 0 0-15,1 4-2 16,0-4 0-16,5-8-1 15,-1 4 1-15,5-4 0 16,1-8 0-16,-1 4 0 16,5-4 0-16,5 8 1 15,5-4 1-15,0 1-3 16,4 3 0-16,0-8-1 0,1 4 1 16,4 4 0-16,5 0 1 15,5-4-1-15,5 4 0 16,-1-4 1-16,10-4 0 15,10 0-1-15,9 0 0 16,10 4 0-16,-5-8 0 16,5 9 0-16,-5-1 1 15,-5 0-1-15,-4-8 0 16,-1 8-1-16,-4 0 1 16,-1 4 0-16,-4 0 0 15,-5 0 1-15,-4-4 0 16,-6 0-1-16,1 4 0 0,-5 0 1 15,-10 4 0-15,-5 4-2 16,-4 0 1-16,-5-4 0 16,-5 4 1-16,-4 0-1 15,-6 8 1-15,1-4 0 16,-6-4 0-16,-4 4-1 16,0 0 0-16,0 0-2 15,0 0 1-15,0 0-1 16,0 0 0-16,5 0-7 15,0 0 1-15,0 4-33 16,9-4 1-16,-9-8 39 16,-15-19 0-16</inkml:trace>
        </inkml:traceGroup>
        <inkml:traceGroup>
          <inkml:annotationXML>
            <emma:emma xmlns:emma="http://www.w3.org/2003/04/emma" version="1.0">
              <emma:interpretation id="{1EE3D4F8-DF5D-4AAD-A975-CDA5363FF994}" emma:medium="tactile" emma:mode="ink">
                <msink:context xmlns:msink="http://schemas.microsoft.com/ink/2010/main" type="inkWord" rotatedBoundingBox="20400,11821 21210,11528 21379,11998 20570,12290"/>
              </emma:interpretation>
              <emma:one-of disjunction-type="recognition" id="oneOf5">
                <emma:interpretation id="interp25" emma:lang="en-US" emma:confidence="1">
                  <emma:literal>as</emma:literal>
                </emma:interpretation>
                <emma:interpretation id="interp26" emma:lang="en-US" emma:confidence="0">
                  <emma:literal>ad</emma:literal>
                </emma:interpretation>
                <emma:interpretation id="interp27" emma:lang="en-US" emma:confidence="0">
                  <emma:literal>an</emma:literal>
                </emma:interpretation>
                <emma:interpretation id="interp28" emma:lang="en-US" emma:confidence="0">
                  <emma:literal>ons</emma:literal>
                </emma:interpretation>
                <emma:interpretation id="interp29" emma:lang="en-US" emma:confidence="0">
                  <emma:literal>at</emma:literal>
                </emma:interpretation>
              </emma:one-of>
            </emma:emma>
          </inkml:annotationXML>
          <inkml:trace contextRef="#ctx0" brushRef="#br0" timeOffset="9609.5065">8438-1246 25 0,'0'-20'12'0,"-9"28"1"0,9-16-14 16,0-4 3-16,-5 0 0 16,0 0 0-16,0-12 0 15,-4 4 0-15,-5 4 0 16,-1 0-1-16,-9-8 0 16,-4 16 1-16,-1 8 1 15,-5 0-3-15,1 12 1 0,0 20-1 16,4 16 0-16,0 8 1 15,5 4 0-15,5 3-1 16,5-3 0-16,9 0 0 16,5-12 0-16,5-17 0 15,4-11 0-15,6-12-1 16,-1-12 0-16,5-12-2 16,0-7 1-16,0-17 1 15,1-8 0-15,-1-12 1 16,0 12 1-16,-5 5 1 15,0 11 0-15,1 8 0 16,-1 12 0-16,-4 20 3 16,-1 12 0-16,6 0-6 15,-1 11 1-15,5 1 0 0,0-4 0 16,10-4-1-16,4-4 1 16,6-8-4-16,4-8 0 15,0-8-3-15,0-12 0 16,0-12 8-16,-5 0 0 15,-5-8 1-15,-9-11 0 16,-5 3 2-16,-4-8 0 16,-11 4-2-16,-13 4 1 15,-5 9-1-15,-6 3 0 16,-3 4-1-16,-1 4 1 16,5 8-3-16,-5 4 0 15,9 8 1-15,1 4 1 16,4 8-3-16,6 4 1 0,4-4 0 15,9 12 1-15,5-4 1 16,6 4 1-16,4 8-1 16,9 4 0-16,0-9-1 15,1 13 0-15,-1 0 2 16,-4-8 0-16,0 0-2 16,-10 4 0-16,-5-8 1 15,-4 3 0-15,-6-11-1 16,-4 0 1-16,-9 0-2 15,-5-8 0-15,-10-4-6 16,-5-8 0-16,5 0-9 16,0-4 0-16,0 4-5 15,5-4 1-15</inkml:trace>
        </inkml:traceGroup>
      </inkml:traceGroup>
      <inkml:traceGroup>
        <inkml:annotationXML>
          <emma:emma xmlns:emma="http://www.w3.org/2003/04/emma" version="1.0">
            <emma:interpretation id="{807205E9-6C3D-4C59-905A-6FF9E1EAD757}" emma:medium="tactile" emma:mode="ink">
              <msink:context xmlns:msink="http://schemas.microsoft.com/ink/2010/main" type="line" rotatedBoundingBox="15459,14930 24299,11540 24810,12874 15970,16264"/>
            </emma:interpretation>
          </emma:emma>
        </inkml:annotationXML>
        <inkml:traceGroup>
          <inkml:annotationXML>
            <emma:emma xmlns:emma="http://www.w3.org/2003/04/emma" version="1.0">
              <emma:interpretation id="{F061C3D2-7BC4-4341-8F4C-DFE952548C09}" emma:medium="tactile" emma:mode="ink">
                <msink:context xmlns:msink="http://schemas.microsoft.com/ink/2010/main" type="inkWord" rotatedBoundingBox="15459,14930 20030,13177 20419,14192 15848,15945"/>
              </emma:interpretation>
              <emma:one-of disjunction-type="recognition" id="oneOf6">
                <emma:interpretation id="interp30" emma:lang="en-US" emma:confidence="0">
                  <emma:literal>Fibonacci</emma:literal>
                </emma:interpretation>
                <emma:interpretation id="interp31" emma:lang="en-US" emma:confidence="0">
                  <emma:literal>Fibrin</emma:literal>
                </emma:interpretation>
                <emma:interpretation id="interp32" emma:lang="en-US" emma:confidence="0">
                  <emma:literal>Finnair</emma:literal>
                </emma:interpretation>
                <emma:interpretation id="interp33" emma:lang="en-US" emma:confidence="0">
                  <emma:literal>Eirai</emma:literal>
                </emma:interpretation>
                <emma:interpretation id="interp34" emma:lang="en-US" emma:confidence="0">
                  <emma:literal>Engrain</emma:literal>
                </emma:interpretation>
              </emma:one-of>
            </emma:emma>
          </inkml:annotationXML>
          <inkml:trace contextRef="#ctx0" brushRef="#br0" timeOffset="11140.7753">3133 2044 45 0,'-33'4'22'0,"37"-4"-1"16,6 4-24-16,4 0 2 15,5-8 0-15,15 0 2 16,4-8 1-16,15-4-2 15,-1-16 1-15,10-8-1 16,0-8 1-16,10 8-8 16,-10 5 1-16,5 3 0 15,-19 8 0-15,-10 4-5 16,-4 8 1-16,-15 4-11 16,-10 12 1-16</inkml:trace>
          <inkml:trace contextRef="#ctx0" brushRef="#br0" timeOffset="10890.7732">3257 2036 35 0,'-9'-4'17'0,"13"40"1"15,1-20-18-15,0 7 3 0,0 17 0 16,4 12 0-16,1 8 1 15,-1 11-2-15,6 5 1 16,-6-4-5-16,11 4 0 16,-1-9-3-16,0-3 1 15,0-16-7-15,-5-16 1 16,1-12-17-16,-1-16 1 16</inkml:trace>
          <inkml:trace contextRef="#ctx0" brushRef="#br0" timeOffset="11468.9068">3511 2346 33 0,'4'-23'16'0,"35"46"-5"0,-25-27-17 16,10-8 3-16,5 5 0 15,14-9 3-15,-5-16 1 16,10 4-2-16,-5-8 1 15,0 4-1-15,-5 4 0 16,0 4 5-16,-9 4 0 0,-5 8 1 16,0 5 1-16,-5-1-4 15,0 4 1-15,-5 8 0 16,5 4 0-16,-4 7-2 16,-1 5 1-16,-5 16-2 15,1 4 0-15,0 4 0 16,-6-4 0-16,1 3-6 15,-5-11 0-15,0-4-3 16,0-16 0-16,0-12-15 16,0-20 0-16</inkml:trace>
          <inkml:trace contextRef="#ctx0" brushRef="#br0" timeOffset="11625.1568">3984 1426 42 0,'-15'-4'21'0,"35"36"-7"0,-16-24-22 16,1 16-8-16,5-8 1 15,-1 0-4-15,1-8 1 16</inkml:trace>
          <inkml:trace contextRef="#ctx0" brushRef="#br0" timeOffset="12062.6629">4228 1390 34 0,'0'-3'17'0,"9"14"1"0,1 1-17 0,4 4-1 15,0 20 1-15,5 12-1 16,15 12 1-16,-5 3 0 16,-1 5 0-16,1-4 2 15,-5 4 0-15,-5-9-3 16,-5 9 0-16,-4-20 1 15,-5-8 0-15,-5-4 0 16,0-13 0-16,-5-3-2 16,5-12 1-16,0-12-3 15,0-12 1-15,9-11-1 16,6-13 0-16,9-4 1 16,9 8 1-16,5-8 2 15,1 12 0-15,-1 4 0 16,-5 5 0-16,-4 23 3 0,-5 4 0 15,-5 11-3-15,-5 5 0 16,-9 4 0-16,-14 12 1 16,-6 12-1-16,-9-4 0 15,-9 0-1-15,-1-5 0 16,1-7-5-16,4-8 1 16,-4-12-6-16,4-8 0 15,0-16-10-15,10-12 1 16,10-8 9-16,9-3 1 15</inkml:trace>
          <inkml:trace contextRef="#ctx0" brushRef="#br0" timeOffset="12437.668">4835 1689 27 0,'23'-16'13'16,"6"12"7"-16,-19 16-13 0,-1-4-4 15,6 0 0-15,-1 8 0 16,5 4 0-16,10 4-2 15,-1 4 0-15,1 0-1 16,4 8 0-16,1-9 0 16,4 1 0-16,-4-12-1 15,4-8 0-15,-5-8 1 16,-4-12 1-16,-5-8 0 16,-10-8 0-16,1-3-2 15,-11-17 0-15,-13 0 1 16,-6-12 1-16,-4-3-3 0,-9 7 1 15,-6 12 2-15,1 16 0 16,-1 8-1-16,6 12 0 16,4 20 1-16,0 8 1 15,5 8-3-15,4 4 0 16,6 0-3-16,4 7 1 16,5-11-6-16,10-4 1 15,9-4-9-15,9-4 0 16,1-8 6-16,5-16 1 15</inkml:trace>
          <inkml:trace contextRef="#ctx0" brushRef="#br0" timeOffset="12797.0488">5427 1311 32 0,'5'-16'16'0,"5"24"5"0,-1 0-16 0,1 4-2 15,-1 8 0-15,6 8-2 16,-1 11 1-16,0 5-1 15,5 0 0-15,-4 8-1 16,-1-12 1-16,0 3-1 16,1-7 1-16,-6-16 0 15,6-8 1-15,-1-16-2 16,0 0 1-16,5-20-4 16,-4-27 1-16,4-9-2 15,5-8 1-15,-5-4 3 16,0 13 0-16,0 7 0 15,0 12 0-15,-4 20 3 0,-1 12 1 16,0 16-5-16,1 12 1 16,-1 12 0-16,5-8 1 15,5 8-6-15,0-8 1 16,4-1-7-16,6-15 0 16,4-8-15-16,0-4 1 15,1-12 23-15,-1-11 1 16</inkml:trace>
          <inkml:trace contextRef="#ctx0" brushRef="#br0" timeOffset="13172.053">6503 1056 29 0,'4'-24'14'0,"-8"20"9"0,-1 4-16 0,0-8-7 16,-5-4 1-16,-4 4-1 16,-5-4 0-16,0 4 0 15,0-4 1-15,-5 8-1 16,0 12 0-16,0 16 1 15,-5 16 0-15,6 4 0 16,3 12 0-16,6 3-1 16,9-3 0-16,5-8 0 15,5 0 1-15,5-8-2 16,-1-25 0-16,6-7-1 16,-1-12 1-16,0-12 0 15,5-11 1-15,-4-13 0 16,-1-16 0-16,0-4 0 15,1 12 0-15,-1 5 0 0,0 15 1 16,5 8 1-16,5 20 0 16,0 4-1-16,5 8 0 15,0 12-5-15,4 0 0 16,1-4-5-16,4-5 0 16,0-3-8-16,-5-8 1 15,1-8 6-15,-1-16 0 16</inkml:trace>
          <inkml:trace contextRef="#ctx0" brushRef="#br0" timeOffset="13406.4317">6942 697 26 0,'-19'-15'13'0,"-9"22"3"0,18-3-13 0,0 0 2 15,-4 4 1-15,0 12-4 16,-1 0 1-16,1 12-2 15,4 4 0-15,1 0 0 16,4 4 0-16,5 3 0 16,5 13 0-16,4-8-3 15,6-8 1-15,4-8-5 16,10-4 1-16,4-12-14 16,5-12 0-16,10-16 6 15,9-4 0-15</inkml:trace>
          <inkml:trace contextRef="#ctx0" brushRef="#br0" timeOffset="13837.9347">7444 689 41 0,'-24'-3'20'0,"-9"-21"2"0,28 20-22 16,-5 4-2-16,1 0 1 15,-5 0-1-15,-1 4 1 16,1 8 2-16,-5 0 0 0,4 11 2 15,1 21 0-15,5 0-3 16,4 4 0-16,5 0 0 16,5 7 0-16,4-15 0 0,10 0 0 15,5-8-3-15,5-8 1 16,4-20-7-16,1 0 1 16,4-16-4-16,0-8 0 15,0-12-2-15,-4-8 0 16,-5-27 11-16,-6 3 1 15,-3 0 23-15,-6 8 0 16,-5 12-10-16,1 9 1 16,-5 11-7-16,4 4 0 15,1 16-4-15,-1 20 1 32,20 36-1-32,0 3 1 0,0 5-2 15,-6-4 1-15,-3-12-6 16,-1-5 0-16,-5-7-3 15,-4-8 0-15,-6-20-23 16,-4-8 1-16</inkml:trace>
          <inkml:trace contextRef="#ctx0" brushRef="#br0" timeOffset="13994.1864">7521 100 44 0,'-15'-12'22'0,"15"44"1"15,0-24-22-15,5 4-9 16,5 0 1-16,4 0-19 16,5 0 1-16,10-4 13 15,14-16 1-15</inkml:trace>
          <inkml:trace contextRef="#ctx0" brushRef="#br0" timeOffset="24089.1162">3281 2406 8 0,'-5'4'4'0,"20"-8"6"0,-11 0-4 15,11 0 1-15,-6 4 0 16,6-4-4-16,-6-4 1 16,1 4-2-16,-1 0 1 15,-4 8 2-15,0-8 0 16,0 4-4-16,-5 0 0 16,9-4-1-16,1 0 0 15,4 0-1-15,1-4 0 16,4-8-11-16,5 4 1 15,-1-7-9-15,6-9 0 16</inkml:trace>
        </inkml:traceGroup>
        <inkml:traceGroup>
          <inkml:annotationXML>
            <emma:emma xmlns:emma="http://www.w3.org/2003/04/emma" version="1.0">
              <emma:interpretation id="{2B1984DB-DCBC-4658-9929-3460E1504721}" emma:medium="tactile" emma:mode="ink">
                <msink:context xmlns:msink="http://schemas.microsoft.com/ink/2010/main" type="inkWord" rotatedBoundingBox="20709,13225 24402,11809 24810,12874 21118,14290"/>
              </emma:interpretation>
              <emma:one-of disjunction-type="recognition" id="oneOf7">
                <emma:interpretation id="interp35" emma:lang="en-US" emma:confidence="0">
                  <emma:literal>sequence</emma:literal>
                </emma:interpretation>
                <emma:interpretation id="interp36" emma:lang="en-US" emma:confidence="0">
                  <emma:literal>Sequence</emma:literal>
                </emma:interpretation>
                <emma:interpretation id="interp37" emma:lang="en-US" emma:confidence="0">
                  <emma:literal>sequent</emma:literal>
                </emma:interpretation>
                <emma:interpretation id="interp38" emma:lang="en-US" emma:confidence="0">
                  <emma:literal>resin.</emma:literal>
                </emma:interpretation>
                <emma:interpretation id="interp39" emma:lang="en-US" emma:confidence="0">
                  <emma:literal>segwence</emma:literal>
                </emma:interpretation>
              </emma:one-of>
            </emma:emma>
          </inkml:annotationXML>
          <inkml:trace contextRef="#ctx0" brushRef="#br0" timeOffset="16478.5762">8668 28 33 0,'-29'-40'16'0,"-14"44"2"16,38 0-17-16,-4 8 1 16,-10-4 1-16,-5 4-4 15,0 4 0-15,-5 4 1 16,5-4 0-16,5 0 0 16,10 8 0-16,4-8 0 15,5 0 1-15,9 0-1 0,1 4 1 16,4-8-3-16,5 4 1 15,0 3 2-15,10 5 0 16,-5 8-1-16,0-8 0 16,0-12-1-16,-5 8 0 15,-5 4 3-15,1-4 0 16,-6 0-2-16,-4 0 0 16,-5 0 0-16,-10-1 0 15,-4 1 0-15,-5-4 0 16,-5-4-3-16,-5-4 0 15,1 0-5-15,-6-4 1 16,6 0-7-16,4-4 1 0,5 0 0 16,9-8 1-16</inkml:trace>
          <inkml:trace contextRef="#ctx0" brushRef="#br0" timeOffset="16822.3501">8778 275 32 0,'33'-8'16'0,"20"-16"-1"16,-34 20-17-16,5-4 2 15,4-3 1-15,1-13-2 16,-5 4 1-16,0 0 1 16,0-4 1-16,-15-8 0 15,-9 4 1-15,-4 8-3 0,-6 0 0 16,-9 4 0-16,0 8 0 15,0 4-1-15,-5 16 1 16,0 4 2-16,-5 12 1 16,0 12-4-16,6 0 1 15,3 12-1-15,6-13 1 16,9 5 0-16,10-4 0 16,9-8 0-16,6-8 0 15,8-12-6-15,6-4 0 31,52-44-23-31,0 0 0 16</inkml:trace>
          <inkml:trace contextRef="#ctx0" brushRef="#br0" timeOffset="17228.5865">9528-163 30 0,'-10'-12'15'16,"-4"-16"3"-16,9 24-14 0,-4 0-4 15,-10-4 1-15,0 4 0 16,-5 4 0-16,-5 8-1 15,0 0 0-15,-9 12-1 16,5 16 1-16,-1 8 0 16,6 4 0-16,8 11 0 15,11-15 0-15,9 0-3 16,5-16 0-16,9-8 5 16,10-12 0-16,5-8-6 15,-1-16 1-15,1-8 1 16,-5-4 1-16,0-8 2 0,0-4 0 15,-5 5 2-15,-5 3 0 16,0 12-2-16,1 12 1 16,-1 16 2-16,0 24 0 15,1 23-3-15,-6 1 0 16,6 24-1-16,-6 11 0 16,1 9 0-16,-1-12 1 15,1-1-1-15,-1-7 0 16,-4-4-4-16,0-21 1 15,0-11-6-15,-5-20 1 16,0-12-14-16,0-20 0 16,0-20 17-16,-5-24 0 0</inkml:trace>
          <inkml:trace contextRef="#ctx0" brushRef="#br0" timeOffset="17994.2224">9528-346 30 0,'-10'-52'15'0,"15"60"-1"16,-5-8-16-16,5 0 2 15,0 0 0-15,4-4 1 16,1 20 1-16,-5-16 1 16,4 16 0-16,1 12 0 15,-5 12 1-15,-1 11-3 16,6 5 0-16,0 0-2 0,-1 0 0 15,5 0 1-15,1-21 1 16,-1-3-2-16,5-12 1 16,5-16-5-16,0-12 0 15,0-12 4-15,-5-12 0 16,0-11 1-16,-5-21 1 16,-4 4 0-16,-5-4 1 15,0 9 2-15,-1 11 0 16,1 12-4-16,0 8 1 15,0 12 1-15,4 12 0 16,1 16 0-16,4 12 0 16,1 0-3-16,8 4 1 15,-3 3 0-15,-1-3 1 0,-5-8-2 16,0-4 0-16,1 4-3 16,-1-8 1-16,5-8-4 15,-5-8 1-15,1-12-4 16,-1 0 1-16,-4-4 6 15,-1-4 0-15,-4 4 8 16,-5 4 1-16,5 0 1 16,0 4 0-16,4 4-2 15,1 0 1-15,4 0-5 16,0 0 1-16,1-3-2 16,4-5 1-16,0-4 0 15,0-8 0-15,0 0-2 16,0-4 1-16,-4-4 0 15,-6-4 0-15,-4 4 0 0,-5 1 0 16,-5 7 1-16,0 4 1 16,-4 4-2-16,-1 8 1 15,1 0-1-15,-6 20 1 16,6 4-1-16,-1 16 0 16,1 7 0-16,4 1 1 15,5-4-2-15,0 4 1 16,5-8-1-16,4-8 0 15,1-8-6-15,4-4 0 16,5-12-3-16,0-4 0 16,5-16-2-16,-5-4 0 15,5 0 2-15,-9-12 0 0</inkml:trace>
          <inkml:trace contextRef="#ctx0" brushRef="#br0" timeOffset="18323.8628">10460-657 22 0,'5'-28'11'0,"0"16"2"16,-1 8-12-16,1 4 0 15,5 12 1-15,-1 4 3 16,1 8 1-16,-1 4-3 16,1 12 0-16,0 4 0 15,-1 0 0-15,1-1-3 16,-6-11 1-16,6-4 1 16,0-4 1-16,-1-8-3 15,1-8 0-15,4-12 0 0,0-16 0 16,1-8-2-16,4-4 1 15,0-24-1-15,-5 9 1 16,-4-5 2-16,-1 8 1 16,1 12-2-16,0 12 1 15,-1 8-1-15,1 16 1 16,4 8 0-16,0 16 0 16,1 4-2-16,-1-4 1 15,0 4-4-15,1 0 0 16,-1-8-7-16,0-5 1 15,5-3-15-15,1-8 1 16</inkml:trace>
          <inkml:trace contextRef="#ctx0" brushRef="#br0" timeOffset="18886.3683">11296-920 36 0,'-14'-28'18'0,"19"28"1"15,-10 0-19-15,0 0-2 16,-4 0 1-16,-6 0 2 16,1 4 0-16,0 4 0 15,-1 4 1-15,6 12-1 16,4 8 1-16,0 8-2 16,1 0 1-16,4-8-1 15,4 15 0-15,6-7 0 16,4-16 1-16,5 0-1 0,5-12 0 15,5-8 0-15,4-12 0 16,10-8 0-16,5-12 1 16,-5 0-1-16,0-11 1 15,-5-1-1-15,-4 0 1 16,-5 0-2-16,-5 4 1 16,-5 4 0-16,-10 8 1 15,-4 1-2-15,-5 3 1 16,0 4 1-16,-5 4 0 15,-4 8-2-15,-1 4 1 16,-4 8 0-16,4 12 0 16,1 8 0-16,4 7 1 0,0 1 1 15,10 12 0-15,4-4-2 16,6-4 0-16,4-12 1 16,0-1 0-16,14-15-2 15,15-4 0-15,-5-8 1 16,15-12 0-16,-6-4-3 15,-4-3 1-15,-5-5 1 16,-5 0 0-16,-9 4-5 16,-5 0 0-16,-5 4-8 15,-5 4 1-15,1 4-8 16,-6 4 1-16</inkml:trace>
        </inkml:traceGroup>
      </inkml:traceGroup>
      <inkml:traceGroup>
        <inkml:annotationXML>
          <emma:emma xmlns:emma="http://www.w3.org/2003/04/emma" version="1.0">
            <emma:interpretation id="{C9B91E80-64C7-41AC-9053-D103096683F7}" emma:medium="tactile" emma:mode="ink">
              <msink:context xmlns:msink="http://schemas.microsoft.com/ink/2010/main" type="line" rotatedBoundingBox="17076,15411 20299,14472 20681,15783 17458,16722"/>
            </emma:interpretation>
          </emma:emma>
        </inkml:annotationXML>
        <inkml:traceGroup>
          <inkml:annotationXML>
            <emma:emma xmlns:emma="http://www.w3.org/2003/04/emma" version="1.0">
              <emma:interpretation id="{FFFCCF7A-FD67-4625-B760-6E7627054F14}" emma:medium="tactile" emma:mode="ink">
                <msink:context xmlns:msink="http://schemas.microsoft.com/ink/2010/main" type="inkWord" rotatedBoundingBox="17076,15411 20299,14472 20681,15783 17458,16722"/>
              </emma:interpretation>
              <emma:one-of disjunction-type="recognition" id="oneOf8">
                <emma:interpretation id="interp40" emma:lang="en-US" emma:confidence="1">
                  <emma:literal>itself!</emma:literal>
                </emma:interpretation>
                <emma:interpretation id="interp41" emma:lang="en-US" emma:confidence="0">
                  <emma:literal>itself ¥</emma:literal>
                </emma:interpretation>
                <emma:interpretation id="interp42" emma:lang="en-US" emma:confidence="0">
                  <emma:literal>itself £</emma:literal>
                </emma:interpretation>
                <emma:interpretation id="interp43" emma:lang="en-US" emma:confidence="0">
                  <emma:literal>itself !</emma:literal>
                </emma:interpretation>
                <emma:interpretation id="interp44" emma:lang="en-US" emma:confidence="0">
                  <emma:literal>itself 1</emma:literal>
                </emma:interpretation>
              </emma:one-of>
            </emma:emma>
          </inkml:annotationXML>
          <inkml:trace contextRef="#ctx0" brushRef="#br0" timeOffset="19995.7592">4715 2506 44 0,'-24'-24'22'16,"24"24"-6"-16,5 4-21 0,0-4 0 15,9 4 1-15,0 0-7 16,1 4 0-16,-1 0-11 16,0-4 0-16,1 8 21 15,4-12 1-15</inkml:trace>
          <inkml:trace contextRef="#ctx0" brushRef="#br0" timeOffset="19808.2592">4839 3020 30 0,'-4'-8'15'0,"18"16"4"15,-9-4-16-15,4 7 3 0,1 1 0 16,4 12-3-16,0 0 1 16,1 12-4-16,-1 4 1 15,0 4-1-15,1 0 1 16,4-1-7-16,-10-7 1 16,1-4-7-16,0-8 1 15,-6-8-16-15,-4-12 1 16</inkml:trace>
          <inkml:trace contextRef="#ctx0" brushRef="#br0" timeOffset="20245.7641">5030 2442 34 0,'0'-8'17'0,"5"4"2"16,5 4-18-16,4 12 2 0,-4 0 1 16,4 0-1-16,5 12 0 15,0 12-2-15,0 11 1 16,5 21-2-16,0 4 1 16,-5 8-2-16,0-5 0 15,1 5-1-15,-1-4 1 16,-5-13-2-16,0-7 1 15,-4-20-9-15,-1-4 1 16,-4-8-12-16,-5-4 1 16,-5-9 14-16,-4-18 1 15</inkml:trace>
          <inkml:trace contextRef="#ctx0" brushRef="#br0" timeOffset="20448.9089">5054 2980 42 0,'10'-28'21'0,"9"12"-1"16,-5 12-22-16,6-8 1 16,3-4 0-16,11 0 1 15,-1-4 0-15,6-4-2 16,4-4 1-16,-5 5-3 16,0 3 1-16,-4 0-7 15,-6 4 0-15,-4 4-10 16,0 0 1-16,-5 8 14 15,0 0 1-15</inkml:trace>
          <inkml:trace contextRef="#ctx0" brushRef="#br0" timeOffset="20808.27">5853 2561 34 0,'-29'4'17'0,"5"-11"-5"0,19 10-17 16,-4 5 4-16,-6-8 0 16,1 8 2-16,-5 4 1 15,0 0-1-15,0 4 1 16,0 4-1-16,4 0 0 16,10 4-2-16,5 0 1 0,5 0 2 15,10 0 0-15,4 4-1 16,9-5 0-16,6-3-1 15,-6 4 1-15,1-8 0 16,-5 4 0-16,-5-4-2 16,-9 0 1-16,-6 8-2 15,-8 4 0-15,-15-4 0 16,-5 0 0-16,-5-5 2 16,-4 1 1-16,4-12-8 15,0-4 1-15,10-16-19 16,5-8 0-16</inkml:trace>
          <inkml:trace contextRef="#ctx0" brushRef="#br0" timeOffset="21182.8261">6144 2717 44 0,'5'-4'22'0,"43"0"-9"0,-34 0-23 16,10-4 8-16,0-4 1 16,5-12 3-16,9-8 0 15,-5-12 0-15,-4 13 0 16,-5-5-2-16,-5 4 0 16,-5-4 1-16,-9 8 1 15,-5 8-3-15,-14 4 1 0,-5 12 1 16,-1 0 0-16,-3 8-2 15,-6 12 0-15,0 16 3 16,5 12 1-16,5 0-4 16,5 3 0-16,4 1 1 15,5 4 1-15,5-4-1 16,10-8 0-16,4-8 0 16,6-9 0-16,3-11-13 15,20-12 1-15,-4-12-15 16,-1-3 0-16</inkml:trace>
          <inkml:trace contextRef="#ctx0" brushRef="#br0" timeOffset="21432.8501">6727 1737 44 0,'-24'-16'22'0,"29"24"-2"0,5 12-23 15,-1 12 2-15,6 16 1 16,4 19 2-16,5 29 0 16,-1 7-1-16,-3 9 0 15,-1 0-3-15,0-9 1 16,0-7-1-16,-5-17 0 16,1-7-8-16,-1-24 0 15,0-16-18-15,5-24 1 0,1-20 24 16,13-36 1-16</inkml:trace>
          <inkml:trace contextRef="#ctx0" brushRef="#br0" timeOffset="22010.9625">6899 2486 37 0,'-9'0'18'0,"28"-24"5"16,-10 24-20-16,11 0-2 16,8-4 0-16,15-4 0 15,10-8 0-15,4-4-4 16,1-4 1-16,-1 8-1 15,-5 0 0-15,-9 0-4 16,-9 8 0-16,-5-3-2 16,-6 14 1-16,-3-3-10 15,-6-3 0-15,0 6 15 16,1-10 0-16</inkml:trace>
          <inkml:trace contextRef="#ctx0" brushRef="#br0" timeOffset="21792.2098">7358 1741 44 0,'-19'-20'22'0,"5"-8"-6"16,14 32-21-16,-5-4 0 15,-5 0 0-15,1-4 4 16,-10-4 1-16,-10 8 2 16,5-4 1-16,-14 8-1 15,4-4 0-15,6 12-1 16,-1 8 0-16,5 0-2 0,0 4 1 16,5 4 1-16,5 0 0 15,4 0-1-15,5 11 1 16,5 5 1-16,5 8 0 15,5 4-2-15,4 11 0 16,5 17 0-16,5-4 0 16,0-1 0-16,-5-7 0 15,5 0 0-15,-10-8 0 16,-4-9-7-16,0-3 0 16,-1-12-8-16,-4-12 0 15,-10-8-4-15,-4-12 0 16</inkml:trace>
          <inkml:trace contextRef="#ctx0" brushRef="#br0" timeOffset="22792.2227">8013 2661 32 0,'0'-4'16'0,"0"4"2"0,0 0-16 16,0-8-1-16,0-4 0 15,0 4 1-15,0-8 0 0,0 12 0 16,-5 0 1-16,0 0-2 16,1 0 0-16,-6 4 0 15,5 8 0-15,-4 8-1 16,4 8 0-16,5-4-1 16,0-4 0-16,5-4 1 15,-1 0 0-15,1-8 1 16,5 0 0-16,-5-12-1 15,-1-4 0-15,-4 0 0 16,0-12 1-16,-4 0-2 16,-6 0 1-16,5 8-1 15,-4 4 1-15,-1 8-1 16,1 16 0-16,-1 0-9 16,0 4 0-16,6 4-20 0,13-4 1 15</inkml:trace>
          <inkml:trace contextRef="#ctx0" brushRef="#br0" timeOffset="22339.0941">7779 1462 23 0,'0'-32'11'0,"24"-15"0"0,-15 39-12 16,1-4 5-16,-1 0 1 0,-4 4 3 15,0 0 0-15,-5 8-4 16,5 12 1-16,-1 12 0 16,-4 19 0-16,0 17-4 15,0 0 0-15,5 4 0 16,0 11 0-16,-5-7-1 16,0-4 0-16,0-5-1 15,0-7 1-15,0-8-8 16,5-8 1-16,0-8-19 15,-1-8 0-15,6-8 14 16,-5-8 1-16</inkml:trace>
          <inkml:trace contextRef="#ctx0" brushRef="#br0" timeOffset="26387.2497">7836 2004 10 0,'-9'0'5'0,"-1"32"0"15,10-32-5-15,0 8 3 16,0-8 1-16,0 0 1 16,5 4 0-16,0 4 0 15,-5-8 1-15,0 0-3 16,4 8 1-16,-4-8-1 16,5 12 0-16,-5-4 1 15,0 0 0-15,0-1-3 16,5-3 0-16,0 4 1 15,-5-8 1-15,4 4-2 0,-4-4 0 16,10 4 0-16,-10-4 0 16,10 0 0-16,-6 0 0 15,-4 0 0-15,0 0 1 16,5-4-1-16,-5 4 1 16,0 0-1-16,0-4 1 15,0 0-2-15,0-4 0 16,5 1 1-16,-5-1 1 15,0-4-3-15,0-4 0 16,0 0-1-16,0-4 0 16,0-4-7-16,-5-4 0 15,5 0-24-15,-5 4 0 16,-4-4 31-16,-1-3 1 0</inkml:trace>
        </inkml:traceGroup>
      </inkml:traceGroup>
    </inkml:traceGroup>
    <inkml:traceGroup>
      <inkml:annotationXML>
        <emma:emma xmlns:emma="http://www.w3.org/2003/04/emma" version="1.0">
          <emma:interpretation id="{57B0B163-A370-423D-AE92-0D3D06A8C379}" emma:medium="tactile" emma:mode="ink">
            <msink:context xmlns:msink="http://schemas.microsoft.com/ink/2010/main" type="paragraph" rotatedBoundingBox="19061,15942 22051,15064 22496,16580 19507,17458" alignmentLevel="3"/>
          </emma:interpretation>
        </emma:emma>
      </inkml:annotationXML>
      <inkml:traceGroup>
        <inkml:annotationXML>
          <emma:emma xmlns:emma="http://www.w3.org/2003/04/emma" version="1.0">
            <emma:interpretation id="{4F1A4FC4-A952-4549-A0FC-5477AF982C3F}" emma:medium="tactile" emma:mode="ink">
              <msink:context xmlns:msink="http://schemas.microsoft.com/ink/2010/main" type="line" rotatedBoundingBox="19061,15942 22051,15064 22496,16580 19507,17458"/>
            </emma:interpretation>
          </emma:emma>
        </inkml:annotationXML>
        <inkml:traceGroup>
          <inkml:annotationXML>
            <emma:emma xmlns:emma="http://www.w3.org/2003/04/emma" version="1.0">
              <emma:interpretation id="{FA55155C-415E-4389-A311-7262F31DBFF8}" emma:medium="tactile" emma:mode="ink">
                <msink:context xmlns:msink="http://schemas.microsoft.com/ink/2010/main" type="inkWord" rotatedBoundingBox="19061,15942 22051,15064 22496,16580 19507,17458"/>
              </emma:interpretation>
              <emma:one-of disjunction-type="recognition" id="oneOf9">
                <emma:interpretation id="interp45" emma:lang="en-US" emma:confidence="1">
                  <emma:literal>cool!</emma:literal>
                </emma:interpretation>
                <emma:interpretation id="interp46" emma:lang="en-US" emma:confidence="1">
                  <emma:literal>cool !</emma:literal>
                </emma:interpretation>
                <emma:interpretation id="interp47" emma:lang="en-US" emma:confidence="0">
                  <emma:literal>cod !</emma:literal>
                </emma:interpretation>
                <emma:interpretation id="interp48" emma:lang="en-US" emma:confidence="0">
                  <emma:literal>coo !</emma:literal>
                </emma:interpretation>
                <emma:interpretation id="interp49" emma:lang="en-US" emma:confidence="0">
                  <emma:literal>co !</emma:literal>
                </emma:interpretation>
              </emma:one-of>
            </emma:emma>
          </inkml:annotationXML>
          <inkml:trace contextRef="#ctx0" brushRef="#br0" timeOffset="32481.0822">7478 3430 34 0,'-5'-4'17'0,"-5"-4"-1"16,15 16-17-16,-5-8 0 15,0 0 0-15,0 0 6 16,0 0 0-16,0-4 0 16,-5-4 0-16,1-4-3 15,-6 0 1-15,0-8-3 16,-4 0 1-16,0-4 0 15,-10 0 0-15,-5-4-2 0,0 5 0 16,-4 7 1-16,0 8 1 16,-6 0-2-16,1 8 0 15,0 12 1-15,-5 16 1 16,0 19-1-16,0 13 1 16,5 16-1-16,4 15 1 15,10 5-2-15,15-4 1 16,9-1 0-16,9-15 0 15,15-12-2-15,10-13 1 16,13-15-3-16,1-12 0 16,9-20-4-16,1-12 0 15,4-8 0-15,0-24 1 0,-5 0 3 16,-4-19 0-16,-5 11 5 16,-5 4 0-16,-10 8 8 15,-4 4 0-15,-10 9-1 16,0 3 1-16,-4 4-6 15,-6 4 0-15,1 4-2 16,-1 0 0-16,1 8 0 16,4 0 0-16,5 12-1 15,5 0 1-15,-5 8-1 16,10 0 0-16,0-5-1 16,-1-3 1-16,6 0 0 15,4-16 0-15,0-8-1 16,0-7 0-16,1-13 0 15,-11-4 0-15,-4-4 2 0,-9 0 1 16,-15 0-1-16,-5-3 0 16,-9 15 0-16,-10 4 0 15,-5 16-1-15,-5 4 0 16,1 4 0-16,0 12 0 16,9 8-1-16,0 0 0 15,9-1-2-15,6 1 0 16,4 0-1-16,10-8 0 15,14-12-4-15,5-4 1 16,9-8-6-16,6-4 1 16,4-4-2-16,0 1 1 15,4-9 11-15,1 4 1 0,0 4 10 16,-5 0 1-16,-5-4 5 16,-4 8 0-16,-10 4-6 15,-5 0 1-15,0 8-3 16,0 0 1-16,-9-4-7 15,-10 0 1-15,0 16-3 16,0-8 0-16,0 16 1 16,4 0 1-16,6 4-1 15,4 4 1-15,5 0-1 16,0-4 0-16,5 0 0 16,0-4 0-16,0-4 2 15,0-4 0-15,0-8-2 16,0-12 1-16,0-12-1 15,0-4 0-15,-5-12-3 16,0 4 0-16,-5-12 2 0,-4 1 0 16,-5 3 1-16,-5 16 0 15,-10 0 0-15,-4 12 0 16,-10 12-1-16,-10 4 1 16,1 8-3-16,-5 0 0 15,9 0-3-15,0 0 0 16,5 0-4-16,5 0 0 15,10-4-13-15,4 0 0 16,5-4 22-16,0 0 0 16</inkml:trace>
          <inkml:trace contextRef="#ctx0" brushRef="#br0" timeOffset="32936.2146">8955 2398 23 0,'-5'-16'11'0,"-5"0"10"16,10 12-12-16,0 0-3 0,0 4 0 16,0 0-3-16,0 0 0 15,0-8-3-15,0 8 1 16,0 0 1-16,0 0 0 16,0 0 0-16,0 0 1 15,5 12-2-15,0 8 0 16,0 20 0-16,4 16 0 15,1 16 0-15,-1 15 0 16,6 17-2-16,-1 3 0 16,0-3 2-16,-9 3 0 15,0-15-2-15,4-12 1 16,1-5-1-16,-5-11 1 16,9-16-10-16,-4-12 1 0,4-12-10 15,-5-12 1-15,1-20-2 16,-5-24 1-16</inkml:trace>
          <inkml:trace contextRef="#ctx0" brushRef="#br0" timeOffset="33352.5058">9576 1952 39 0,'-14'-12'19'0,"14"8"0"0,0 4-20 32,4 0 2-32,1 4 0 0,0 0 0 0,4 12 0 31,6 52 3-31,-6 11 0 16,1 5-4-16,-5 0 1 15,-1 7 0-15,6-7 0 16,0-4-4-16,-1-5 1 15,1-7-8-15,-1-12 0 16,1-8-12-16,4-13 0 16,-9-11 11-16,0-12 1 15</inkml:trace>
          <inkml:trace contextRef="#ctx0" brushRef="#br0" timeOffset="33836.8703">9925 3322 28 0,'-10'-24'14'0,"-4"44"3"0,9-20-15 16,0 4 0-16,1-4 1 16,-1 0-2-16,0-4 1 15,-5 12-1-15,1 4 1 16,-1 4 0-16,1 0 1 16,4 0-2-16,0 4 0 15,5 0-2-15,5 0 1 16,9-4 0-16,1-4 1 15,4-4-1-15,5-8 0 16,0-8 0-16,-1-4 0 16,1-8-1-16,-5-4 1 15,-4 0 1-15,-10 0 1 16,-10 0-1-16,-10 8 0 0,-8 4 0 16,-6 4 0-16,-9 12-1 15,4 4 1-15,6 8-7 16,18 0 0-16,20 0-18 15,18 0 1-15,25-16 10 16,23-36 0-16</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26447048-0A01-4ECB-99B0-EE0598EE86B6}" type="datetimeFigureOut">
              <a:rPr lang="en-US" smtClean="0"/>
              <a:pPr/>
              <a:t>3/24/2014</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15E4024C-DF7D-46AE-AAB7-E1E472E94709}" type="slidenum">
              <a:rPr lang="en-US" smtClean="0"/>
              <a:pPr/>
              <a:t>‹#›</a:t>
            </a:fld>
            <a:endParaRPr lang="en-US"/>
          </a:p>
        </p:txBody>
      </p:sp>
    </p:spTree>
    <p:extLst>
      <p:ext uri="{BB962C8B-B14F-4D97-AF65-F5344CB8AC3E}">
        <p14:creationId xmlns:p14="http://schemas.microsoft.com/office/powerpoint/2010/main" val="2386987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E4024C-DF7D-46AE-AAB7-E1E472E94709}" type="slidenum">
              <a:rPr lang="en-US" smtClean="0"/>
              <a:pPr/>
              <a:t>15</a:t>
            </a:fld>
            <a:endParaRPr lang="en-US"/>
          </a:p>
        </p:txBody>
      </p:sp>
    </p:spTree>
    <p:extLst>
      <p:ext uri="{BB962C8B-B14F-4D97-AF65-F5344CB8AC3E}">
        <p14:creationId xmlns:p14="http://schemas.microsoft.com/office/powerpoint/2010/main" val="2084747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3B36638-A246-45AF-B4A1-7BF0B62BE9F7}" type="datetimeFigureOut">
              <a:rPr lang="en-US" smtClean="0"/>
              <a:pPr/>
              <a:t>3/24/2014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D5B7778-A611-4872-8891-91482CF4CF2A}"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3B36638-A246-45AF-B4A1-7BF0B62BE9F7}" type="datetimeFigureOut">
              <a:rPr lang="en-US" smtClean="0"/>
              <a:pPr/>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5B7778-A611-4872-8891-91482CF4CF2A}"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B36638-A246-45AF-B4A1-7BF0B62BE9F7}" type="datetimeFigureOut">
              <a:rPr lang="en-US" smtClean="0"/>
              <a:pPr/>
              <a:t>3/24/2014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B36638-A246-45AF-B4A1-7BF0B62BE9F7}" type="datetimeFigureOut">
              <a:rPr lang="en-US" smtClean="0"/>
              <a:pPr/>
              <a:t>3/24/2014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36638-A246-45AF-B4A1-7BF0B62BE9F7}" type="datetimeFigureOut">
              <a:rPr lang="en-US" smtClean="0"/>
              <a:pPr/>
              <a:t>3/24/2014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3B36638-A246-45AF-B4A1-7BF0B62BE9F7}" type="datetimeFigureOut">
              <a:rPr lang="en-US" smtClean="0"/>
              <a:pPr/>
              <a:t>3/24/2014</a:t>
            </a:fld>
            <a:endParaRPr lang="en-US"/>
          </a:p>
        </p:txBody>
      </p:sp>
      <p:sp>
        <p:nvSpPr>
          <p:cNvPr id="7" name="Slide Number Placeholder 6"/>
          <p:cNvSpPr>
            <a:spLocks noGrp="1"/>
          </p:cNvSpPr>
          <p:nvPr>
            <p:ph type="sldNum" sz="quarter" idx="12"/>
          </p:nvPr>
        </p:nvSpPr>
        <p:spPr/>
        <p:txBody>
          <a:bodyPr/>
          <a:lstStyle/>
          <a:p>
            <a:fld id="{BD5B7778-A611-4872-8891-91482CF4CF2A}"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B36638-A246-45AF-B4A1-7BF0B62BE9F7}" type="datetimeFigureOut">
              <a:rPr lang="en-US" smtClean="0"/>
              <a:pPr/>
              <a:t>3/24/2014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3B36638-A246-45AF-B4A1-7BF0B62BE9F7}" type="datetimeFigureOut">
              <a:rPr lang="en-US" smtClean="0"/>
              <a:pPr/>
              <a:t>3/24/2014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D5B7778-A611-4872-8891-91482CF4CF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xml"/><Relationship Id="rId7" Type="http://schemas.openxmlformats.org/officeDocument/2006/relationships/hyperlink" Target="http://peerinstruction4cs.org/"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hyperlink" Target="http://creativecommons.org/licenses/by-nc-sa/4.0/" TargetMode="External"/><Relationship Id="rId5" Type="http://schemas.openxmlformats.org/officeDocument/2006/relationships/slideLayout" Target="../slideLayouts/slideLayout1.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0.xml"/><Relationship Id="rId1" Type="http://schemas.openxmlformats.org/officeDocument/2006/relationships/tags" Target="../tags/tag49.xml"/></Relationships>
</file>

<file path=ppt/slides/_rels/slide12.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slideLayout" Target="../slideLayouts/slideLayout2.xml"/><Relationship Id="rId4" Type="http://schemas.openxmlformats.org/officeDocument/2006/relationships/tags" Target="../tags/tag54.xml"/></Relationships>
</file>

<file path=ppt/slides/_rels/slide13.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Layout" Target="../slideLayouts/slideLayout2.xml"/><Relationship Id="rId4" Type="http://schemas.openxmlformats.org/officeDocument/2006/relationships/tags" Target="../tags/tag58.xml"/></Relationships>
</file>

<file path=ppt/slides/_rels/slide14.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Layout" Target="../slideLayouts/slideLayout2.xml"/><Relationship Id="rId5" Type="http://schemas.openxmlformats.org/officeDocument/2006/relationships/tags" Target="../tags/tag63.xml"/><Relationship Id="rId4" Type="http://schemas.openxmlformats.org/officeDocument/2006/relationships/tags" Target="../tags/tag62.xml"/></Relationships>
</file>

<file path=ppt/slides/_rels/slide15.xml.rels><?xml version="1.0" encoding="UTF-8" standalone="yes"?>
<Relationships xmlns="http://schemas.openxmlformats.org/package/2006/relationships"><Relationship Id="rId8" Type="http://schemas.openxmlformats.org/officeDocument/2006/relationships/tags" Target="../tags/tag71.xml"/><Relationship Id="rId13" Type="http://schemas.openxmlformats.org/officeDocument/2006/relationships/tags" Target="../tags/tag76.xml"/><Relationship Id="rId18" Type="http://schemas.openxmlformats.org/officeDocument/2006/relationships/notesSlide" Target="../notesSlides/notesSlide1.xml"/><Relationship Id="rId3" Type="http://schemas.openxmlformats.org/officeDocument/2006/relationships/tags" Target="../tags/tag66.xml"/><Relationship Id="rId7" Type="http://schemas.openxmlformats.org/officeDocument/2006/relationships/tags" Target="../tags/tag70.xml"/><Relationship Id="rId12" Type="http://schemas.openxmlformats.org/officeDocument/2006/relationships/tags" Target="../tags/tag75.xml"/><Relationship Id="rId17" Type="http://schemas.openxmlformats.org/officeDocument/2006/relationships/slideLayout" Target="../slideLayouts/slideLayout5.xml"/><Relationship Id="rId2" Type="http://schemas.openxmlformats.org/officeDocument/2006/relationships/tags" Target="../tags/tag65.xml"/><Relationship Id="rId16" Type="http://schemas.openxmlformats.org/officeDocument/2006/relationships/tags" Target="../tags/tag79.xml"/><Relationship Id="rId1" Type="http://schemas.openxmlformats.org/officeDocument/2006/relationships/tags" Target="../tags/tag64.xml"/><Relationship Id="rId6" Type="http://schemas.openxmlformats.org/officeDocument/2006/relationships/tags" Target="../tags/tag69.xml"/><Relationship Id="rId11" Type="http://schemas.openxmlformats.org/officeDocument/2006/relationships/tags" Target="../tags/tag74.xml"/><Relationship Id="rId5" Type="http://schemas.openxmlformats.org/officeDocument/2006/relationships/tags" Target="../tags/tag68.xml"/><Relationship Id="rId15" Type="http://schemas.openxmlformats.org/officeDocument/2006/relationships/tags" Target="../tags/tag78.xml"/><Relationship Id="rId10" Type="http://schemas.openxmlformats.org/officeDocument/2006/relationships/tags" Target="../tags/tag73.xml"/><Relationship Id="rId4" Type="http://schemas.openxmlformats.org/officeDocument/2006/relationships/tags" Target="../tags/tag67.xml"/><Relationship Id="rId9" Type="http://schemas.openxmlformats.org/officeDocument/2006/relationships/tags" Target="../tags/tag72.xml"/><Relationship Id="rId14" Type="http://schemas.openxmlformats.org/officeDocument/2006/relationships/tags" Target="../tags/tag77.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82.xml"/><Relationship Id="rId7" Type="http://schemas.openxmlformats.org/officeDocument/2006/relationships/tags" Target="../tags/tag86.xml"/><Relationship Id="rId12" Type="http://schemas.openxmlformats.org/officeDocument/2006/relationships/image" Target="../media/image17.emf"/><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tags" Target="../tags/tag85.xml"/><Relationship Id="rId11" Type="http://schemas.openxmlformats.org/officeDocument/2006/relationships/customXml" Target="../ink/ink10.xml"/><Relationship Id="rId5" Type="http://schemas.openxmlformats.org/officeDocument/2006/relationships/tags" Target="../tags/tag84.xml"/><Relationship Id="rId10" Type="http://schemas.openxmlformats.org/officeDocument/2006/relationships/hyperlink" Target="http://commons.wikimedia.org/wiki/File:Fibonacci_call_tree_5.gif" TargetMode="External"/><Relationship Id="rId4" Type="http://schemas.openxmlformats.org/officeDocument/2006/relationships/tags" Target="../tags/tag83.xml"/><Relationship Id="rId9"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tags" Target="../tags/tag89.xml"/><Relationship Id="rId7" Type="http://schemas.openxmlformats.org/officeDocument/2006/relationships/customXml" Target="../ink/ink11.xml"/><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slideLayout" Target="../slideLayouts/slideLayout2.xml"/><Relationship Id="rId5" Type="http://schemas.openxmlformats.org/officeDocument/2006/relationships/tags" Target="../tags/tag91.xml"/><Relationship Id="rId4" Type="http://schemas.openxmlformats.org/officeDocument/2006/relationships/tags" Target="../tags/tag90.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3.xml"/><Relationship Id="rId1" Type="http://schemas.openxmlformats.org/officeDocument/2006/relationships/tags" Target="../tags/tag92.xml"/></Relationships>
</file>

<file path=ppt/slides/_rels/slide2.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0.xml"/><Relationship Id="rId1" Type="http://schemas.openxmlformats.org/officeDocument/2006/relationships/tags" Target="../tags/tag9.xm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en:Creative_Commons" TargetMode="External"/><Relationship Id="rId3" Type="http://schemas.openxmlformats.org/officeDocument/2006/relationships/tags" Target="../tags/tag13.xml"/><Relationship Id="rId7" Type="http://schemas.openxmlformats.org/officeDocument/2006/relationships/hyperlink" Target="http://commons.wikimedia.org/wiki/File:Periodic_Table_Armtuk3.svg" TargetMode="Externa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3.png"/><Relationship Id="rId5" Type="http://schemas.openxmlformats.org/officeDocument/2006/relationships/slideLayout" Target="../slideLayouts/slideLayout2.xml"/><Relationship Id="rId4" Type="http://schemas.openxmlformats.org/officeDocument/2006/relationships/tags" Target="../tags/tag14.xml"/><Relationship Id="rId9" Type="http://schemas.openxmlformats.org/officeDocument/2006/relationships/hyperlink" Target="http://creativecommons.org/licenses/by-sa/3.0/deed.en"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commons.wikimedia.org/wiki/File:Golden_spiral_in_rectangles.png" TargetMode="External"/><Relationship Id="rId3" Type="http://schemas.openxmlformats.org/officeDocument/2006/relationships/tags" Target="../tags/tag17.xml"/><Relationship Id="rId7" Type="http://schemas.openxmlformats.org/officeDocument/2006/relationships/hyperlink" Target="http://creativecommons.org/licenses/by-sa/3.0/deed.en" TargetMode="Externa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hyperlink" Target="http://en.wikipedia.org/wiki/en:Creative_Commons" TargetMode="External"/><Relationship Id="rId5" Type="http://schemas.openxmlformats.org/officeDocument/2006/relationships/image" Target="../media/image4.png"/><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en:Creative_Commons" TargetMode="External"/><Relationship Id="rId3" Type="http://schemas.openxmlformats.org/officeDocument/2006/relationships/tags" Target="../tags/tag20.xml"/><Relationship Id="rId7" Type="http://schemas.openxmlformats.org/officeDocument/2006/relationships/slideLayout" Target="../slideLayouts/slideLayout2.xml"/><Relationship Id="rId12" Type="http://schemas.openxmlformats.org/officeDocument/2006/relationships/image" Target="../media/image6.jpe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11" Type="http://schemas.openxmlformats.org/officeDocument/2006/relationships/image" Target="../media/image4.png"/><Relationship Id="rId5" Type="http://schemas.openxmlformats.org/officeDocument/2006/relationships/tags" Target="../tags/tag22.xml"/><Relationship Id="rId10" Type="http://schemas.openxmlformats.org/officeDocument/2006/relationships/image" Target="../media/image5.jpeg"/><Relationship Id="rId4" Type="http://schemas.openxmlformats.org/officeDocument/2006/relationships/tags" Target="../tags/tag21.xml"/><Relationship Id="rId9" Type="http://schemas.openxmlformats.org/officeDocument/2006/relationships/hyperlink" Target="http://creativecommons.org/licenses/by/2.0/deed.en" TargetMode="External"/></Relationships>
</file>

<file path=ppt/slides/_rels/slide7.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hyperlink" Target="http://commons.wikimedia.org/wiki/File:Fibonacci_call_tree_5.gif" TargetMode="Externa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7.png"/><Relationship Id="rId5" Type="http://schemas.openxmlformats.org/officeDocument/2006/relationships/slideLayout" Target="../slideLayouts/slideLayout2.xml"/><Relationship Id="rId4" Type="http://schemas.openxmlformats.org/officeDocument/2006/relationships/tags" Target="../tags/tag27.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30.xml"/><Relationship Id="rId7"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11" Type="http://schemas.openxmlformats.org/officeDocument/2006/relationships/image" Target="../media/image8.emf"/><Relationship Id="rId5" Type="http://schemas.openxmlformats.org/officeDocument/2006/relationships/tags" Target="../tags/tag32.xml"/><Relationship Id="rId10" Type="http://schemas.openxmlformats.org/officeDocument/2006/relationships/customXml" Target="../ink/ink1.xml"/><Relationship Id="rId4" Type="http://schemas.openxmlformats.org/officeDocument/2006/relationships/tags" Target="../tags/tag31.xml"/><Relationship Id="rId9" Type="http://schemas.openxmlformats.org/officeDocument/2006/relationships/hyperlink" Target="http://commons.wikimedia.org/wiki/File:Fibonacci_call_tree_5.gif" TargetMode="External"/></Relationships>
</file>

<file path=ppt/slides/_rels/slide9.xml.rels><?xml version="1.0" encoding="UTF-8" standalone="yes"?>
<Relationships xmlns="http://schemas.openxmlformats.org/package/2006/relationships"><Relationship Id="rId8" Type="http://schemas.openxmlformats.org/officeDocument/2006/relationships/tags" Target="../tags/tag41.xml"/><Relationship Id="rId13" Type="http://schemas.openxmlformats.org/officeDocument/2006/relationships/slideLayout" Target="../slideLayouts/slideLayout2.xml"/><Relationship Id="rId18" Type="http://schemas.openxmlformats.org/officeDocument/2006/relationships/customXml" Target="../ink/ink3.xml"/><Relationship Id="rId26" Type="http://schemas.openxmlformats.org/officeDocument/2006/relationships/customXml" Target="../ink/ink7.xml"/><Relationship Id="rId3" Type="http://schemas.openxmlformats.org/officeDocument/2006/relationships/tags" Target="../tags/tag36.xml"/><Relationship Id="rId21" Type="http://schemas.openxmlformats.org/officeDocument/2006/relationships/image" Target="../media/image11.emf"/><Relationship Id="rId7" Type="http://schemas.openxmlformats.org/officeDocument/2006/relationships/tags" Target="../tags/tag40.xml"/><Relationship Id="rId12" Type="http://schemas.openxmlformats.org/officeDocument/2006/relationships/tags" Target="../tags/tag45.xml"/><Relationship Id="rId17" Type="http://schemas.openxmlformats.org/officeDocument/2006/relationships/image" Target="../media/image9.emf"/><Relationship Id="rId25" Type="http://schemas.openxmlformats.org/officeDocument/2006/relationships/image" Target="../media/image13.emf"/><Relationship Id="rId2" Type="http://schemas.openxmlformats.org/officeDocument/2006/relationships/tags" Target="../tags/tag35.xml"/><Relationship Id="rId16" Type="http://schemas.openxmlformats.org/officeDocument/2006/relationships/customXml" Target="../ink/ink2.xml"/><Relationship Id="rId20" Type="http://schemas.openxmlformats.org/officeDocument/2006/relationships/customXml" Target="../ink/ink4.xml"/><Relationship Id="rId29" Type="http://schemas.openxmlformats.org/officeDocument/2006/relationships/image" Target="../media/image15.emf"/><Relationship Id="rId1" Type="http://schemas.openxmlformats.org/officeDocument/2006/relationships/tags" Target="../tags/tag34.xml"/><Relationship Id="rId6" Type="http://schemas.openxmlformats.org/officeDocument/2006/relationships/tags" Target="../tags/tag39.xml"/><Relationship Id="rId11" Type="http://schemas.openxmlformats.org/officeDocument/2006/relationships/tags" Target="../tags/tag44.xml"/><Relationship Id="rId24" Type="http://schemas.openxmlformats.org/officeDocument/2006/relationships/customXml" Target="../ink/ink6.xml"/><Relationship Id="rId5" Type="http://schemas.openxmlformats.org/officeDocument/2006/relationships/tags" Target="../tags/tag38.xml"/><Relationship Id="rId15" Type="http://schemas.openxmlformats.org/officeDocument/2006/relationships/hyperlink" Target="http://commons.wikimedia.org/wiki/File:Fibonacci_call_tree_5.gif" TargetMode="External"/><Relationship Id="rId23" Type="http://schemas.openxmlformats.org/officeDocument/2006/relationships/image" Target="../media/image12.emf"/><Relationship Id="rId28" Type="http://schemas.openxmlformats.org/officeDocument/2006/relationships/customXml" Target="../ink/ink8.xml"/><Relationship Id="rId10" Type="http://schemas.openxmlformats.org/officeDocument/2006/relationships/tags" Target="../tags/tag43.xml"/><Relationship Id="rId19" Type="http://schemas.openxmlformats.org/officeDocument/2006/relationships/image" Target="../media/image10.emf"/><Relationship Id="rId31" Type="http://schemas.openxmlformats.org/officeDocument/2006/relationships/image" Target="../media/image16.emf"/><Relationship Id="rId4" Type="http://schemas.openxmlformats.org/officeDocument/2006/relationships/tags" Target="../tags/tag37.xml"/><Relationship Id="rId9" Type="http://schemas.openxmlformats.org/officeDocument/2006/relationships/tags" Target="../tags/tag42.xml"/><Relationship Id="rId14" Type="http://schemas.openxmlformats.org/officeDocument/2006/relationships/image" Target="../media/image7.png"/><Relationship Id="rId22" Type="http://schemas.openxmlformats.org/officeDocument/2006/relationships/customXml" Target="../ink/ink5.xml"/><Relationship Id="rId27" Type="http://schemas.openxmlformats.org/officeDocument/2006/relationships/image" Target="../media/image14.emf"/><Relationship Id="rId30" Type="http://schemas.openxmlformats.org/officeDocument/2006/relationships/customXml" Target="../ink/ink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solidFill>
            <a:schemeClr val="bg1"/>
          </a:solidFill>
          <a:ln>
            <a:solidFill>
              <a:schemeClr val="accent1"/>
            </a:solidFill>
          </a:ln>
        </p:spPr>
        <p:txBody>
          <a:bodyPr>
            <a:normAutofit fontScale="90000"/>
          </a:bodyPr>
          <a:lstStyle/>
          <a:p>
            <a:r>
              <a:rPr lang="en-US" dirty="0" smtClean="0"/>
              <a:t>CS106X – </a:t>
            </a:r>
            <a:r>
              <a:rPr lang="en-US" sz="2700" dirty="0" smtClean="0"/>
              <a:t>Programming Abstractions in C++</a:t>
            </a:r>
            <a:endParaRPr lang="en-US" sz="2700" dirty="0"/>
          </a:p>
        </p:txBody>
      </p:sp>
      <p:sp>
        <p:nvSpPr>
          <p:cNvPr id="3" name="Subtitle 2"/>
          <p:cNvSpPr>
            <a:spLocks noGrp="1"/>
          </p:cNvSpPr>
          <p:nvPr>
            <p:ph type="subTitle" idx="1"/>
            <p:custDataLst>
              <p:tags r:id="rId2"/>
            </p:custDataLst>
          </p:nvPr>
        </p:nvSpPr>
        <p:spPr>
          <a:solidFill>
            <a:schemeClr val="bg1"/>
          </a:solidFill>
          <a:ln>
            <a:solidFill>
              <a:schemeClr val="accent1"/>
            </a:solidFill>
          </a:ln>
        </p:spPr>
        <p:txBody>
          <a:bodyPr/>
          <a:lstStyle/>
          <a:p>
            <a:r>
              <a:rPr lang="en-US" smtClean="0"/>
              <a:t>Cynthia </a:t>
            </a:r>
            <a:r>
              <a:rPr lang="en-US" dirty="0" smtClean="0"/>
              <a:t>Bailey Lee</a:t>
            </a:r>
          </a:p>
          <a:p>
            <a:endParaRPr lang="en-US" dirty="0"/>
          </a:p>
          <a:p>
            <a:endParaRPr lang="en-US" dirty="0"/>
          </a:p>
        </p:txBody>
      </p:sp>
      <p:sp>
        <p:nvSpPr>
          <p:cNvPr id="4" name="Rectangle 3"/>
          <p:cNvSpPr>
            <a:spLocks noChangeArrowheads="1"/>
          </p:cNvSpPr>
          <p:nvPr>
            <p:custDataLst>
              <p:tags r:id="rId3"/>
            </p:custDataLst>
          </p:nvPr>
        </p:nvSpPr>
        <p:spPr bwMode="auto">
          <a:xfrm>
            <a:off x="838200" y="2514600"/>
            <a:ext cx="3000375" cy="2277547"/>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4374B7"/>
                </a:solidFill>
                <a:effectLst/>
                <a:latin typeface="Helvetica Neue"/>
                <a:hlinkClick r:id="rId6"/>
              </a:rPr>
              <a:t>  </a:t>
            </a:r>
            <a:r>
              <a:rPr kumimoji="0" lang="en-US" sz="3600" b="0" i="0" u="none" strike="noStrike" cap="none" normalizeH="0" baseline="0" dirty="0" smtClean="0">
                <a:ln>
                  <a:noFill/>
                </a:ln>
                <a:solidFill>
                  <a:srgbClr val="4374B7"/>
                </a:solidFill>
                <a:effectLst/>
                <a:latin typeface="Helvetica Neue"/>
              </a:rPr>
              <a:t> </a:t>
            </a:r>
            <a:r>
              <a:rPr kumimoji="0" lang="en-US" sz="1400" b="0" i="0" u="none" strike="noStrike" cap="none" normalizeH="0" baseline="0" dirty="0" smtClean="0">
                <a:ln>
                  <a:noFill/>
                </a:ln>
                <a:solidFill>
                  <a:srgbClr val="4374B7"/>
                </a:solidFill>
                <a:effectLst/>
                <a:latin typeface="Helvetica Neue"/>
              </a:rPr>
              <a:t>             </a:t>
            </a:r>
            <a:r>
              <a:rPr kumimoji="0" lang="en-US" sz="1050" b="0" i="0" u="none" strike="noStrike" cap="none" normalizeH="0" baseline="0" dirty="0" smtClean="0">
                <a:ln>
                  <a:noFill/>
                </a:ln>
                <a:solidFill>
                  <a:schemeClr val="tx1"/>
                </a:solidFill>
                <a:effectLst/>
              </a:rPr>
              <a:t/>
            </a:r>
            <a:br>
              <a:rPr kumimoji="0" lang="en-US" sz="1050" b="0" i="0" u="none" strike="noStrike" cap="none" normalizeH="0" baseline="0" dirty="0" smtClean="0">
                <a:ln>
                  <a:noFill/>
                </a:ln>
                <a:solidFill>
                  <a:schemeClr val="tx1"/>
                </a:solidFill>
                <a:effectLst/>
              </a:rPr>
            </a:br>
            <a:r>
              <a:rPr kumimoji="0" lang="en-US" sz="1400" b="0" i="0" u="none" strike="noStrike" cap="none" normalizeH="0" baseline="0" dirty="0" smtClean="0">
                <a:ln>
                  <a:noFill/>
                </a:ln>
                <a:solidFill>
                  <a:srgbClr val="000000"/>
                </a:solidFill>
                <a:effectLst/>
                <a:latin typeface="Helvetica Neue"/>
              </a:rPr>
              <a:t>CS2 in C++ Peer Instruction Materials by </a:t>
            </a:r>
            <a:r>
              <a:rPr kumimoji="0" lang="en-US" sz="1400" b="0" i="0" u="none" strike="noStrike" cap="none" normalizeH="0" baseline="0" dirty="0" smtClean="0">
                <a:ln>
                  <a:noFill/>
                </a:ln>
                <a:solidFill>
                  <a:srgbClr val="4374B7"/>
                </a:solidFill>
                <a:effectLst/>
                <a:latin typeface="Helvetica Neue"/>
                <a:hlinkClick r:id="rId7"/>
              </a:rPr>
              <a:t>Cynthia Bailey Lee</a:t>
            </a:r>
            <a:r>
              <a:rPr kumimoji="0" lang="en-US" sz="1400" b="0" i="0" u="none" strike="noStrike" cap="none" normalizeH="0" baseline="0" dirty="0" smtClean="0">
                <a:ln>
                  <a:noFill/>
                </a:ln>
                <a:solidFill>
                  <a:srgbClr val="000000"/>
                </a:solidFill>
                <a:effectLst/>
                <a:latin typeface="Helvetica Neue"/>
              </a:rPr>
              <a:t> is licensed under a </a:t>
            </a:r>
            <a:r>
              <a:rPr kumimoji="0" lang="en-US" sz="1400" b="0" i="0" u="none" strike="noStrike" cap="none" normalizeH="0" baseline="0" dirty="0" smtClean="0">
                <a:ln>
                  <a:noFill/>
                </a:ln>
                <a:solidFill>
                  <a:srgbClr val="4374B7"/>
                </a:solidFill>
                <a:effectLst/>
                <a:latin typeface="Helvetica Neue"/>
                <a:hlinkClick r:id="rId6"/>
              </a:rPr>
              <a:t>Creative Commons Attribution-</a:t>
            </a:r>
            <a:r>
              <a:rPr kumimoji="0" lang="en-US" sz="1400" b="0" i="0" u="none" strike="noStrike" cap="none" normalizeH="0" baseline="0" dirty="0" err="1" smtClean="0">
                <a:ln>
                  <a:noFill/>
                </a:ln>
                <a:solidFill>
                  <a:srgbClr val="4374B7"/>
                </a:solidFill>
                <a:effectLst/>
                <a:latin typeface="Helvetica Neue"/>
                <a:hlinkClick r:id="rId6"/>
              </a:rPr>
              <a:t>NonCommercial</a:t>
            </a:r>
            <a:r>
              <a:rPr kumimoji="0" lang="en-US" sz="1400" b="0" i="0" u="none" strike="noStrike" cap="none" normalizeH="0" baseline="0" dirty="0" smtClean="0">
                <a:ln>
                  <a:noFill/>
                </a:ln>
                <a:solidFill>
                  <a:srgbClr val="4374B7"/>
                </a:solidFill>
                <a:effectLst/>
                <a:latin typeface="Helvetica Neue"/>
                <a:hlinkClick r:id="rId6"/>
              </a:rPr>
              <a:t>-</a:t>
            </a:r>
            <a:r>
              <a:rPr kumimoji="0" lang="en-US" sz="1400" b="0" i="0" u="none" strike="noStrike" cap="none" normalizeH="0" baseline="0" dirty="0" err="1" smtClean="0">
                <a:ln>
                  <a:noFill/>
                </a:ln>
                <a:solidFill>
                  <a:srgbClr val="4374B7"/>
                </a:solidFill>
                <a:effectLst/>
                <a:latin typeface="Helvetica Neue"/>
                <a:hlinkClick r:id="rId6"/>
              </a:rPr>
              <a:t>ShareAlike</a:t>
            </a:r>
            <a:r>
              <a:rPr kumimoji="0" lang="en-US" sz="1400" b="0" i="0" u="none" strike="noStrike" cap="none" normalizeH="0" baseline="0" dirty="0" smtClean="0">
                <a:ln>
                  <a:noFill/>
                </a:ln>
                <a:solidFill>
                  <a:srgbClr val="4374B7"/>
                </a:solidFill>
                <a:effectLst/>
                <a:latin typeface="Helvetica Neue"/>
                <a:hlinkClick r:id="rId6"/>
              </a:rPr>
              <a:t> 4.0 International License</a:t>
            </a:r>
            <a:r>
              <a:rPr kumimoji="0" lang="en-US" sz="1400" b="0" i="0" u="none" strike="noStrike" cap="none" normalizeH="0" baseline="0" dirty="0" smtClean="0">
                <a:ln>
                  <a:noFill/>
                </a:ln>
                <a:solidFill>
                  <a:srgbClr val="000000"/>
                </a:solidFill>
                <a:effectLst/>
                <a:latin typeface="Helvetica Neue"/>
              </a:rPr>
              <a:t>.</a:t>
            </a:r>
            <a:r>
              <a:rPr kumimoji="0" lang="en-US" sz="1050" b="0" i="0" u="none" strike="noStrike" cap="none" normalizeH="0" baseline="0" dirty="0" smtClean="0">
                <a:ln>
                  <a:noFill/>
                </a:ln>
                <a:solidFill>
                  <a:schemeClr val="tx1"/>
                </a:solidFill>
                <a:effectLst/>
              </a:rPr>
              <a:t/>
            </a:r>
            <a:br>
              <a:rPr kumimoji="0" lang="en-US" sz="1050" b="0" i="0" u="none" strike="noStrike" cap="none" normalizeH="0" baseline="0" dirty="0" smtClean="0">
                <a:ln>
                  <a:noFill/>
                </a:ln>
                <a:solidFill>
                  <a:schemeClr val="tx1"/>
                </a:solidFill>
                <a:effectLst/>
              </a:rPr>
            </a:br>
            <a:r>
              <a:rPr kumimoji="0" lang="en-US" sz="1400" b="0" i="0" u="none" strike="noStrike" cap="none" normalizeH="0" baseline="0" dirty="0" smtClean="0">
                <a:ln>
                  <a:noFill/>
                </a:ln>
                <a:solidFill>
                  <a:srgbClr val="000000"/>
                </a:solidFill>
                <a:effectLst/>
                <a:latin typeface="Helvetica Neue"/>
              </a:rPr>
              <a:t>Permissions beyond the scope of this license may be available at </a:t>
            </a:r>
            <a:r>
              <a:rPr kumimoji="0" lang="en-US" sz="1400" b="0" i="0" u="none" strike="noStrike" cap="none" normalizeH="0" baseline="0" dirty="0" smtClean="0">
                <a:ln>
                  <a:noFill/>
                </a:ln>
                <a:solidFill>
                  <a:srgbClr val="4374B7"/>
                </a:solidFill>
                <a:effectLst/>
                <a:latin typeface="Helvetica Neue"/>
                <a:hlinkClick r:id="rId7"/>
              </a:rPr>
              <a:t>http://peerinstruction4cs.org</a:t>
            </a:r>
            <a:r>
              <a:rPr kumimoji="0" lang="en-US" sz="1400" b="0" i="0" u="none" strike="noStrike" cap="none" normalizeH="0" baseline="0" dirty="0" smtClean="0">
                <a:ln>
                  <a:noFill/>
                </a:ln>
                <a:solidFill>
                  <a:srgbClr val="000000"/>
                </a:solidFill>
                <a:effectLst/>
                <a:latin typeface="Helvetica Neue"/>
              </a:rPr>
              <a:t>.</a:t>
            </a:r>
            <a:r>
              <a:rPr kumimoji="0" lang="en-US" sz="1050" b="0" i="0" u="none" strike="noStrike" cap="none" normalizeH="0" baseline="0" dirty="0" smtClean="0">
                <a:ln>
                  <a:noFill/>
                </a:ln>
                <a:solidFill>
                  <a:schemeClr val="tx1"/>
                </a:solidFill>
                <a:effectLst/>
              </a:rPr>
              <a:t> </a:t>
            </a:r>
            <a:endParaRPr kumimoji="0" lang="en-US" sz="1400" b="0" i="0" u="none" strike="noStrike" cap="none" normalizeH="0" baseline="0" dirty="0" smtClean="0">
              <a:ln>
                <a:noFill/>
              </a:ln>
              <a:solidFill>
                <a:srgbClr val="4374B7"/>
              </a:solidFill>
              <a:effectLst/>
              <a:latin typeface="Helvetica Neue"/>
            </a:endParaRPr>
          </a:p>
        </p:txBody>
      </p:sp>
      <p:pic>
        <p:nvPicPr>
          <p:cNvPr id="5" name="Picture 4" descr="Creative Commons License">
            <a:hlinkClick r:id="rId6"/>
          </p:cNvPr>
          <p:cNvPicPr>
            <a:picLocks noChangeAspect="1" noChangeArrowheads="1"/>
          </p:cNvPicPr>
          <p:nvPr>
            <p:custDataLst>
              <p:tags r:id="rId4"/>
            </p:custDataLst>
          </p:nvPr>
        </p:nvPicPr>
        <p:blipFill>
          <a:blip r:embed="rId8">
            <a:extLst>
              <a:ext uri="{28A0092B-C50C-407E-A947-70E740481C1C}">
                <a14:useLocalDpi xmlns:a14="http://schemas.microsoft.com/office/drawing/2010/main" val="0"/>
              </a:ext>
            </a:extLst>
          </a:blip>
          <a:srcRect/>
          <a:stretch>
            <a:fillRect/>
          </a:stretch>
        </p:blipFill>
        <p:spPr bwMode="auto">
          <a:xfrm>
            <a:off x="1576387" y="2541324"/>
            <a:ext cx="1524000" cy="536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0088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762000" y="872971"/>
            <a:ext cx="7024744" cy="1143000"/>
          </a:xfrm>
        </p:spPr>
        <p:txBody>
          <a:bodyPr>
            <a:normAutofit fontScale="90000"/>
          </a:bodyPr>
          <a:lstStyle/>
          <a:p>
            <a:r>
              <a:rPr lang="en-US" dirty="0" smtClean="0"/>
              <a:t>Efficiency of naïve Fibonacci implementation</a:t>
            </a:r>
            <a:endParaRPr lang="en-US" dirty="0"/>
          </a:p>
        </p:txBody>
      </p:sp>
      <p:sp>
        <p:nvSpPr>
          <p:cNvPr id="3" name="Content Placeholder 2"/>
          <p:cNvSpPr>
            <a:spLocks noGrp="1"/>
          </p:cNvSpPr>
          <p:nvPr>
            <p:ph idx="1"/>
            <p:custDataLst>
              <p:tags r:id="rId2"/>
            </p:custDataLst>
          </p:nvPr>
        </p:nvSpPr>
        <p:spPr>
          <a:xfrm>
            <a:off x="914400" y="2168371"/>
            <a:ext cx="6906409" cy="4156229"/>
          </a:xfrm>
        </p:spPr>
        <p:txBody>
          <a:bodyPr/>
          <a:lstStyle/>
          <a:p>
            <a:r>
              <a:rPr lang="en-US" dirty="0" smtClean="0"/>
              <a:t>When we </a:t>
            </a:r>
            <a:r>
              <a:rPr lang="en-US" b="1" dirty="0" smtClean="0"/>
              <a:t>added 1 </a:t>
            </a:r>
            <a:r>
              <a:rPr lang="en-US" dirty="0" smtClean="0"/>
              <a:t>to the input to Fibonacci, the number of times we had to calculate a given subroutine </a:t>
            </a:r>
            <a:r>
              <a:rPr lang="en-US" b="1" dirty="0" smtClean="0"/>
              <a:t>nearly doubled </a:t>
            </a:r>
            <a:r>
              <a:rPr lang="en-US" dirty="0" smtClean="0"/>
              <a:t>(~1.6 times*)</a:t>
            </a:r>
            <a:endParaRPr lang="en-US" b="1" dirty="0" smtClean="0"/>
          </a:p>
          <a:p>
            <a:pPr lvl="1"/>
            <a:r>
              <a:rPr lang="en-US" dirty="0" smtClean="0"/>
              <a:t>Ouch!</a:t>
            </a:r>
          </a:p>
          <a:p>
            <a:endParaRPr lang="en-US" dirty="0" smtClean="0"/>
          </a:p>
          <a:p>
            <a:r>
              <a:rPr lang="en-US" b="1" dirty="0" smtClean="0">
                <a:solidFill>
                  <a:schemeClr val="accent1"/>
                </a:solidFill>
              </a:rPr>
              <a:t>Can we predict how much time it will take to compute for arbitrary input n?</a:t>
            </a:r>
            <a:endParaRPr lang="en-US" b="1" dirty="0">
              <a:solidFill>
                <a:schemeClr val="accent1"/>
              </a:solidFill>
            </a:endParaRPr>
          </a:p>
        </p:txBody>
      </p:sp>
      <p:sp>
        <p:nvSpPr>
          <p:cNvPr id="4" name="Rectangle 3"/>
          <p:cNvSpPr/>
          <p:nvPr>
            <p:custDataLst>
              <p:tags r:id="rId3"/>
            </p:custDataLst>
          </p:nvPr>
        </p:nvSpPr>
        <p:spPr>
          <a:xfrm>
            <a:off x="609600" y="6488668"/>
            <a:ext cx="6611105" cy="369332"/>
          </a:xfrm>
          <a:prstGeom prst="rect">
            <a:avLst/>
          </a:prstGeom>
        </p:spPr>
        <p:txBody>
          <a:bodyPr wrap="none">
            <a:spAutoFit/>
          </a:bodyPr>
          <a:lstStyle/>
          <a:p>
            <a:r>
              <a:rPr lang="en-US" dirty="0" smtClean="0"/>
              <a:t>* This number is called the “Golden Ratio” in math—cool!</a:t>
            </a:r>
            <a:endParaRPr lang="en-US" dirty="0"/>
          </a:p>
        </p:txBody>
      </p:sp>
    </p:spTree>
    <p:extLst>
      <p:ext uri="{BB962C8B-B14F-4D97-AF65-F5344CB8AC3E}">
        <p14:creationId xmlns:p14="http://schemas.microsoft.com/office/powerpoint/2010/main" val="3063227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762000" y="872971"/>
            <a:ext cx="7024744" cy="1143000"/>
          </a:xfrm>
        </p:spPr>
        <p:txBody>
          <a:bodyPr>
            <a:normAutofit fontScale="90000"/>
          </a:bodyPr>
          <a:lstStyle/>
          <a:p>
            <a:r>
              <a:rPr lang="en-US" dirty="0" smtClean="0"/>
              <a:t>Efficiency of naïve Fibonacci implementation</a:t>
            </a:r>
            <a:endParaRPr lang="en-US" dirty="0"/>
          </a:p>
        </p:txBody>
      </p:sp>
      <p:sp>
        <p:nvSpPr>
          <p:cNvPr id="3" name="Content Placeholder 2"/>
          <p:cNvSpPr>
            <a:spLocks noGrp="1"/>
          </p:cNvSpPr>
          <p:nvPr>
            <p:ph idx="1"/>
            <p:custDataLst>
              <p:tags r:id="rId2"/>
            </p:custDataLst>
          </p:nvPr>
        </p:nvSpPr>
        <p:spPr>
          <a:xfrm>
            <a:off x="914400" y="2168371"/>
            <a:ext cx="6906409" cy="2327429"/>
          </a:xfrm>
        </p:spPr>
        <p:txBody>
          <a:bodyPr>
            <a:normAutofit fontScale="92500" lnSpcReduction="20000"/>
          </a:bodyPr>
          <a:lstStyle/>
          <a:p>
            <a:r>
              <a:rPr lang="en-US" b="1" dirty="0" smtClean="0">
                <a:solidFill>
                  <a:schemeClr val="accent1"/>
                </a:solidFill>
              </a:rPr>
              <a:t>Can we predict how much time it will take to compute for arbitrary input n?</a:t>
            </a:r>
          </a:p>
          <a:p>
            <a:endParaRPr lang="en-US" b="1" dirty="0">
              <a:solidFill>
                <a:schemeClr val="accent1"/>
              </a:solidFill>
            </a:endParaRPr>
          </a:p>
          <a:p>
            <a:r>
              <a:rPr lang="en-US" dirty="0" smtClean="0">
                <a:solidFill>
                  <a:schemeClr val="tx1"/>
                </a:solidFill>
              </a:rPr>
              <a:t>Each time we add 1 to the input, the time increases by a factor of 1.6</a:t>
            </a:r>
          </a:p>
          <a:p>
            <a:r>
              <a:rPr lang="en-US" dirty="0" smtClean="0">
                <a:solidFill>
                  <a:schemeClr val="tx1"/>
                </a:solidFill>
              </a:rPr>
              <a:t>For input n, we multiply the “baseline” time by 1.6 n times:</a:t>
            </a:r>
          </a:p>
        </p:txBody>
      </p:sp>
    </p:spTree>
    <p:extLst>
      <p:ext uri="{BB962C8B-B14F-4D97-AF65-F5344CB8AC3E}">
        <p14:creationId xmlns:p14="http://schemas.microsoft.com/office/powerpoint/2010/main" val="1774784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762000" y="872971"/>
            <a:ext cx="7024744" cy="1143000"/>
          </a:xfrm>
        </p:spPr>
        <p:txBody>
          <a:bodyPr>
            <a:normAutofit fontScale="90000"/>
          </a:bodyPr>
          <a:lstStyle/>
          <a:p>
            <a:r>
              <a:rPr lang="en-US" dirty="0" smtClean="0"/>
              <a:t>Efficiency of naïve Fibonacci implementation</a:t>
            </a:r>
            <a:endParaRPr lang="en-US" dirty="0"/>
          </a:p>
        </p:txBody>
      </p:sp>
      <p:sp>
        <p:nvSpPr>
          <p:cNvPr id="3" name="Content Placeholder 2"/>
          <p:cNvSpPr>
            <a:spLocks noGrp="1"/>
          </p:cNvSpPr>
          <p:nvPr>
            <p:ph idx="1"/>
            <p:custDataLst>
              <p:tags r:id="rId2"/>
            </p:custDataLst>
          </p:nvPr>
        </p:nvSpPr>
        <p:spPr>
          <a:xfrm>
            <a:off x="914400" y="2168371"/>
            <a:ext cx="6906409" cy="2708429"/>
          </a:xfrm>
        </p:spPr>
        <p:txBody>
          <a:bodyPr>
            <a:normAutofit fontScale="92500" lnSpcReduction="20000"/>
          </a:bodyPr>
          <a:lstStyle/>
          <a:p>
            <a:r>
              <a:rPr lang="en-US" b="1" dirty="0" smtClean="0">
                <a:solidFill>
                  <a:schemeClr val="accent1"/>
                </a:solidFill>
              </a:rPr>
              <a:t>Can we predict how much time it will take to compute for arbitrary input n?</a:t>
            </a:r>
          </a:p>
          <a:p>
            <a:endParaRPr lang="en-US" b="1" dirty="0">
              <a:solidFill>
                <a:schemeClr val="accent1"/>
              </a:solidFill>
            </a:endParaRPr>
          </a:p>
          <a:p>
            <a:r>
              <a:rPr lang="en-US" dirty="0" smtClean="0">
                <a:solidFill>
                  <a:schemeClr val="tx1"/>
                </a:solidFill>
              </a:rPr>
              <a:t>Each time we add 1 to the input, the time increases by a factor of 1.6</a:t>
            </a:r>
          </a:p>
          <a:p>
            <a:r>
              <a:rPr lang="en-US" dirty="0" smtClean="0">
                <a:solidFill>
                  <a:schemeClr val="tx1"/>
                </a:solidFill>
              </a:rPr>
              <a:t>For input n, we multiply the “baseline” time by 1.6 n times:</a:t>
            </a:r>
          </a:p>
          <a:p>
            <a:pPr lvl="1"/>
            <a:r>
              <a:rPr lang="en-US" dirty="0" smtClean="0">
                <a:solidFill>
                  <a:schemeClr val="tx1"/>
                </a:solidFill>
              </a:rPr>
              <a:t>b * 1.6 * 1.6 * 1.6 * … * 1.6</a:t>
            </a:r>
            <a:endParaRPr lang="en-US" baseline="30000" dirty="0" smtClean="0">
              <a:solidFill>
                <a:schemeClr val="tx1"/>
              </a:solidFill>
            </a:endParaRPr>
          </a:p>
          <a:p>
            <a:pPr lvl="1"/>
            <a:endParaRPr lang="en-US" baseline="30000" dirty="0">
              <a:solidFill>
                <a:schemeClr val="tx1"/>
              </a:solidFill>
            </a:endParaRPr>
          </a:p>
          <a:p>
            <a:pPr lvl="1"/>
            <a:endParaRPr lang="en-US" baseline="30000" dirty="0" smtClean="0">
              <a:solidFill>
                <a:schemeClr val="tx1"/>
              </a:solidFill>
            </a:endParaRPr>
          </a:p>
          <a:p>
            <a:pPr lvl="1"/>
            <a:endParaRPr lang="en-US" baseline="30000" dirty="0" smtClean="0">
              <a:solidFill>
                <a:schemeClr val="tx1"/>
              </a:solidFill>
            </a:endParaRPr>
          </a:p>
        </p:txBody>
      </p:sp>
      <p:sp>
        <p:nvSpPr>
          <p:cNvPr id="4" name="Right Brace 3"/>
          <p:cNvSpPr/>
          <p:nvPr>
            <p:custDataLst>
              <p:tags r:id="rId3"/>
            </p:custDataLst>
          </p:nvPr>
        </p:nvSpPr>
        <p:spPr>
          <a:xfrm rot="5400000">
            <a:off x="3276600" y="3276600"/>
            <a:ext cx="304800" cy="2895600"/>
          </a:xfrm>
          <a:prstGeom prst="rightBrace">
            <a:avLst>
              <a:gd name="adj1" fmla="val 8333"/>
              <a:gd name="adj2" fmla="val 4966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ectangle 4"/>
          <p:cNvSpPr/>
          <p:nvPr>
            <p:custDataLst>
              <p:tags r:id="rId4"/>
            </p:custDataLst>
          </p:nvPr>
        </p:nvSpPr>
        <p:spPr>
          <a:xfrm>
            <a:off x="3143059" y="4800600"/>
            <a:ext cx="971741" cy="369332"/>
          </a:xfrm>
          <a:prstGeom prst="rect">
            <a:avLst/>
          </a:prstGeom>
        </p:spPr>
        <p:txBody>
          <a:bodyPr wrap="none">
            <a:spAutoFit/>
          </a:bodyPr>
          <a:lstStyle/>
          <a:p>
            <a:r>
              <a:rPr lang="en-US" dirty="0"/>
              <a:t>n</a:t>
            </a:r>
            <a:r>
              <a:rPr lang="en-US" dirty="0" smtClean="0"/>
              <a:t> times</a:t>
            </a:r>
            <a:endParaRPr lang="en-US" dirty="0"/>
          </a:p>
        </p:txBody>
      </p:sp>
    </p:spTree>
    <p:extLst>
      <p:ext uri="{BB962C8B-B14F-4D97-AF65-F5344CB8AC3E}">
        <p14:creationId xmlns:p14="http://schemas.microsoft.com/office/powerpoint/2010/main" val="553898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762000" y="872971"/>
            <a:ext cx="7024744" cy="1143000"/>
          </a:xfrm>
        </p:spPr>
        <p:txBody>
          <a:bodyPr>
            <a:normAutofit fontScale="90000"/>
          </a:bodyPr>
          <a:lstStyle/>
          <a:p>
            <a:r>
              <a:rPr lang="en-US" dirty="0" smtClean="0"/>
              <a:t>Efficiency of naïve Fibonacci implementation</a:t>
            </a:r>
            <a:endParaRPr lang="en-US" dirty="0"/>
          </a:p>
        </p:txBody>
      </p:sp>
      <p:sp>
        <p:nvSpPr>
          <p:cNvPr id="3" name="Content Placeholder 2"/>
          <p:cNvSpPr>
            <a:spLocks noGrp="1"/>
          </p:cNvSpPr>
          <p:nvPr>
            <p:ph idx="1"/>
            <p:custDataLst>
              <p:tags r:id="rId2"/>
            </p:custDataLst>
          </p:nvPr>
        </p:nvSpPr>
        <p:spPr>
          <a:xfrm>
            <a:off x="914400" y="2168371"/>
            <a:ext cx="6906409" cy="2708429"/>
          </a:xfrm>
        </p:spPr>
        <p:txBody>
          <a:bodyPr>
            <a:normAutofit fontScale="92500" lnSpcReduction="20000"/>
          </a:bodyPr>
          <a:lstStyle/>
          <a:p>
            <a:r>
              <a:rPr lang="en-US" b="1" dirty="0" smtClean="0">
                <a:solidFill>
                  <a:schemeClr val="accent1"/>
                </a:solidFill>
              </a:rPr>
              <a:t>Can we predict how much time it will take to compute for arbitrary input n?</a:t>
            </a:r>
          </a:p>
          <a:p>
            <a:endParaRPr lang="en-US" b="1" dirty="0">
              <a:solidFill>
                <a:schemeClr val="accent1"/>
              </a:solidFill>
            </a:endParaRPr>
          </a:p>
          <a:p>
            <a:r>
              <a:rPr lang="en-US" dirty="0" smtClean="0">
                <a:solidFill>
                  <a:schemeClr val="tx1"/>
                </a:solidFill>
              </a:rPr>
              <a:t>Each time we add 1 to the input, the time increases by a factor of 1.6</a:t>
            </a:r>
          </a:p>
          <a:p>
            <a:r>
              <a:rPr lang="en-US" dirty="0" smtClean="0">
                <a:solidFill>
                  <a:schemeClr val="tx1"/>
                </a:solidFill>
              </a:rPr>
              <a:t>For input n, we multiply the “baseline” time by 1.6 n times:</a:t>
            </a:r>
          </a:p>
          <a:p>
            <a:pPr lvl="1"/>
            <a:r>
              <a:rPr lang="en-US" dirty="0" smtClean="0">
                <a:solidFill>
                  <a:schemeClr val="tx1"/>
                </a:solidFill>
              </a:rPr>
              <a:t>b * 1.6 * 1.6 * 1.6 * … * 1.6   =  b * 1.6</a:t>
            </a:r>
            <a:r>
              <a:rPr lang="en-US" baseline="30000" dirty="0" smtClean="0">
                <a:solidFill>
                  <a:schemeClr val="tx1"/>
                </a:solidFill>
              </a:rPr>
              <a:t>n</a:t>
            </a:r>
          </a:p>
          <a:p>
            <a:pPr lvl="1"/>
            <a:endParaRPr lang="en-US" baseline="30000" dirty="0">
              <a:solidFill>
                <a:schemeClr val="tx1"/>
              </a:solidFill>
            </a:endParaRPr>
          </a:p>
          <a:p>
            <a:pPr lvl="1"/>
            <a:endParaRPr lang="en-US" baseline="30000" dirty="0" smtClean="0">
              <a:solidFill>
                <a:schemeClr val="tx1"/>
              </a:solidFill>
            </a:endParaRPr>
          </a:p>
          <a:p>
            <a:pPr lvl="1"/>
            <a:endParaRPr lang="en-US" baseline="30000" dirty="0" smtClean="0">
              <a:solidFill>
                <a:schemeClr val="tx1"/>
              </a:solidFill>
            </a:endParaRPr>
          </a:p>
        </p:txBody>
      </p:sp>
      <p:sp>
        <p:nvSpPr>
          <p:cNvPr id="4" name="Right Brace 3"/>
          <p:cNvSpPr/>
          <p:nvPr>
            <p:custDataLst>
              <p:tags r:id="rId3"/>
            </p:custDataLst>
          </p:nvPr>
        </p:nvSpPr>
        <p:spPr>
          <a:xfrm rot="5400000">
            <a:off x="3276600" y="3276600"/>
            <a:ext cx="304800" cy="2895600"/>
          </a:xfrm>
          <a:prstGeom prst="rightBrace">
            <a:avLst>
              <a:gd name="adj1" fmla="val 8333"/>
              <a:gd name="adj2" fmla="val 4966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ectangle 4"/>
          <p:cNvSpPr/>
          <p:nvPr>
            <p:custDataLst>
              <p:tags r:id="rId4"/>
            </p:custDataLst>
          </p:nvPr>
        </p:nvSpPr>
        <p:spPr>
          <a:xfrm>
            <a:off x="3143059" y="4800600"/>
            <a:ext cx="971741" cy="369332"/>
          </a:xfrm>
          <a:prstGeom prst="rect">
            <a:avLst/>
          </a:prstGeom>
        </p:spPr>
        <p:txBody>
          <a:bodyPr wrap="none">
            <a:spAutoFit/>
          </a:bodyPr>
          <a:lstStyle/>
          <a:p>
            <a:r>
              <a:rPr lang="en-US" dirty="0"/>
              <a:t>n</a:t>
            </a:r>
            <a:r>
              <a:rPr lang="en-US" dirty="0" smtClean="0"/>
              <a:t> times</a:t>
            </a:r>
            <a:endParaRPr lang="en-US" dirty="0"/>
          </a:p>
        </p:txBody>
      </p:sp>
    </p:spTree>
    <p:extLst>
      <p:ext uri="{BB962C8B-B14F-4D97-AF65-F5344CB8AC3E}">
        <p14:creationId xmlns:p14="http://schemas.microsoft.com/office/powerpoint/2010/main" val="1554378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762000" y="872971"/>
            <a:ext cx="7024744" cy="1143000"/>
          </a:xfrm>
        </p:spPr>
        <p:txBody>
          <a:bodyPr>
            <a:normAutofit fontScale="90000"/>
          </a:bodyPr>
          <a:lstStyle/>
          <a:p>
            <a:r>
              <a:rPr lang="en-US" dirty="0" smtClean="0"/>
              <a:t>Efficiency of naïve Fibonacci implementation</a:t>
            </a:r>
            <a:endParaRPr lang="en-US" dirty="0"/>
          </a:p>
        </p:txBody>
      </p:sp>
      <p:sp>
        <p:nvSpPr>
          <p:cNvPr id="3" name="Content Placeholder 2"/>
          <p:cNvSpPr>
            <a:spLocks noGrp="1"/>
          </p:cNvSpPr>
          <p:nvPr>
            <p:ph idx="1"/>
            <p:custDataLst>
              <p:tags r:id="rId2"/>
            </p:custDataLst>
          </p:nvPr>
        </p:nvSpPr>
        <p:spPr>
          <a:xfrm>
            <a:off x="914400" y="2168371"/>
            <a:ext cx="6906409" cy="4156229"/>
          </a:xfrm>
        </p:spPr>
        <p:txBody>
          <a:bodyPr>
            <a:normAutofit fontScale="92500" lnSpcReduction="20000"/>
          </a:bodyPr>
          <a:lstStyle/>
          <a:p>
            <a:r>
              <a:rPr lang="en-US" b="1" dirty="0" smtClean="0">
                <a:solidFill>
                  <a:schemeClr val="accent1"/>
                </a:solidFill>
              </a:rPr>
              <a:t>Can we predict how much time it will take to compute for arbitrary input n?</a:t>
            </a:r>
          </a:p>
          <a:p>
            <a:endParaRPr lang="en-US" b="1" dirty="0">
              <a:solidFill>
                <a:schemeClr val="accent1"/>
              </a:solidFill>
            </a:endParaRPr>
          </a:p>
          <a:p>
            <a:r>
              <a:rPr lang="en-US" dirty="0" smtClean="0">
                <a:solidFill>
                  <a:schemeClr val="tx1"/>
                </a:solidFill>
              </a:rPr>
              <a:t>Each time we add 1 to the input, the time increases by a factor of 1.6</a:t>
            </a:r>
          </a:p>
          <a:p>
            <a:r>
              <a:rPr lang="en-US" dirty="0" smtClean="0">
                <a:solidFill>
                  <a:schemeClr val="tx1"/>
                </a:solidFill>
              </a:rPr>
              <a:t>For input n, we multiply the “baseline” time by 1.6 n times:</a:t>
            </a:r>
          </a:p>
          <a:p>
            <a:pPr lvl="1"/>
            <a:r>
              <a:rPr lang="en-US" dirty="0" smtClean="0">
                <a:solidFill>
                  <a:schemeClr val="tx1"/>
                </a:solidFill>
              </a:rPr>
              <a:t>b * 1.6 * 1.6 * 1.6 * … * 1.6   =  b * 1.6</a:t>
            </a:r>
            <a:r>
              <a:rPr lang="en-US" baseline="30000" dirty="0" smtClean="0">
                <a:solidFill>
                  <a:schemeClr val="tx1"/>
                </a:solidFill>
              </a:rPr>
              <a:t>n</a:t>
            </a:r>
            <a:endParaRPr lang="en-US" dirty="0" smtClean="0">
              <a:solidFill>
                <a:schemeClr val="tx1"/>
              </a:solidFill>
            </a:endParaRPr>
          </a:p>
          <a:p>
            <a:pPr lvl="1"/>
            <a:endParaRPr lang="en-US" baseline="30000" dirty="0">
              <a:solidFill>
                <a:schemeClr val="tx1"/>
              </a:solidFill>
            </a:endParaRPr>
          </a:p>
          <a:p>
            <a:pPr lvl="1"/>
            <a:endParaRPr lang="en-US" baseline="30000" dirty="0" smtClean="0">
              <a:solidFill>
                <a:schemeClr val="tx1"/>
              </a:solidFill>
            </a:endParaRPr>
          </a:p>
          <a:p>
            <a:pPr lvl="1"/>
            <a:endParaRPr lang="en-US" baseline="30000" dirty="0" smtClean="0">
              <a:solidFill>
                <a:schemeClr val="tx1"/>
              </a:solidFill>
            </a:endParaRPr>
          </a:p>
          <a:p>
            <a:pPr lvl="1"/>
            <a:r>
              <a:rPr lang="en-US" dirty="0" smtClean="0">
                <a:solidFill>
                  <a:schemeClr val="tx1"/>
                </a:solidFill>
              </a:rPr>
              <a:t>We don’t really care what b is exactly (different on every machine anyway), so we just normalize by saying b = 1 “time unit” (i.e. we remove b)</a:t>
            </a:r>
            <a:endParaRPr lang="en-US" baseline="30000" dirty="0">
              <a:solidFill>
                <a:schemeClr val="tx1"/>
              </a:solidFill>
            </a:endParaRPr>
          </a:p>
        </p:txBody>
      </p:sp>
      <p:sp>
        <p:nvSpPr>
          <p:cNvPr id="4" name="Right Brace 3"/>
          <p:cNvSpPr/>
          <p:nvPr>
            <p:custDataLst>
              <p:tags r:id="rId3"/>
            </p:custDataLst>
          </p:nvPr>
        </p:nvSpPr>
        <p:spPr>
          <a:xfrm rot="5400000">
            <a:off x="3276600" y="3276600"/>
            <a:ext cx="304800" cy="2895600"/>
          </a:xfrm>
          <a:prstGeom prst="rightBrace">
            <a:avLst>
              <a:gd name="adj1" fmla="val 8333"/>
              <a:gd name="adj2" fmla="val 4966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ectangle 4"/>
          <p:cNvSpPr/>
          <p:nvPr>
            <p:custDataLst>
              <p:tags r:id="rId4"/>
            </p:custDataLst>
          </p:nvPr>
        </p:nvSpPr>
        <p:spPr>
          <a:xfrm>
            <a:off x="3143059" y="4800600"/>
            <a:ext cx="971741" cy="369332"/>
          </a:xfrm>
          <a:prstGeom prst="rect">
            <a:avLst/>
          </a:prstGeom>
        </p:spPr>
        <p:txBody>
          <a:bodyPr wrap="none">
            <a:spAutoFit/>
          </a:bodyPr>
          <a:lstStyle/>
          <a:p>
            <a:r>
              <a:rPr lang="en-US" dirty="0"/>
              <a:t>n</a:t>
            </a:r>
            <a:r>
              <a:rPr lang="en-US" dirty="0" smtClean="0"/>
              <a:t> times</a:t>
            </a:r>
            <a:endParaRPr lang="en-US" dirty="0"/>
          </a:p>
        </p:txBody>
      </p:sp>
      <p:sp>
        <p:nvSpPr>
          <p:cNvPr id="6" name="Rectangle 5"/>
          <p:cNvSpPr/>
          <p:nvPr>
            <p:custDataLst>
              <p:tags r:id="rId5"/>
            </p:custDataLst>
          </p:nvPr>
        </p:nvSpPr>
        <p:spPr>
          <a:xfrm>
            <a:off x="6324600" y="4114800"/>
            <a:ext cx="1946367" cy="646331"/>
          </a:xfrm>
          <a:prstGeom prst="rect">
            <a:avLst/>
          </a:prstGeom>
        </p:spPr>
        <p:txBody>
          <a:bodyPr wrap="none">
            <a:spAutoFit/>
          </a:bodyPr>
          <a:lstStyle/>
          <a:p>
            <a:r>
              <a:rPr lang="en-US" dirty="0"/>
              <a:t>= “exponential</a:t>
            </a:r>
            <a:r>
              <a:rPr lang="en-US" dirty="0" smtClean="0"/>
              <a:t>”</a:t>
            </a:r>
          </a:p>
          <a:p>
            <a:r>
              <a:rPr lang="en-US" dirty="0" smtClean="0"/>
              <a:t>     category</a:t>
            </a:r>
            <a:endParaRPr lang="en-US" dirty="0"/>
          </a:p>
        </p:txBody>
      </p:sp>
    </p:spTree>
    <p:extLst>
      <p:ext uri="{BB962C8B-B14F-4D97-AF65-F5344CB8AC3E}">
        <p14:creationId xmlns:p14="http://schemas.microsoft.com/office/powerpoint/2010/main" val="31135828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1043490" y="304800"/>
            <a:ext cx="7414710" cy="1143000"/>
          </a:xfrm>
        </p:spPr>
        <p:txBody>
          <a:bodyPr>
            <a:normAutofit/>
          </a:bodyPr>
          <a:lstStyle/>
          <a:p>
            <a:r>
              <a:rPr lang="en-US" sz="3200" dirty="0" smtClean="0"/>
              <a:t>Aside: recursion isn’t </a:t>
            </a:r>
            <a:r>
              <a:rPr lang="en-US" sz="3200" i="1" dirty="0" smtClean="0"/>
              <a:t>always </a:t>
            </a:r>
            <a:r>
              <a:rPr lang="en-US" sz="3200" dirty="0" smtClean="0"/>
              <a:t>this bad</a:t>
            </a:r>
            <a:endParaRPr lang="en-US" sz="3200" dirty="0"/>
          </a:p>
        </p:txBody>
      </p:sp>
      <p:sp>
        <p:nvSpPr>
          <p:cNvPr id="5" name="Text Placeholder 4"/>
          <p:cNvSpPr>
            <a:spLocks noGrp="1"/>
          </p:cNvSpPr>
          <p:nvPr>
            <p:ph type="body" idx="1"/>
            <p:custDataLst>
              <p:tags r:id="rId2"/>
            </p:custDataLst>
          </p:nvPr>
        </p:nvSpPr>
        <p:spPr>
          <a:xfrm>
            <a:off x="979990" y="1447800"/>
            <a:ext cx="3057148" cy="639762"/>
          </a:xfrm>
        </p:spPr>
        <p:txBody>
          <a:bodyPr>
            <a:normAutofit/>
          </a:bodyPr>
          <a:lstStyle/>
          <a:p>
            <a:r>
              <a:rPr lang="en-US" dirty="0" smtClean="0"/>
              <a:t>Memory</a:t>
            </a:r>
            <a:endParaRPr lang="en-US" dirty="0"/>
          </a:p>
        </p:txBody>
      </p:sp>
      <p:sp>
        <p:nvSpPr>
          <p:cNvPr id="7" name="Text Placeholder 6"/>
          <p:cNvSpPr>
            <a:spLocks noGrp="1"/>
          </p:cNvSpPr>
          <p:nvPr>
            <p:ph type="body" sz="quarter" idx="3"/>
            <p:custDataLst>
              <p:tags r:id="rId3"/>
            </p:custDataLst>
          </p:nvPr>
        </p:nvSpPr>
        <p:spPr>
          <a:xfrm>
            <a:off x="4557685" y="1447801"/>
            <a:ext cx="3055717" cy="639762"/>
          </a:xfrm>
        </p:spPr>
        <p:txBody>
          <a:bodyPr/>
          <a:lstStyle/>
          <a:p>
            <a:r>
              <a:rPr lang="en-US" dirty="0" smtClean="0"/>
              <a:t>Recursive code</a:t>
            </a:r>
            <a:endParaRPr lang="en-US" dirty="0"/>
          </a:p>
        </p:txBody>
      </p:sp>
      <p:sp>
        <p:nvSpPr>
          <p:cNvPr id="8" name="Content Placeholder 7"/>
          <p:cNvSpPr>
            <a:spLocks noGrp="1"/>
          </p:cNvSpPr>
          <p:nvPr>
            <p:ph sz="quarter" idx="4"/>
            <p:custDataLst>
              <p:tags r:id="rId4"/>
            </p:custDataLst>
          </p:nvPr>
        </p:nvSpPr>
        <p:spPr>
          <a:xfrm>
            <a:off x="3810000" y="2106485"/>
            <a:ext cx="4648200" cy="4294315"/>
          </a:xfrm>
        </p:spPr>
        <p:txBody>
          <a:bodyPr>
            <a:normAutofit/>
          </a:bodyPr>
          <a:lstStyle/>
          <a:p>
            <a:pPr marL="68580" indent="0">
              <a:buNone/>
            </a:pPr>
            <a:r>
              <a:rPr lang="en-US" sz="2000" b="1" dirty="0">
                <a:latin typeface="Courier New" pitchFamily="49" charset="0"/>
                <a:cs typeface="Courier New" pitchFamily="49" charset="0"/>
              </a:rPr>
              <a:t>long factorial ( </a:t>
            </a: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n ) </a:t>
            </a:r>
            <a:r>
              <a:rPr lang="en-US" sz="2000" b="1" dirty="0" smtClean="0">
                <a:latin typeface="Courier New" pitchFamily="49" charset="0"/>
                <a:cs typeface="Courier New" pitchFamily="49" charset="0"/>
              </a:rPr>
              <a:t>{</a:t>
            </a:r>
          </a:p>
          <a:p>
            <a:pPr marL="68580" indent="0">
              <a:buNone/>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n &lt;&lt; </a:t>
            </a:r>
            <a:r>
              <a:rPr lang="en-US" sz="2000" b="1" dirty="0" err="1">
                <a:latin typeface="Courier New" pitchFamily="49" charset="0"/>
                <a:cs typeface="Courier New" pitchFamily="49" charset="0"/>
              </a:rPr>
              <a:t>endl</a:t>
            </a:r>
            <a:r>
              <a:rPr lang="en-US" sz="2000" b="1" dirty="0">
                <a:latin typeface="Courier New" pitchFamily="49" charset="0"/>
                <a:cs typeface="Courier New" pitchFamily="49" charset="0"/>
              </a:rPr>
              <a:t>; </a:t>
            </a:r>
          </a:p>
          <a:p>
            <a:pPr marL="68580" indent="0">
              <a:buNone/>
            </a:pP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if </a:t>
            </a:r>
            <a:r>
              <a:rPr lang="en-US" sz="2000" b="1" dirty="0" smtClean="0">
                <a:latin typeface="Courier New" pitchFamily="49" charset="0"/>
                <a:cs typeface="Courier New" pitchFamily="49" charset="0"/>
              </a:rPr>
              <a:t>(n==1) </a:t>
            </a:r>
            <a:r>
              <a:rPr lang="en-US" sz="2000" b="1" dirty="0">
                <a:latin typeface="Courier New" pitchFamily="49" charset="0"/>
                <a:cs typeface="Courier New" pitchFamily="49" charset="0"/>
              </a:rPr>
              <a:t>return 1;</a:t>
            </a:r>
          </a:p>
          <a:p>
            <a:pPr marL="68580" indent="0">
              <a:buNone/>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return n*factorial(n–1);</a:t>
            </a:r>
            <a:endParaRPr lang="en-US" sz="2000" b="1" dirty="0">
              <a:latin typeface="Courier New" pitchFamily="49" charset="0"/>
              <a:cs typeface="Courier New" pitchFamily="49" charset="0"/>
            </a:endParaRPr>
          </a:p>
          <a:p>
            <a:pPr marL="68580" indent="0">
              <a:buNone/>
            </a:pPr>
            <a:r>
              <a:rPr lang="en-US" sz="2000" b="1" dirty="0" smtClean="0">
                <a:latin typeface="Courier New" pitchFamily="49" charset="0"/>
                <a:cs typeface="Courier New" pitchFamily="49" charset="0"/>
              </a:rPr>
              <a:t>}</a:t>
            </a:r>
          </a:p>
          <a:p>
            <a:pPr marL="68580" indent="0">
              <a:buNone/>
            </a:pPr>
            <a:endParaRPr lang="en-US" sz="2000" dirty="0" smtClean="0">
              <a:latin typeface="Calibri" pitchFamily="34" charset="0"/>
              <a:cs typeface="Courier New" pitchFamily="49" charset="0"/>
            </a:endParaRPr>
          </a:p>
          <a:p>
            <a:pPr marL="68580" indent="0">
              <a:buNone/>
            </a:pPr>
            <a:r>
              <a:rPr lang="en-US" sz="2000" dirty="0" smtClean="0">
                <a:latin typeface="Calibri" pitchFamily="34" charset="0"/>
                <a:cs typeface="Courier New" pitchFamily="49" charset="0"/>
              </a:rPr>
              <a:t>“Roughly” how much time does factorial take, as a function of the input n?</a:t>
            </a:r>
            <a:endParaRPr lang="en-US" sz="2000" dirty="0">
              <a:latin typeface="Calibri" pitchFamily="34" charset="0"/>
              <a:cs typeface="Courier New" pitchFamily="49" charset="0"/>
            </a:endParaRPr>
          </a:p>
          <a:p>
            <a:pPr marL="68580" indent="0">
              <a:buNone/>
            </a:pPr>
            <a:r>
              <a:rPr lang="en-US" sz="2000" dirty="0" smtClean="0">
                <a:latin typeface="Calibri" pitchFamily="34" charset="0"/>
                <a:cs typeface="Courier New" pitchFamily="49" charset="0"/>
              </a:rPr>
              <a:t>It’s better, just b * n  </a:t>
            </a:r>
            <a:r>
              <a:rPr lang="en-US" sz="2000" dirty="0" smtClean="0">
                <a:latin typeface="Calibri" pitchFamily="34" charset="0"/>
                <a:cs typeface="Courier New" pitchFamily="49" charset="0"/>
                <a:sym typeface="Wingdings" panose="05000000000000000000" pitchFamily="2" charset="2"/>
              </a:rPr>
              <a:t>= </a:t>
            </a:r>
            <a:r>
              <a:rPr lang="en-US" sz="2000" b="1" dirty="0" smtClean="0">
                <a:latin typeface="Calibri" pitchFamily="34" charset="0"/>
                <a:cs typeface="Courier New" pitchFamily="49" charset="0"/>
                <a:sym typeface="Wingdings" panose="05000000000000000000" pitchFamily="2" charset="2"/>
              </a:rPr>
              <a:t> n</a:t>
            </a:r>
            <a:r>
              <a:rPr lang="en-US" sz="2000" b="1" dirty="0" smtClean="0">
                <a:latin typeface="Calibri" pitchFamily="34" charset="0"/>
                <a:cs typeface="Courier New" pitchFamily="49" charset="0"/>
              </a:rPr>
              <a:t> </a:t>
            </a:r>
          </a:p>
        </p:txBody>
      </p:sp>
      <p:sp>
        <p:nvSpPr>
          <p:cNvPr id="32" name="Rectangle 31" descr="Memory is represnted as a giant array. The &quot;middle&quot; of the array is free/available space. The &quot;top&quot; of the array is occupied by the heap, which grows downward into the free/available space as more memory is allocated from the heap. The &quot;bottom&quot; of the array is occupied by the stack, which grows up as function calls are made (and shrinks back down as those functions return). The stack holds the local variables of each function. The heap holds space that was allocated with &quot;new&quot; in C++ (or &quot;malloc()&quot; in C). We will talk more about the heap and &quot;new&quot; later in the quarter!" title="Memory: stack and heap"/>
          <p:cNvSpPr/>
          <p:nvPr>
            <p:custDataLst>
              <p:tags r:id="rId5"/>
            </p:custDataLst>
          </p:nvPr>
        </p:nvSpPr>
        <p:spPr>
          <a:xfrm>
            <a:off x="990600" y="2133600"/>
            <a:ext cx="2438400" cy="396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custDataLst>
              <p:tags r:id="rId6"/>
            </p:custDataLst>
          </p:nvPr>
        </p:nvSpPr>
        <p:spPr>
          <a:xfrm>
            <a:off x="990600" y="2133600"/>
            <a:ext cx="2438400" cy="4572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main()</a:t>
            </a:r>
            <a:endParaRPr lang="en-US" dirty="0">
              <a:solidFill>
                <a:schemeClr val="tx1"/>
              </a:solidFill>
            </a:endParaRPr>
          </a:p>
        </p:txBody>
      </p:sp>
      <p:sp>
        <p:nvSpPr>
          <p:cNvPr id="34" name="Rectangle 33"/>
          <p:cNvSpPr/>
          <p:nvPr>
            <p:custDataLst>
              <p:tags r:id="rId7"/>
            </p:custDataLst>
          </p:nvPr>
        </p:nvSpPr>
        <p:spPr>
          <a:xfrm>
            <a:off x="986073" y="5486400"/>
            <a:ext cx="2438400" cy="6096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Heap</a:t>
            </a:r>
            <a:endParaRPr lang="en-US" dirty="0">
              <a:solidFill>
                <a:schemeClr val="tx1"/>
              </a:solidFill>
            </a:endParaRPr>
          </a:p>
        </p:txBody>
      </p:sp>
      <p:cxnSp>
        <p:nvCxnSpPr>
          <p:cNvPr id="35" name="Straight Arrow Connector 34"/>
          <p:cNvCxnSpPr/>
          <p:nvPr>
            <p:custDataLst>
              <p:tags r:id="rId8"/>
            </p:custDataLst>
          </p:nvPr>
        </p:nvCxnSpPr>
        <p:spPr>
          <a:xfrm>
            <a:off x="2205273" y="3810000"/>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4" idx="0"/>
          </p:cNvCxnSpPr>
          <p:nvPr>
            <p:custDataLst>
              <p:tags r:id="rId9"/>
            </p:custDataLst>
          </p:nvPr>
        </p:nvCxnSpPr>
        <p:spPr>
          <a:xfrm flipV="1">
            <a:off x="2205273" y="5105400"/>
            <a:ext cx="4527"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custDataLst>
              <p:tags r:id="rId10"/>
            </p:custDataLst>
          </p:nvPr>
        </p:nvSpPr>
        <p:spPr>
          <a:xfrm>
            <a:off x="990600" y="2590800"/>
            <a:ext cx="2438400" cy="762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solidFill>
                  <a:schemeClr val="tx1"/>
                </a:solidFill>
              </a:rPr>
              <a:t>mymethod</a:t>
            </a:r>
            <a:r>
              <a:rPr lang="en-US" dirty="0" smtClean="0">
                <a:solidFill>
                  <a:schemeClr val="tx1"/>
                </a:solidFill>
              </a:rPr>
              <a:t>()   x:</a:t>
            </a:r>
          </a:p>
          <a:p>
            <a:r>
              <a:rPr lang="en-US" dirty="0">
                <a:solidFill>
                  <a:schemeClr val="tx1"/>
                </a:solidFill>
              </a:rPr>
              <a:t>	</a:t>
            </a:r>
            <a:r>
              <a:rPr lang="en-US" dirty="0" smtClean="0">
                <a:solidFill>
                  <a:schemeClr val="tx1"/>
                </a:solidFill>
              </a:rPr>
              <a:t>     </a:t>
            </a:r>
            <a:r>
              <a:rPr lang="en-US" dirty="0" err="1" smtClean="0">
                <a:solidFill>
                  <a:schemeClr val="tx1"/>
                </a:solidFill>
              </a:rPr>
              <a:t>xfac</a:t>
            </a:r>
            <a:r>
              <a:rPr lang="en-US" dirty="0" smtClean="0">
                <a:solidFill>
                  <a:schemeClr val="tx1"/>
                </a:solidFill>
              </a:rPr>
              <a:t>: </a:t>
            </a:r>
            <a:endParaRPr lang="en-US" dirty="0">
              <a:solidFill>
                <a:schemeClr val="tx1"/>
              </a:solidFill>
            </a:endParaRPr>
          </a:p>
        </p:txBody>
      </p:sp>
      <p:grpSp>
        <p:nvGrpSpPr>
          <p:cNvPr id="38" name="Group 37"/>
          <p:cNvGrpSpPr/>
          <p:nvPr>
            <p:custDataLst>
              <p:tags r:id="rId11"/>
            </p:custDataLst>
          </p:nvPr>
        </p:nvGrpSpPr>
        <p:grpSpPr>
          <a:xfrm>
            <a:off x="990600" y="3352800"/>
            <a:ext cx="2438400" cy="457200"/>
            <a:chOff x="990600" y="4724400"/>
            <a:chExt cx="2438400" cy="457200"/>
          </a:xfrm>
        </p:grpSpPr>
        <p:sp>
          <p:nvSpPr>
            <p:cNvPr id="39" name="Rectangle 38"/>
            <p:cNvSpPr/>
            <p:nvPr>
              <p:custDataLst>
                <p:tags r:id="rId15"/>
              </p:custDataLst>
            </p:nvPr>
          </p:nvSpPr>
          <p:spPr>
            <a:xfrm>
              <a:off x="990600" y="4724400"/>
              <a:ext cx="2438400" cy="4572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factorial()        n:</a:t>
              </a:r>
              <a:endParaRPr lang="en-US" dirty="0">
                <a:solidFill>
                  <a:schemeClr val="tx1"/>
                </a:solidFill>
              </a:endParaRPr>
            </a:p>
          </p:txBody>
        </p:sp>
        <p:sp>
          <p:nvSpPr>
            <p:cNvPr id="40" name="TextBox 39"/>
            <p:cNvSpPr txBox="1"/>
            <p:nvPr>
              <p:custDataLst>
                <p:tags r:id="rId16"/>
              </p:custDataLst>
            </p:nvPr>
          </p:nvSpPr>
          <p:spPr>
            <a:xfrm>
              <a:off x="2895600" y="4724400"/>
              <a:ext cx="457200" cy="369332"/>
            </a:xfrm>
            <a:prstGeom prst="rect">
              <a:avLst/>
            </a:prstGeom>
            <a:noFill/>
            <a:ln>
              <a:solidFill>
                <a:schemeClr val="tx1"/>
              </a:solidFill>
            </a:ln>
          </p:spPr>
          <p:txBody>
            <a:bodyPr wrap="square" rtlCol="0">
              <a:spAutoFit/>
            </a:bodyPr>
            <a:lstStyle/>
            <a:p>
              <a:r>
                <a:rPr lang="en-US" dirty="0" smtClean="0"/>
                <a:t>10</a:t>
              </a:r>
              <a:endParaRPr lang="en-US" dirty="0"/>
            </a:p>
          </p:txBody>
        </p:sp>
      </p:grpSp>
      <p:sp>
        <p:nvSpPr>
          <p:cNvPr id="41" name="Rectangle 40"/>
          <p:cNvSpPr/>
          <p:nvPr>
            <p:custDataLst>
              <p:tags r:id="rId12"/>
            </p:custDataLst>
          </p:nvPr>
        </p:nvSpPr>
        <p:spPr>
          <a:xfrm>
            <a:off x="609600" y="5867400"/>
            <a:ext cx="312906" cy="369332"/>
          </a:xfrm>
          <a:prstGeom prst="rect">
            <a:avLst/>
          </a:prstGeom>
        </p:spPr>
        <p:txBody>
          <a:bodyPr wrap="none">
            <a:spAutoFit/>
          </a:bodyPr>
          <a:lstStyle/>
          <a:p>
            <a:r>
              <a:rPr lang="en-US" dirty="0" smtClean="0"/>
              <a:t>0</a:t>
            </a:r>
            <a:endParaRPr lang="en-US" dirty="0"/>
          </a:p>
        </p:txBody>
      </p:sp>
      <p:sp>
        <p:nvSpPr>
          <p:cNvPr id="42" name="TextBox 41"/>
          <p:cNvSpPr txBox="1"/>
          <p:nvPr>
            <p:custDataLst>
              <p:tags r:id="rId13"/>
            </p:custDataLst>
          </p:nvPr>
        </p:nvSpPr>
        <p:spPr>
          <a:xfrm>
            <a:off x="2895600" y="2590800"/>
            <a:ext cx="457200" cy="369332"/>
          </a:xfrm>
          <a:prstGeom prst="rect">
            <a:avLst/>
          </a:prstGeom>
          <a:noFill/>
          <a:ln>
            <a:solidFill>
              <a:schemeClr val="tx1"/>
            </a:solidFill>
          </a:ln>
        </p:spPr>
        <p:txBody>
          <a:bodyPr wrap="square" rtlCol="0">
            <a:spAutoFit/>
          </a:bodyPr>
          <a:lstStyle/>
          <a:p>
            <a:r>
              <a:rPr lang="en-US" dirty="0" smtClean="0"/>
              <a:t>10</a:t>
            </a:r>
            <a:endParaRPr lang="en-US" dirty="0"/>
          </a:p>
        </p:txBody>
      </p:sp>
      <p:sp>
        <p:nvSpPr>
          <p:cNvPr id="43" name="TextBox 42"/>
          <p:cNvSpPr txBox="1"/>
          <p:nvPr>
            <p:custDataLst>
              <p:tags r:id="rId14"/>
            </p:custDataLst>
          </p:nvPr>
        </p:nvSpPr>
        <p:spPr>
          <a:xfrm>
            <a:off x="2895600" y="2971800"/>
            <a:ext cx="457200" cy="369332"/>
          </a:xfrm>
          <a:prstGeom prst="rect">
            <a:avLst/>
          </a:prstGeom>
          <a:noFill/>
          <a:ln>
            <a:solidFill>
              <a:schemeClr val="tx1"/>
            </a:solidFill>
          </a:ln>
        </p:spPr>
        <p:txBody>
          <a:bodyPr wrap="square" rtlCol="0">
            <a:spAutoFit/>
          </a:bodyPr>
          <a:lstStyle/>
          <a:p>
            <a:pPr algn="ctr"/>
            <a:r>
              <a:rPr lang="en-US" dirty="0" smtClean="0"/>
              <a:t>0</a:t>
            </a:r>
            <a:endParaRPr lang="en-US" dirty="0"/>
          </a:p>
        </p:txBody>
      </p:sp>
    </p:spTree>
    <p:extLst>
      <p:ext uri="{BB962C8B-B14F-4D97-AF65-F5344CB8AC3E}">
        <p14:creationId xmlns:p14="http://schemas.microsoft.com/office/powerpoint/2010/main" val="4066438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609600" y="228600"/>
            <a:ext cx="7024744" cy="1143000"/>
          </a:xfrm>
        </p:spPr>
        <p:txBody>
          <a:bodyPr>
            <a:normAutofit/>
          </a:bodyPr>
          <a:lstStyle/>
          <a:p>
            <a:r>
              <a:rPr lang="en-US" dirty="0" smtClean="0"/>
              <a:t>Fibonacci</a:t>
            </a:r>
            <a:endParaRPr lang="en-US" sz="3600" dirty="0"/>
          </a:p>
        </p:txBody>
      </p:sp>
      <p:sp>
        <p:nvSpPr>
          <p:cNvPr id="5" name="Content Placeholder 4"/>
          <p:cNvSpPr>
            <a:spLocks noGrp="1"/>
          </p:cNvSpPr>
          <p:nvPr>
            <p:ph idx="1"/>
            <p:custDataLst>
              <p:tags r:id="rId2"/>
            </p:custDataLst>
          </p:nvPr>
        </p:nvSpPr>
        <p:spPr>
          <a:xfrm>
            <a:off x="457200" y="1600200"/>
            <a:ext cx="3124200" cy="3200400"/>
          </a:xfrm>
        </p:spPr>
        <p:txBody>
          <a:bodyPr>
            <a:normAutofit lnSpcReduction="10000"/>
          </a:bodyPr>
          <a:lstStyle/>
          <a:p>
            <a:r>
              <a:rPr lang="en-US" dirty="0" smtClean="0"/>
              <a:t>Assume we have to calculate each unique function call once, </a:t>
            </a:r>
            <a:r>
              <a:rPr lang="en-US" i="1" dirty="0" smtClean="0"/>
              <a:t>but never again</a:t>
            </a:r>
          </a:p>
          <a:p>
            <a:r>
              <a:rPr lang="en-US" dirty="0" smtClean="0"/>
              <a:t>We “remember” the answer from the first time</a:t>
            </a:r>
          </a:p>
          <a:p>
            <a:endParaRPr lang="en-US" dirty="0"/>
          </a:p>
        </p:txBody>
      </p:sp>
      <p:pic>
        <p:nvPicPr>
          <p:cNvPr id="1026" name="Picture 2" descr="F(2)--and it's accompanying calls to F(1) and F(0)--is calculated 3 separate times when doing F(5).&#10;&#10;In all, F(5) generats 15 function calls (including F(5) itself)." title="Fibonacci call tree"/>
          <p:cNvPicPr>
            <a:picLocks noChangeAspect="1" noChangeArrowheads="1"/>
          </p:cNvPicPr>
          <p:nvPr>
            <p:custDataLst>
              <p:tags r:id="rId3"/>
            </p:custDataLst>
          </p:nvPr>
        </p:nvPicPr>
        <p:blipFill>
          <a:blip r:embed="rId9">
            <a:extLst>
              <a:ext uri="{28A0092B-C50C-407E-A947-70E740481C1C}">
                <a14:useLocalDpi xmlns:a14="http://schemas.microsoft.com/office/drawing/2010/main" val="0"/>
              </a:ext>
            </a:extLst>
          </a:blip>
          <a:srcRect/>
          <a:stretch>
            <a:fillRect/>
          </a:stretch>
        </p:blipFill>
        <p:spPr bwMode="auto">
          <a:xfrm>
            <a:off x="3528647" y="813955"/>
            <a:ext cx="5005753" cy="2895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Rectangle 1"/>
          <p:cNvSpPr/>
          <p:nvPr>
            <p:custDataLst>
              <p:tags r:id="rId4"/>
            </p:custDataLst>
          </p:nvPr>
        </p:nvSpPr>
        <p:spPr>
          <a:xfrm>
            <a:off x="3962400" y="6477000"/>
            <a:ext cx="4953000" cy="430887"/>
          </a:xfrm>
          <a:prstGeom prst="rect">
            <a:avLst/>
          </a:prstGeom>
        </p:spPr>
        <p:txBody>
          <a:bodyPr wrap="square">
            <a:spAutoFit/>
          </a:bodyPr>
          <a:lstStyle/>
          <a:p>
            <a:r>
              <a:rPr lang="en-US" sz="1100" dirty="0" smtClean="0"/>
              <a:t>Image is in the public domain.</a:t>
            </a:r>
            <a:r>
              <a:rPr lang="en-US" sz="1100" dirty="0" smtClean="0">
                <a:hlinkClick r:id="rId10"/>
              </a:rPr>
              <a:t> http</a:t>
            </a:r>
            <a:r>
              <a:rPr lang="en-US" sz="1100" dirty="0">
                <a:hlinkClick r:id="rId10"/>
              </a:rPr>
              <a:t>://commons.wikimedia.org/wiki/File:Fibonacci_call_tree_5.gif</a:t>
            </a:r>
            <a:endParaRPr lang="en-US" sz="1100" dirty="0"/>
          </a:p>
        </p:txBody>
      </p:sp>
      <p:sp>
        <p:nvSpPr>
          <p:cNvPr id="6" name="Content Placeholder 4"/>
          <p:cNvSpPr txBox="1">
            <a:spLocks/>
          </p:cNvSpPr>
          <p:nvPr>
            <p:custDataLst>
              <p:tags r:id="rId5"/>
            </p:custDataLst>
          </p:nvPr>
        </p:nvSpPr>
        <p:spPr>
          <a:xfrm>
            <a:off x="609600" y="4724400"/>
            <a:ext cx="7924800" cy="1572161"/>
          </a:xfrm>
          <a:prstGeom prst="rect">
            <a:avLst/>
          </a:prstGeom>
          <a:ln>
            <a:solidFill>
              <a:schemeClr val="tx1"/>
            </a:solidFill>
          </a:ln>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sz="2000" b="1" dirty="0" smtClean="0">
                <a:solidFill>
                  <a:schemeClr val="accent1"/>
                </a:solidFill>
              </a:rPr>
              <a:t>How many rectangles remain in the above chart for n=5?</a:t>
            </a:r>
            <a:endParaRPr lang="en-US" sz="2000" b="1" i="1" dirty="0" smtClean="0">
              <a:solidFill>
                <a:schemeClr val="accent1"/>
              </a:solidFill>
            </a:endParaRPr>
          </a:p>
        </p:txBody>
      </p:sp>
      <p:sp>
        <p:nvSpPr>
          <p:cNvPr id="3" name="Rectangle 2"/>
          <p:cNvSpPr/>
          <p:nvPr>
            <p:custDataLst>
              <p:tags r:id="rId6"/>
            </p:custDataLst>
          </p:nvPr>
        </p:nvSpPr>
        <p:spPr>
          <a:xfrm>
            <a:off x="762000" y="5153561"/>
            <a:ext cx="7460673" cy="1323439"/>
          </a:xfrm>
          <a:prstGeom prst="rect">
            <a:avLst/>
          </a:prstGeom>
        </p:spPr>
        <p:txBody>
          <a:bodyPr wrap="square" numCol="2">
            <a:spAutoFit/>
          </a:bodyPr>
          <a:lstStyle/>
          <a:p>
            <a:pPr marL="822960" lvl="1" indent="-457200">
              <a:buFont typeface="+mj-lt"/>
              <a:buAutoNum type="alphaUcPeriod"/>
            </a:pPr>
            <a:r>
              <a:rPr lang="en-US" sz="2000" dirty="0"/>
              <a:t>3</a:t>
            </a:r>
          </a:p>
          <a:p>
            <a:pPr marL="822960" lvl="1" indent="-457200">
              <a:buFont typeface="+mj-lt"/>
              <a:buAutoNum type="alphaUcPeriod"/>
            </a:pPr>
            <a:r>
              <a:rPr lang="en-US" sz="2000" dirty="0"/>
              <a:t>5</a:t>
            </a:r>
          </a:p>
          <a:p>
            <a:pPr marL="822960" lvl="1" indent="-457200">
              <a:buFont typeface="+mj-lt"/>
              <a:buAutoNum type="alphaUcPeriod"/>
            </a:pPr>
            <a:r>
              <a:rPr lang="en-US" sz="2000" dirty="0" smtClean="0"/>
              <a:t>7</a:t>
            </a:r>
          </a:p>
          <a:p>
            <a:pPr marL="822960" lvl="1" indent="-457200">
              <a:buFont typeface="+mj-lt"/>
              <a:buAutoNum type="alphaUcPeriod"/>
            </a:pPr>
            <a:endParaRPr lang="en-US" sz="2000" dirty="0"/>
          </a:p>
          <a:p>
            <a:pPr marL="822960" lvl="1" indent="-457200">
              <a:buFont typeface="+mj-lt"/>
              <a:buAutoNum type="alphaUcPeriod"/>
            </a:pPr>
            <a:r>
              <a:rPr lang="en-US" sz="2000" dirty="0" smtClean="0"/>
              <a:t>9</a:t>
            </a:r>
          </a:p>
          <a:p>
            <a:pPr marL="822960" lvl="1" indent="-457200">
              <a:buFont typeface="+mj-lt"/>
              <a:buAutoNum type="alphaUcPeriod"/>
            </a:pPr>
            <a:r>
              <a:rPr lang="en-US" sz="2000" dirty="0" smtClean="0"/>
              <a:t>Other/none/more </a:t>
            </a:r>
            <a:r>
              <a:rPr lang="en-US" sz="2000" dirty="0"/>
              <a:t>than one</a:t>
            </a:r>
            <a:endParaRPr lang="en-US" dirty="0"/>
          </a:p>
        </p:txBody>
      </p:sp>
      <mc:AlternateContent xmlns:mc="http://schemas.openxmlformats.org/markup-compatibility/2006" xmlns:p14="http://schemas.microsoft.com/office/powerpoint/2010/main">
        <mc:Choice Requires="p14">
          <p:contentPart p14:bwMode="auto" r:id="rId11">
            <p14:nvContentPartPr>
              <p14:cNvPr id="7" name="Ink 6"/>
              <p14:cNvContentPartPr/>
              <p14:nvPr>
                <p:custDataLst>
                  <p:tags r:id="rId7"/>
                </p:custDataLst>
              </p14:nvPr>
            </p14:nvContentPartPr>
            <p14:xfrm>
              <a:off x="2485080" y="714240"/>
              <a:ext cx="5731200" cy="5250600"/>
            </p14:xfrm>
          </p:contentPart>
        </mc:Choice>
        <mc:Fallback xmlns="">
          <p:pic>
            <p:nvPicPr>
              <p:cNvPr id="7" name="Ink 6"/>
              <p:cNvPicPr/>
              <p:nvPr/>
            </p:nvPicPr>
            <p:blipFill>
              <a:blip r:embed="rId12"/>
              <a:stretch>
                <a:fillRect/>
              </a:stretch>
            </p:blipFill>
            <p:spPr>
              <a:xfrm>
                <a:off x="2478960" y="707040"/>
                <a:ext cx="5745960" cy="5264280"/>
              </a:xfrm>
              <a:prstGeom prst="rect">
                <a:avLst/>
              </a:prstGeom>
            </p:spPr>
          </p:pic>
        </mc:Fallback>
      </mc:AlternateContent>
    </p:spTree>
    <p:extLst>
      <p:ext uri="{BB962C8B-B14F-4D97-AF65-F5344CB8AC3E}">
        <p14:creationId xmlns:p14="http://schemas.microsoft.com/office/powerpoint/2010/main" val="35629274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891090" y="2932664"/>
            <a:ext cx="7338510" cy="1258336"/>
          </a:xfrm>
        </p:spPr>
        <p:txBody>
          <a:bodyPr>
            <a:noAutofit/>
          </a:bodyPr>
          <a:lstStyle/>
          <a:p>
            <a:r>
              <a:rPr lang="en-US" sz="2800" dirty="0" smtClean="0"/>
              <a:t>For some integer n&gt;2, what is the largest number of function calls that can be triggered by the calculation of F(n) in this new “remember” system?</a:t>
            </a:r>
            <a:endParaRPr lang="en-US" sz="2800" dirty="0"/>
          </a:p>
        </p:txBody>
      </p:sp>
      <p:sp>
        <p:nvSpPr>
          <p:cNvPr id="3" name="Content Placeholder 2"/>
          <p:cNvSpPr>
            <a:spLocks noGrp="1"/>
          </p:cNvSpPr>
          <p:nvPr>
            <p:ph idx="1"/>
            <p:custDataLst>
              <p:tags r:id="rId2"/>
            </p:custDataLst>
          </p:nvPr>
        </p:nvSpPr>
        <p:spPr>
          <a:xfrm>
            <a:off x="1043492" y="4454371"/>
            <a:ext cx="6777317" cy="1336829"/>
          </a:xfrm>
        </p:spPr>
        <p:txBody>
          <a:bodyPr numCol="2">
            <a:normAutofit/>
          </a:bodyPr>
          <a:lstStyle/>
          <a:p>
            <a:pPr marL="525780" indent="-457200">
              <a:buFont typeface="+mj-lt"/>
              <a:buAutoNum type="alphaUcPeriod"/>
            </a:pPr>
            <a:r>
              <a:rPr lang="en-US" dirty="0" smtClean="0"/>
              <a:t>Approx. log(n)</a:t>
            </a:r>
          </a:p>
          <a:p>
            <a:pPr marL="525780" indent="-457200">
              <a:buFont typeface="+mj-lt"/>
              <a:buAutoNum type="alphaUcPeriod"/>
            </a:pPr>
            <a:r>
              <a:rPr lang="en-US" dirty="0" smtClean="0"/>
              <a:t>Approx. n</a:t>
            </a:r>
          </a:p>
          <a:p>
            <a:pPr marL="525780" indent="-457200">
              <a:buFont typeface="+mj-lt"/>
              <a:buAutoNum type="alphaUcPeriod"/>
            </a:pPr>
            <a:r>
              <a:rPr lang="en-US" dirty="0" smtClean="0"/>
              <a:t>Approx. n</a:t>
            </a:r>
            <a:r>
              <a:rPr lang="en-US" baseline="30000" dirty="0" smtClean="0"/>
              <a:t>2</a:t>
            </a:r>
          </a:p>
          <a:p>
            <a:pPr marL="525780" indent="-457200">
              <a:buFont typeface="+mj-lt"/>
              <a:buAutoNum type="alphaUcPeriod"/>
            </a:pPr>
            <a:r>
              <a:rPr lang="en-US" dirty="0" smtClean="0"/>
              <a:t>Approx. 2</a:t>
            </a:r>
            <a:r>
              <a:rPr lang="en-US" baseline="30000" dirty="0" smtClean="0"/>
              <a:t>n</a:t>
            </a:r>
          </a:p>
          <a:p>
            <a:pPr marL="525780" indent="-457200">
              <a:buFont typeface="+mj-lt"/>
              <a:buAutoNum type="alphaUcPeriod"/>
            </a:pPr>
            <a:r>
              <a:rPr lang="en-US" dirty="0" smtClean="0"/>
              <a:t>Other/none/more</a:t>
            </a:r>
          </a:p>
        </p:txBody>
      </p:sp>
      <p:sp>
        <p:nvSpPr>
          <p:cNvPr id="4" name="Content Placeholder 4"/>
          <p:cNvSpPr txBox="1">
            <a:spLocks/>
          </p:cNvSpPr>
          <p:nvPr>
            <p:custDataLst>
              <p:tags r:id="rId3"/>
            </p:custDataLst>
          </p:nvPr>
        </p:nvSpPr>
        <p:spPr>
          <a:xfrm>
            <a:off x="967292" y="952052"/>
            <a:ext cx="7186108" cy="1333948"/>
          </a:xfrm>
          <a:prstGeom prst="rect">
            <a:avLst/>
          </a:prstGeom>
          <a:solidFill>
            <a:schemeClr val="bg2">
              <a:lumMod val="20000"/>
              <a:lumOff val="80000"/>
            </a:schemeClr>
          </a:solidFill>
          <a:ln>
            <a:solidFill>
              <a:schemeClr val="tx1"/>
            </a:solidFill>
          </a:ln>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dirty="0" smtClean="0"/>
              <a:t>Assume we have to calculate each unique function call once, </a:t>
            </a:r>
            <a:r>
              <a:rPr lang="en-US" i="1" dirty="0" smtClean="0"/>
              <a:t>but never again</a:t>
            </a:r>
          </a:p>
          <a:p>
            <a:pPr lvl="1"/>
            <a:r>
              <a:rPr lang="en-US" dirty="0" smtClean="0"/>
              <a:t>We “remember” the answer from the first time</a:t>
            </a:r>
          </a:p>
          <a:p>
            <a:endParaRPr lang="en-US" dirty="0"/>
          </a:p>
        </p:txBody>
      </p:sp>
      <p:sp>
        <p:nvSpPr>
          <p:cNvPr id="5" name="Rectangle 4"/>
          <p:cNvSpPr/>
          <p:nvPr>
            <p:custDataLst>
              <p:tags r:id="rId4"/>
            </p:custDataLst>
          </p:nvPr>
        </p:nvSpPr>
        <p:spPr>
          <a:xfrm>
            <a:off x="609600" y="533400"/>
            <a:ext cx="1234633" cy="369332"/>
          </a:xfrm>
          <a:prstGeom prst="rect">
            <a:avLst/>
          </a:prstGeom>
        </p:spPr>
        <p:txBody>
          <a:bodyPr wrap="none">
            <a:spAutoFit/>
          </a:bodyPr>
          <a:lstStyle/>
          <a:p>
            <a:r>
              <a:rPr lang="en-US" b="1" dirty="0" smtClean="0"/>
              <a:t>New rule:</a:t>
            </a:r>
            <a:endParaRPr lang="en-US" b="1" dirty="0"/>
          </a:p>
        </p:txBody>
      </p:sp>
      <mc:AlternateContent xmlns:mc="http://schemas.openxmlformats.org/markup-compatibility/2006" xmlns:p14="http://schemas.microsoft.com/office/powerpoint/2010/main">
        <mc:Choice Requires="p14">
          <p:contentPart p14:bwMode="auto" r:id="rId7">
            <p14:nvContentPartPr>
              <p14:cNvPr id="6" name="Ink 5"/>
              <p14:cNvContentPartPr/>
              <p14:nvPr>
                <p:custDataLst>
                  <p:tags r:id="rId5"/>
                </p:custDataLst>
              </p14:nvPr>
            </p14:nvContentPartPr>
            <p14:xfrm>
              <a:off x="900720" y="4829040"/>
              <a:ext cx="2793240" cy="521280"/>
            </p14:xfrm>
          </p:contentPart>
        </mc:Choice>
        <mc:Fallback xmlns="">
          <p:pic>
            <p:nvPicPr>
              <p:cNvPr id="6" name="Ink 5"/>
              <p:cNvPicPr/>
              <p:nvPr/>
            </p:nvPicPr>
            <p:blipFill>
              <a:blip r:embed="rId8"/>
              <a:stretch>
                <a:fillRect/>
              </a:stretch>
            </p:blipFill>
            <p:spPr>
              <a:xfrm>
                <a:off x="894240" y="4826520"/>
                <a:ext cx="2807280" cy="530280"/>
              </a:xfrm>
              <a:prstGeom prst="rect">
                <a:avLst/>
              </a:prstGeom>
            </p:spPr>
          </p:pic>
        </mc:Fallback>
      </mc:AlternateContent>
    </p:spTree>
    <p:extLst>
      <p:ext uri="{BB962C8B-B14F-4D97-AF65-F5344CB8AC3E}">
        <p14:creationId xmlns:p14="http://schemas.microsoft.com/office/powerpoint/2010/main" val="8331404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052456" y="609600"/>
            <a:ext cx="7024744" cy="1143000"/>
          </a:xfrm>
        </p:spPr>
        <p:txBody>
          <a:bodyPr/>
          <a:lstStyle/>
          <a:p>
            <a:r>
              <a:rPr lang="en-US" b="1" dirty="0" smtClean="0"/>
              <a:t>Memo</a:t>
            </a:r>
            <a:r>
              <a:rPr lang="en-US" dirty="0" smtClean="0"/>
              <a:t>-</a:t>
            </a:r>
            <a:r>
              <a:rPr lang="en-US" dirty="0" err="1" smtClean="0"/>
              <a:t>ization</a:t>
            </a:r>
            <a:endParaRPr lang="en-US" dirty="0"/>
          </a:p>
        </p:txBody>
      </p:sp>
      <p:sp>
        <p:nvSpPr>
          <p:cNvPr id="3" name="Content Placeholder 2"/>
          <p:cNvSpPr>
            <a:spLocks noGrp="1"/>
          </p:cNvSpPr>
          <p:nvPr>
            <p:ph idx="1"/>
            <p:custDataLst>
              <p:tags r:id="rId2"/>
            </p:custDataLst>
          </p:nvPr>
        </p:nvSpPr>
        <p:spPr>
          <a:xfrm>
            <a:off x="1043490" y="2057400"/>
            <a:ext cx="7024744" cy="3962400"/>
          </a:xfrm>
        </p:spPr>
        <p:txBody>
          <a:bodyPr>
            <a:normAutofit lnSpcReduction="10000"/>
          </a:bodyPr>
          <a:lstStyle/>
          <a:p>
            <a:r>
              <a:rPr lang="en-US" dirty="0" smtClean="0"/>
              <a:t>Take notes (“</a:t>
            </a:r>
            <a:r>
              <a:rPr lang="en-US" b="1" dirty="0" smtClean="0">
                <a:solidFill>
                  <a:schemeClr val="accent1"/>
                </a:solidFill>
              </a:rPr>
              <a:t>memos</a:t>
            </a:r>
            <a:r>
              <a:rPr lang="en-US" dirty="0" smtClean="0"/>
              <a:t>”) as you go</a:t>
            </a:r>
          </a:p>
          <a:p>
            <a:r>
              <a:rPr lang="en-US" dirty="0" smtClean="0"/>
              <a:t>For Fibonacci, we will have answers for F(</a:t>
            </a:r>
            <a:r>
              <a:rPr lang="en-US" dirty="0" err="1" smtClean="0"/>
              <a:t>i</a:t>
            </a:r>
            <a:r>
              <a:rPr lang="en-US" dirty="0" smtClean="0"/>
              <a:t>) for all </a:t>
            </a:r>
            <a:r>
              <a:rPr lang="en-US" dirty="0" err="1" smtClean="0"/>
              <a:t>i</a:t>
            </a:r>
            <a:r>
              <a:rPr lang="en-US" dirty="0" smtClean="0"/>
              <a:t> 0 &lt;= </a:t>
            </a:r>
            <a:r>
              <a:rPr lang="en-US" dirty="0" err="1" smtClean="0"/>
              <a:t>i</a:t>
            </a:r>
            <a:r>
              <a:rPr lang="en-US" dirty="0" smtClean="0"/>
              <a:t> &lt;= n, so a simple array or Vector can store intermediate results:</a:t>
            </a:r>
          </a:p>
          <a:p>
            <a:pPr lvl="1"/>
            <a:r>
              <a:rPr lang="en-US" dirty="0" smtClean="0"/>
              <a:t>results[</a:t>
            </a:r>
            <a:r>
              <a:rPr lang="en-US" dirty="0" err="1" smtClean="0"/>
              <a:t>i</a:t>
            </a:r>
            <a:r>
              <a:rPr lang="en-US" dirty="0" smtClean="0"/>
              <a:t>] stores Fib(</a:t>
            </a:r>
            <a:r>
              <a:rPr lang="en-US" dirty="0" err="1" smtClean="0"/>
              <a:t>i</a:t>
            </a:r>
            <a:r>
              <a:rPr lang="en-US" dirty="0" smtClean="0"/>
              <a:t>)</a:t>
            </a:r>
          </a:p>
          <a:p>
            <a:r>
              <a:rPr lang="en-US" dirty="0" smtClean="0"/>
              <a:t>Map could also be a good choice:</a:t>
            </a:r>
          </a:p>
          <a:p>
            <a:pPr lvl="1"/>
            <a:r>
              <a:rPr lang="en-US" dirty="0" smtClean="0"/>
              <a:t>results[</a:t>
            </a:r>
            <a:r>
              <a:rPr lang="en-US" dirty="0" err="1" smtClean="0"/>
              <a:t>obj</a:t>
            </a:r>
            <a:r>
              <a:rPr lang="en-US" dirty="0" smtClean="0"/>
              <a:t>] stores </a:t>
            </a:r>
            <a:r>
              <a:rPr lang="en-US" dirty="0" err="1" smtClean="0"/>
              <a:t>RecursiveFunction</a:t>
            </a:r>
            <a:r>
              <a:rPr lang="en-US" dirty="0" smtClean="0"/>
              <a:t>(</a:t>
            </a:r>
            <a:r>
              <a:rPr lang="en-US" dirty="0" err="1" smtClean="0"/>
              <a:t>obj</a:t>
            </a:r>
            <a:r>
              <a:rPr lang="en-US" dirty="0" smtClean="0"/>
              <a:t>)</a:t>
            </a:r>
            <a:endParaRPr lang="en-US" dirty="0"/>
          </a:p>
          <a:p>
            <a:r>
              <a:rPr lang="en-US" dirty="0" smtClean="0"/>
              <a:t>For functions with two integer inputs </a:t>
            </a:r>
            <a:r>
              <a:rPr lang="en-US" dirty="0" err="1" smtClean="0"/>
              <a:t>a,b</a:t>
            </a:r>
            <a:r>
              <a:rPr lang="en-US" dirty="0" smtClean="0"/>
              <a:t>, you can keep memos in a Grid:</a:t>
            </a:r>
          </a:p>
          <a:p>
            <a:pPr lvl="1"/>
            <a:r>
              <a:rPr lang="en-US" dirty="0" smtClean="0"/>
              <a:t>results[a][b] stores </a:t>
            </a:r>
            <a:r>
              <a:rPr lang="en-US" dirty="0" err="1" smtClean="0"/>
              <a:t>RecursiveFunction</a:t>
            </a:r>
            <a:r>
              <a:rPr lang="en-US" dirty="0" smtClean="0"/>
              <a:t>(</a:t>
            </a:r>
            <a:r>
              <a:rPr lang="en-US" dirty="0" err="1" smtClean="0"/>
              <a:t>a,b</a:t>
            </a:r>
            <a:r>
              <a:rPr lang="en-US" dirty="0" smtClean="0"/>
              <a:t>)</a:t>
            </a:r>
          </a:p>
        </p:txBody>
      </p:sp>
    </p:spTree>
    <p:extLst>
      <p:ext uri="{BB962C8B-B14F-4D97-AF65-F5344CB8AC3E}">
        <p14:creationId xmlns:p14="http://schemas.microsoft.com/office/powerpoint/2010/main" val="1795026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Today’s Topics: Recursion!</a:t>
            </a:r>
            <a:endParaRPr lang="en-US" dirty="0"/>
          </a:p>
        </p:txBody>
      </p:sp>
      <p:sp>
        <p:nvSpPr>
          <p:cNvPr id="3" name="Content Placeholder 2"/>
          <p:cNvSpPr>
            <a:spLocks noGrp="1"/>
          </p:cNvSpPr>
          <p:nvPr>
            <p:ph idx="1"/>
            <p:custDataLst>
              <p:tags r:id="rId2"/>
            </p:custDataLst>
          </p:nvPr>
        </p:nvSpPr>
        <p:spPr>
          <a:xfrm>
            <a:off x="1043492" y="2323652"/>
            <a:ext cx="7033708" cy="3696148"/>
          </a:xfrm>
        </p:spPr>
        <p:txBody>
          <a:bodyPr>
            <a:normAutofit/>
          </a:bodyPr>
          <a:lstStyle/>
          <a:p>
            <a:pPr marL="457200" indent="-457200">
              <a:buFont typeface="+mj-lt"/>
              <a:buAutoNum type="arabicPeriod"/>
            </a:pPr>
            <a:r>
              <a:rPr lang="en-US" dirty="0" smtClean="0">
                <a:solidFill>
                  <a:schemeClr val="tx1"/>
                </a:solidFill>
              </a:rPr>
              <a:t>Backtracking recursion technique</a:t>
            </a:r>
          </a:p>
          <a:p>
            <a:pPr marL="754380" lvl="1" indent="-457200"/>
            <a:r>
              <a:rPr lang="en-US" dirty="0" smtClean="0">
                <a:solidFill>
                  <a:schemeClr val="tx1"/>
                </a:solidFill>
              </a:rPr>
              <a:t>Periodic Table Speller</a:t>
            </a:r>
          </a:p>
          <a:p>
            <a:pPr marL="457200" indent="-457200">
              <a:buFont typeface="+mj-lt"/>
              <a:buAutoNum type="arabicPeriod"/>
            </a:pPr>
            <a:r>
              <a:rPr lang="en-US" dirty="0" smtClean="0">
                <a:solidFill>
                  <a:schemeClr val="tx1"/>
                </a:solidFill>
              </a:rPr>
              <a:t>Fibonacci</a:t>
            </a:r>
          </a:p>
          <a:p>
            <a:pPr marL="754380" lvl="1" indent="-457200"/>
            <a:r>
              <a:rPr lang="en-US" dirty="0" smtClean="0">
                <a:solidFill>
                  <a:schemeClr val="tx1"/>
                </a:solidFill>
              </a:rPr>
              <a:t>Is recursion good or bad for performance?</a:t>
            </a: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2</a:t>
            </a:fld>
            <a:endParaRPr lang="en-US" dirty="0"/>
          </a:p>
        </p:txBody>
      </p:sp>
    </p:spTree>
    <p:extLst>
      <p:ext uri="{BB962C8B-B14F-4D97-AF65-F5344CB8AC3E}">
        <p14:creationId xmlns:p14="http://schemas.microsoft.com/office/powerpoint/2010/main" val="654431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lstStyle/>
          <a:p>
            <a:r>
              <a:rPr lang="en-US" dirty="0" smtClean="0"/>
              <a:t>Backtracking</a:t>
            </a:r>
            <a:endParaRPr lang="en-US" dirty="0"/>
          </a:p>
        </p:txBody>
      </p:sp>
      <p:sp>
        <p:nvSpPr>
          <p:cNvPr id="5" name="Text Placeholder 4"/>
          <p:cNvSpPr>
            <a:spLocks noGrp="1"/>
          </p:cNvSpPr>
          <p:nvPr>
            <p:ph type="body" idx="1"/>
            <p:custDataLst>
              <p:tags r:id="rId2"/>
            </p:custDataLst>
          </p:nvPr>
        </p:nvSpPr>
        <p:spPr/>
        <p:txBody>
          <a:bodyPr/>
          <a:lstStyle/>
          <a:p>
            <a:r>
              <a:rPr lang="en-US" dirty="0" smtClean="0"/>
              <a:t>Periodic table speller</a:t>
            </a:r>
            <a:endParaRPr lang="en-US" dirty="0"/>
          </a:p>
        </p:txBody>
      </p:sp>
    </p:spTree>
    <p:extLst>
      <p:ext uri="{BB962C8B-B14F-4D97-AF65-F5344CB8AC3E}">
        <p14:creationId xmlns:p14="http://schemas.microsoft.com/office/powerpoint/2010/main" val="3153512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lstStyle/>
          <a:p>
            <a:endParaRPr lang="en-US"/>
          </a:p>
        </p:txBody>
      </p:sp>
      <p:sp>
        <p:nvSpPr>
          <p:cNvPr id="5" name="Content Placeholder 4"/>
          <p:cNvSpPr>
            <a:spLocks noGrp="1"/>
          </p:cNvSpPr>
          <p:nvPr>
            <p:ph idx="1"/>
            <p:custDataLst>
              <p:tags r:id="rId2"/>
            </p:custDataLst>
          </p:nvPr>
        </p:nvSpPr>
        <p:spPr/>
        <p:txBody>
          <a:bodyPr/>
          <a:lstStyle/>
          <a:p>
            <a:endParaRPr lang="en-US"/>
          </a:p>
        </p:txBody>
      </p:sp>
      <p:pic>
        <p:nvPicPr>
          <p:cNvPr id="1026" name="Picture 2" descr="Periodic Table Armtuk3.svg"/>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609600" y="535459"/>
            <a:ext cx="7239000" cy="594154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custDataLst>
              <p:tags r:id="rId4"/>
            </p:custDataLst>
          </p:nvPr>
        </p:nvSpPr>
        <p:spPr>
          <a:xfrm>
            <a:off x="2743200" y="6518702"/>
            <a:ext cx="6248400" cy="415498"/>
          </a:xfrm>
          <a:prstGeom prst="rect">
            <a:avLst/>
          </a:prstGeom>
        </p:spPr>
        <p:txBody>
          <a:bodyPr wrap="square">
            <a:spAutoFit/>
          </a:bodyPr>
          <a:lstStyle/>
          <a:p>
            <a:r>
              <a:rPr lang="en-US" sz="1050" dirty="0">
                <a:hlinkClick r:id="rId7"/>
              </a:rPr>
              <a:t>http://</a:t>
            </a:r>
            <a:r>
              <a:rPr lang="en-US" sz="1050" dirty="0" smtClean="0">
                <a:hlinkClick r:id="rId7"/>
              </a:rPr>
              <a:t>commons.wikimedia.org/wiki/File:Periodic_Table_Armtuk3.svg</a:t>
            </a:r>
            <a:endParaRPr lang="en-US" sz="1050" dirty="0" smtClean="0"/>
          </a:p>
          <a:p>
            <a:r>
              <a:rPr lang="en-US" sz="1050" dirty="0" smtClean="0"/>
              <a:t>This </a:t>
            </a:r>
            <a:r>
              <a:rPr lang="en-US" sz="1050" dirty="0"/>
              <a:t>file is licensed under the </a:t>
            </a:r>
            <a:r>
              <a:rPr lang="en-US" sz="1050" dirty="0">
                <a:hlinkClick r:id="rId8" tooltip="w:en:Creative Commons"/>
              </a:rPr>
              <a:t>Creative Commons</a:t>
            </a:r>
            <a:r>
              <a:rPr lang="en-US" sz="1050" dirty="0"/>
              <a:t> </a:t>
            </a:r>
            <a:r>
              <a:rPr lang="en-US" sz="1050" dirty="0">
                <a:hlinkClick r:id="rId9"/>
              </a:rPr>
              <a:t>Attribution-Share Alike 3.0 </a:t>
            </a:r>
            <a:r>
              <a:rPr lang="en-US" sz="1050" dirty="0" err="1">
                <a:hlinkClick r:id="rId9"/>
              </a:rPr>
              <a:t>Unported</a:t>
            </a:r>
            <a:r>
              <a:rPr lang="en-US" sz="1050" dirty="0"/>
              <a:t> license.</a:t>
            </a:r>
          </a:p>
        </p:txBody>
      </p:sp>
    </p:spTree>
    <p:extLst>
      <p:ext uri="{BB962C8B-B14F-4D97-AF65-F5344CB8AC3E}">
        <p14:creationId xmlns:p14="http://schemas.microsoft.com/office/powerpoint/2010/main" val="2992490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Golden spiral in rectangles.svg"/>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457200" y="1447800"/>
            <a:ext cx="8234514" cy="51054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custDataLst>
              <p:tags r:id="rId2"/>
            </p:custDataLst>
          </p:nvPr>
        </p:nvSpPr>
        <p:spPr/>
        <p:txBody>
          <a:bodyPr/>
          <a:lstStyle/>
          <a:p>
            <a:r>
              <a:rPr lang="en-US" dirty="0" smtClean="0"/>
              <a:t>Fibonacci</a:t>
            </a:r>
            <a:endParaRPr lang="en-US" dirty="0"/>
          </a:p>
        </p:txBody>
      </p:sp>
      <p:sp>
        <p:nvSpPr>
          <p:cNvPr id="5" name="Text Placeholder 4"/>
          <p:cNvSpPr>
            <a:spLocks noGrp="1"/>
          </p:cNvSpPr>
          <p:nvPr>
            <p:ph type="body" idx="1"/>
            <p:custDataLst>
              <p:tags r:id="rId3"/>
            </p:custDataLst>
          </p:nvPr>
        </p:nvSpPr>
        <p:spPr>
          <a:xfrm>
            <a:off x="0" y="6554993"/>
            <a:ext cx="9106277" cy="379207"/>
          </a:xfrm>
        </p:spPr>
        <p:txBody>
          <a:bodyPr>
            <a:normAutofit fontScale="55000" lnSpcReduction="20000"/>
          </a:bodyPr>
          <a:lstStyle/>
          <a:p>
            <a:r>
              <a:rPr lang="en-US" dirty="0"/>
              <a:t>This </a:t>
            </a:r>
            <a:r>
              <a:rPr lang="en-US" dirty="0" smtClean="0"/>
              <a:t>image is </a:t>
            </a:r>
            <a:r>
              <a:rPr lang="en-US" dirty="0"/>
              <a:t>licensed under the </a:t>
            </a:r>
            <a:r>
              <a:rPr lang="en-US" dirty="0">
                <a:hlinkClick r:id="rId6" tooltip="w:en:Creative Commons"/>
              </a:rPr>
              <a:t>Creative Commons</a:t>
            </a:r>
            <a:r>
              <a:rPr lang="en-US" dirty="0"/>
              <a:t> </a:t>
            </a:r>
            <a:r>
              <a:rPr lang="en-US" dirty="0">
                <a:hlinkClick r:id="rId7"/>
              </a:rPr>
              <a:t>Attribution-Share Alike 3.0 </a:t>
            </a:r>
            <a:r>
              <a:rPr lang="en-US" dirty="0" err="1">
                <a:hlinkClick r:id="rId7"/>
              </a:rPr>
              <a:t>Unported</a:t>
            </a:r>
            <a:r>
              <a:rPr lang="en-US" dirty="0"/>
              <a:t> license</a:t>
            </a:r>
            <a:r>
              <a:rPr lang="en-US" dirty="0" smtClean="0"/>
              <a:t>. </a:t>
            </a:r>
            <a:r>
              <a:rPr lang="en-US" dirty="0">
                <a:hlinkClick r:id="rId8"/>
              </a:rPr>
              <a:t>http://commons.wikimedia.org/wiki/File:Golden_spiral_in_rectangles.png</a:t>
            </a:r>
            <a:endParaRPr lang="en-US" dirty="0"/>
          </a:p>
        </p:txBody>
      </p:sp>
    </p:spTree>
    <p:extLst>
      <p:ext uri="{BB962C8B-B14F-4D97-AF65-F5344CB8AC3E}">
        <p14:creationId xmlns:p14="http://schemas.microsoft.com/office/powerpoint/2010/main" val="2241583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1043490" y="152400"/>
            <a:ext cx="7024744" cy="1143000"/>
          </a:xfrm>
        </p:spPr>
        <p:txBody>
          <a:bodyPr/>
          <a:lstStyle/>
          <a:p>
            <a:r>
              <a:rPr lang="en-US" dirty="0" smtClean="0"/>
              <a:t>Fibonacci</a:t>
            </a:r>
            <a:endParaRPr lang="en-US" dirty="0"/>
          </a:p>
        </p:txBody>
      </p:sp>
      <p:sp>
        <p:nvSpPr>
          <p:cNvPr id="5" name="Content Placeholder 4"/>
          <p:cNvSpPr>
            <a:spLocks noGrp="1"/>
          </p:cNvSpPr>
          <p:nvPr>
            <p:ph idx="1"/>
            <p:custDataLst>
              <p:tags r:id="rId2"/>
            </p:custDataLst>
          </p:nvPr>
        </p:nvSpPr>
        <p:spPr>
          <a:xfrm>
            <a:off x="1043492" y="1447800"/>
            <a:ext cx="6777317" cy="3859875"/>
          </a:xfrm>
        </p:spPr>
        <p:txBody>
          <a:bodyPr/>
          <a:lstStyle/>
          <a:p>
            <a:r>
              <a:rPr lang="en-US" sz="2200" dirty="0" smtClean="0"/>
              <a:t>f(0) = 0</a:t>
            </a:r>
          </a:p>
          <a:p>
            <a:r>
              <a:rPr lang="en-US" sz="2200" dirty="0" smtClean="0"/>
              <a:t>f(1) = 1</a:t>
            </a:r>
          </a:p>
          <a:p>
            <a:r>
              <a:rPr lang="en-US" sz="2200" dirty="0" smtClean="0"/>
              <a:t>For all n &gt; 1:</a:t>
            </a:r>
          </a:p>
          <a:p>
            <a:pPr lvl="1"/>
            <a:r>
              <a:rPr lang="en-US" dirty="0" smtClean="0"/>
              <a:t>f(n</a:t>
            </a:r>
            <a:r>
              <a:rPr lang="en-US" dirty="0"/>
              <a:t>) = f(n-1) + f(n-2)</a:t>
            </a:r>
          </a:p>
          <a:p>
            <a:endParaRPr lang="en-US" dirty="0"/>
          </a:p>
        </p:txBody>
      </p:sp>
      <p:sp>
        <p:nvSpPr>
          <p:cNvPr id="2" name="Rectangle 1"/>
          <p:cNvSpPr/>
          <p:nvPr>
            <p:custDataLst>
              <p:tags r:id="rId3"/>
            </p:custDataLst>
          </p:nvPr>
        </p:nvSpPr>
        <p:spPr>
          <a:xfrm>
            <a:off x="0" y="6334780"/>
            <a:ext cx="9144000" cy="523220"/>
          </a:xfrm>
          <a:prstGeom prst="rect">
            <a:avLst/>
          </a:prstGeom>
        </p:spPr>
        <p:txBody>
          <a:bodyPr wrap="square">
            <a:spAutoFit/>
          </a:bodyPr>
          <a:lstStyle/>
          <a:p>
            <a:r>
              <a:rPr lang="en-US" sz="1400" dirty="0" smtClean="0"/>
              <a:t>These files are, respectively: public domain (hurricane) and licensed </a:t>
            </a:r>
            <a:r>
              <a:rPr lang="en-US" sz="1400" dirty="0"/>
              <a:t>under the </a:t>
            </a:r>
            <a:r>
              <a:rPr lang="en-US" sz="1400" dirty="0">
                <a:hlinkClick r:id="rId8" tooltip="w:en:Creative Commons"/>
              </a:rPr>
              <a:t>Creative Commons</a:t>
            </a:r>
            <a:r>
              <a:rPr lang="en-US" sz="1400" dirty="0"/>
              <a:t> </a:t>
            </a:r>
            <a:r>
              <a:rPr lang="en-US" sz="1400" dirty="0">
                <a:hlinkClick r:id="rId9"/>
              </a:rPr>
              <a:t>Attribution 2.0 Generic</a:t>
            </a:r>
            <a:r>
              <a:rPr lang="en-US" sz="1400" dirty="0"/>
              <a:t> </a:t>
            </a:r>
            <a:r>
              <a:rPr lang="en-US" sz="1400" dirty="0" smtClean="0"/>
              <a:t>license (</a:t>
            </a:r>
            <a:r>
              <a:rPr lang="en-US" sz="1400" dirty="0" err="1" smtClean="0"/>
              <a:t>fibonacci</a:t>
            </a:r>
            <a:r>
              <a:rPr lang="en-US" sz="1400" dirty="0" smtClean="0"/>
              <a:t> and fern.</a:t>
            </a:r>
            <a:endParaRPr lang="en-US" sz="1400" dirty="0"/>
          </a:p>
        </p:txBody>
      </p:sp>
      <p:pic>
        <p:nvPicPr>
          <p:cNvPr id="2054" name="Picture 6" descr="File:New Fern fronds (3672804706).jpg&#10;&#10;This image is licensed under the Creative Commons Attribution-Share Alike 3.0 Unported license. http://commons.wikimedia.org/wiki/File:Golden_spiral_in_rectangles.png&#10;" title="Fern Frond uncurling in diameter according to the Golden Ratio"/>
          <p:cNvPicPr>
            <a:picLocks noChangeAspect="1" noChangeArrowheads="1"/>
          </p:cNvPicPr>
          <p:nvPr>
            <p:custDataLst>
              <p:tags r:id="rId4"/>
            </p:custDataLst>
          </p:nvPr>
        </p:nvPicPr>
        <p:blipFill>
          <a:blip r:embed="rId10">
            <a:extLst>
              <a:ext uri="{28A0092B-C50C-407E-A947-70E740481C1C}">
                <a14:useLocalDpi xmlns:a14="http://schemas.microsoft.com/office/drawing/2010/main" val="0"/>
              </a:ext>
            </a:extLst>
          </a:blip>
          <a:srcRect/>
          <a:stretch>
            <a:fillRect/>
          </a:stretch>
        </p:blipFill>
        <p:spPr bwMode="auto">
          <a:xfrm>
            <a:off x="4872626" y="3353554"/>
            <a:ext cx="3661774" cy="304724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File:Golden spiral in rectangles.svg&#10;&#10;This image is licensed under the Creative Commons Attribution-Share Alike 3.0 Unported license. http://commons.wikimedia.org/wiki/File:Golden_spiral_in_rectangles.png&#10;" title="Sprial growing in diameter according to the Golden Ratio"/>
          <p:cNvPicPr>
            <a:picLocks noChangeAspect="1" noChangeArrowheads="1"/>
          </p:cNvPicPr>
          <p:nvPr>
            <p:custDataLst>
              <p:tags r:id="rId5"/>
            </p:custDataLst>
          </p:nvPr>
        </p:nvPicPr>
        <p:blipFill>
          <a:blip r:embed="rId11" cstate="print">
            <a:extLst>
              <a:ext uri="{28A0092B-C50C-407E-A947-70E740481C1C}">
                <a14:useLocalDpi xmlns:a14="http://schemas.microsoft.com/office/drawing/2010/main" val="0"/>
              </a:ext>
            </a:extLst>
          </a:blip>
          <a:srcRect/>
          <a:stretch>
            <a:fillRect/>
          </a:stretch>
        </p:blipFill>
        <p:spPr bwMode="auto">
          <a:xfrm rot="5400000" flipH="1" flipV="1">
            <a:off x="1066800" y="3911517"/>
            <a:ext cx="3073188" cy="1905377"/>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File:Hurricane Katrina August 28 2005 NASA.jpg&#10;&#10;This image is in the public domain. It was solely created by NASA." title="Hurricane Katrina"/>
          <p:cNvPicPr>
            <a:picLocks noChangeAspect="1" noChangeArrowheads="1"/>
          </p:cNvPicPr>
          <p:nvPr>
            <p:custDataLst>
              <p:tags r:id="rId6"/>
            </p:custDataLst>
          </p:nvPr>
        </p:nvPicPr>
        <p:blipFill>
          <a:blip r:embed="rId12">
            <a:extLst>
              <a:ext uri="{28A0092B-C50C-407E-A947-70E740481C1C}">
                <a14:useLocalDpi xmlns:a14="http://schemas.microsoft.com/office/drawing/2010/main" val="0"/>
              </a:ext>
            </a:extLst>
          </a:blip>
          <a:srcRect/>
          <a:stretch>
            <a:fillRect/>
          </a:stretch>
        </p:blipFill>
        <p:spPr bwMode="auto">
          <a:xfrm>
            <a:off x="5405437" y="266699"/>
            <a:ext cx="2214563" cy="2857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9270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762000" y="533400"/>
            <a:ext cx="7024744" cy="1143000"/>
          </a:xfrm>
        </p:spPr>
        <p:txBody>
          <a:bodyPr/>
          <a:lstStyle/>
          <a:p>
            <a:r>
              <a:rPr lang="en-US" dirty="0" smtClean="0"/>
              <a:t>Fibonacci</a:t>
            </a:r>
            <a:endParaRPr lang="en-US" dirty="0"/>
          </a:p>
        </p:txBody>
      </p:sp>
      <p:sp>
        <p:nvSpPr>
          <p:cNvPr id="5" name="Content Placeholder 4"/>
          <p:cNvSpPr>
            <a:spLocks noGrp="1"/>
          </p:cNvSpPr>
          <p:nvPr>
            <p:ph idx="1"/>
            <p:custDataLst>
              <p:tags r:id="rId2"/>
            </p:custDataLst>
          </p:nvPr>
        </p:nvSpPr>
        <p:spPr>
          <a:xfrm>
            <a:off x="914400" y="3238052"/>
            <a:ext cx="7696200" cy="3086548"/>
          </a:xfrm>
        </p:spPr>
        <p:txBody>
          <a:bodyPr>
            <a:normAutofit lnSpcReduction="10000"/>
          </a:bodyPr>
          <a:lstStyle/>
          <a:p>
            <a:r>
              <a:rPr lang="en-US" dirty="0" smtClean="0"/>
              <a:t>F(0) = </a:t>
            </a:r>
            <a:r>
              <a:rPr lang="en-US" dirty="0"/>
              <a:t>0</a:t>
            </a:r>
            <a:endParaRPr lang="en-US" dirty="0" smtClean="0"/>
          </a:p>
          <a:p>
            <a:r>
              <a:rPr lang="en-US" dirty="0" smtClean="0"/>
              <a:t>F(1) = 1</a:t>
            </a:r>
          </a:p>
          <a:p>
            <a:r>
              <a:rPr lang="en-US" dirty="0" smtClean="0"/>
              <a:t>F(n) = F(n-1) + F(n-2)     </a:t>
            </a:r>
            <a:r>
              <a:rPr lang="en-US" i="1" dirty="0" smtClean="0"/>
              <a:t>for all n &gt; 1</a:t>
            </a:r>
          </a:p>
          <a:p>
            <a:endParaRPr lang="en-US" i="1" dirty="0"/>
          </a:p>
          <a:p>
            <a:r>
              <a:rPr lang="en-US" dirty="0" smtClean="0"/>
              <a:t>Work is duplicated throughout the call tree</a:t>
            </a:r>
          </a:p>
          <a:p>
            <a:pPr lvl="1"/>
            <a:r>
              <a:rPr lang="en-US" dirty="0" smtClean="0"/>
              <a:t>F(2) is calculated 3 separate times when calculating F(5)!</a:t>
            </a:r>
          </a:p>
          <a:p>
            <a:pPr lvl="1"/>
            <a:r>
              <a:rPr lang="en-US" dirty="0" smtClean="0"/>
              <a:t>15 function calls in total for F(5)!</a:t>
            </a:r>
            <a:endParaRPr lang="en-US" dirty="0"/>
          </a:p>
        </p:txBody>
      </p:sp>
      <p:pic>
        <p:nvPicPr>
          <p:cNvPr id="6" name="Picture 2" descr="F(2)--and it's accompanying calls to F(1) and F(0)--is calculated 3 separate times when doing F(5).&#10;&#10;In all, F(5) generats 15 function calls (including F(5) itself)." title="Fibonacci call tree"/>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3528647" y="762000"/>
            <a:ext cx="5005754" cy="2895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7" name="Rectangle 6"/>
          <p:cNvSpPr/>
          <p:nvPr>
            <p:custDataLst>
              <p:tags r:id="rId4"/>
            </p:custDataLst>
          </p:nvPr>
        </p:nvSpPr>
        <p:spPr>
          <a:xfrm>
            <a:off x="3886200" y="6477000"/>
            <a:ext cx="5029200" cy="430887"/>
          </a:xfrm>
          <a:prstGeom prst="rect">
            <a:avLst/>
          </a:prstGeom>
        </p:spPr>
        <p:txBody>
          <a:bodyPr wrap="square">
            <a:spAutoFit/>
          </a:bodyPr>
          <a:lstStyle/>
          <a:p>
            <a:r>
              <a:rPr lang="en-US" sz="1100" dirty="0" smtClean="0"/>
              <a:t>Image is in the public domain.</a:t>
            </a:r>
            <a:r>
              <a:rPr lang="en-US" sz="1100" dirty="0" smtClean="0">
                <a:hlinkClick r:id="rId7"/>
              </a:rPr>
              <a:t> http</a:t>
            </a:r>
            <a:r>
              <a:rPr lang="en-US" sz="1100" dirty="0">
                <a:hlinkClick r:id="rId7"/>
              </a:rPr>
              <a:t>://commons.wikimedia.org/wiki/File:Fibonacci_call_tree_5.gif</a:t>
            </a:r>
            <a:endParaRPr lang="en-US" sz="1100" dirty="0"/>
          </a:p>
        </p:txBody>
      </p:sp>
    </p:spTree>
    <p:extLst>
      <p:ext uri="{BB962C8B-B14F-4D97-AF65-F5344CB8AC3E}">
        <p14:creationId xmlns:p14="http://schemas.microsoft.com/office/powerpoint/2010/main" val="3383748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762000" y="533400"/>
            <a:ext cx="7024744" cy="1143000"/>
          </a:xfrm>
        </p:spPr>
        <p:txBody>
          <a:bodyPr/>
          <a:lstStyle/>
          <a:p>
            <a:r>
              <a:rPr lang="en-US" dirty="0" smtClean="0"/>
              <a:t>Fibonacci</a:t>
            </a:r>
            <a:endParaRPr lang="en-US" dirty="0"/>
          </a:p>
        </p:txBody>
      </p:sp>
      <p:sp>
        <p:nvSpPr>
          <p:cNvPr id="5" name="Content Placeholder 4"/>
          <p:cNvSpPr>
            <a:spLocks noGrp="1"/>
          </p:cNvSpPr>
          <p:nvPr>
            <p:ph idx="1"/>
            <p:custDataLst>
              <p:tags r:id="rId2"/>
            </p:custDataLst>
          </p:nvPr>
        </p:nvSpPr>
        <p:spPr>
          <a:xfrm>
            <a:off x="762000" y="3733800"/>
            <a:ext cx="7848600" cy="2819400"/>
          </a:xfrm>
        </p:spPr>
        <p:txBody>
          <a:bodyPr>
            <a:normAutofit lnSpcReduction="10000"/>
          </a:bodyPr>
          <a:lstStyle/>
          <a:p>
            <a:r>
              <a:rPr lang="en-US" dirty="0" smtClean="0"/>
              <a:t>How many times would we calculate Fib(2) while calculating Fib(6)? </a:t>
            </a:r>
            <a:r>
              <a:rPr lang="en-US" b="1" i="1" dirty="0" smtClean="0"/>
              <a:t>See if you can just “read” it off the chart above.</a:t>
            </a:r>
            <a:endParaRPr lang="en-US" i="1" dirty="0" smtClean="0"/>
          </a:p>
          <a:p>
            <a:pPr marL="525780" indent="-457200">
              <a:buFont typeface="+mj-lt"/>
              <a:buAutoNum type="alphaUcPeriod"/>
            </a:pPr>
            <a:r>
              <a:rPr lang="en-US" dirty="0" smtClean="0"/>
              <a:t>4 times</a:t>
            </a:r>
          </a:p>
          <a:p>
            <a:pPr marL="525780" indent="-457200">
              <a:buFont typeface="+mj-lt"/>
              <a:buAutoNum type="alphaUcPeriod"/>
            </a:pPr>
            <a:r>
              <a:rPr lang="en-US" dirty="0" smtClean="0"/>
              <a:t>5 times</a:t>
            </a:r>
          </a:p>
          <a:p>
            <a:pPr marL="525780" indent="-457200">
              <a:buFont typeface="+mj-lt"/>
              <a:buAutoNum type="alphaUcPeriod"/>
            </a:pPr>
            <a:r>
              <a:rPr lang="en-US" dirty="0" smtClean="0"/>
              <a:t>6 times</a:t>
            </a:r>
          </a:p>
          <a:p>
            <a:pPr marL="525780" indent="-457200">
              <a:buFont typeface="+mj-lt"/>
              <a:buAutoNum type="alphaUcPeriod"/>
            </a:pPr>
            <a:r>
              <a:rPr lang="en-US" dirty="0" smtClean="0"/>
              <a:t>Other/none/more</a:t>
            </a:r>
            <a:endParaRPr lang="en-US" dirty="0"/>
          </a:p>
        </p:txBody>
      </p:sp>
      <p:pic>
        <p:nvPicPr>
          <p:cNvPr id="6" name="Picture 2" descr="F(2)--and it's accompanying calls to F(1) and F(0)--is calculated 3 separate times when doing F(5).&#10;&#10;In all, F(5) generats 15 function calls (including F(5) itself)." title="Fibonacci call tree"/>
          <p:cNvPicPr>
            <a:picLocks noChangeAspect="1" noChangeArrowheads="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3528647" y="762000"/>
            <a:ext cx="5005754" cy="2895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7" name="Rectangle 6"/>
          <p:cNvSpPr/>
          <p:nvPr>
            <p:custDataLst>
              <p:tags r:id="rId4"/>
            </p:custDataLst>
          </p:nvPr>
        </p:nvSpPr>
        <p:spPr>
          <a:xfrm>
            <a:off x="3886200" y="6477000"/>
            <a:ext cx="5029200" cy="430887"/>
          </a:xfrm>
          <a:prstGeom prst="rect">
            <a:avLst/>
          </a:prstGeom>
        </p:spPr>
        <p:txBody>
          <a:bodyPr wrap="square">
            <a:spAutoFit/>
          </a:bodyPr>
          <a:lstStyle/>
          <a:p>
            <a:r>
              <a:rPr lang="en-US" sz="1100" dirty="0" smtClean="0"/>
              <a:t>Image is in the public domain.</a:t>
            </a:r>
            <a:r>
              <a:rPr lang="en-US" sz="1100" dirty="0" smtClean="0">
                <a:hlinkClick r:id="rId9"/>
              </a:rPr>
              <a:t> http</a:t>
            </a:r>
            <a:r>
              <a:rPr lang="en-US" sz="1100" dirty="0">
                <a:hlinkClick r:id="rId9"/>
              </a:rPr>
              <a:t>://commons.wikimedia.org/wiki/File:Fibonacci_call_tree_5.gif</a:t>
            </a:r>
            <a:endParaRPr lang="en-US" sz="1100" dirty="0"/>
          </a:p>
        </p:txBody>
      </p:sp>
      <p:sp>
        <p:nvSpPr>
          <p:cNvPr id="2" name="Rectangle 1"/>
          <p:cNvSpPr/>
          <p:nvPr>
            <p:custDataLst>
              <p:tags r:id="rId5"/>
            </p:custDataLst>
          </p:nvPr>
        </p:nvSpPr>
        <p:spPr>
          <a:xfrm>
            <a:off x="762000" y="2048470"/>
            <a:ext cx="2514600" cy="923330"/>
          </a:xfrm>
          <a:prstGeom prst="rect">
            <a:avLst/>
          </a:prstGeom>
          <a:ln>
            <a:solidFill>
              <a:schemeClr val="tx1"/>
            </a:solidFill>
          </a:ln>
        </p:spPr>
        <p:txBody>
          <a:bodyPr wrap="square">
            <a:spAutoFit/>
          </a:bodyPr>
          <a:lstStyle/>
          <a:p>
            <a:r>
              <a:rPr lang="en-US" dirty="0"/>
              <a:t>F(2) is calculated 3 separate times when calculating F(5)!</a:t>
            </a:r>
          </a:p>
        </p:txBody>
      </p:sp>
      <mc:AlternateContent xmlns:mc="http://schemas.openxmlformats.org/markup-compatibility/2006" xmlns:p14="http://schemas.microsoft.com/office/powerpoint/2010/main">
        <mc:Choice Requires="p14">
          <p:contentPart p14:bwMode="auto" r:id="rId10">
            <p14:nvContentPartPr>
              <p14:cNvPr id="3" name="Ink 2"/>
              <p14:cNvContentPartPr/>
              <p14:nvPr>
                <p:custDataLst>
                  <p:tags r:id="rId6"/>
                </p:custDataLst>
              </p14:nvPr>
            </p14:nvContentPartPr>
            <p14:xfrm>
              <a:off x="155160" y="5034600"/>
              <a:ext cx="2702160" cy="696240"/>
            </p14:xfrm>
          </p:contentPart>
        </mc:Choice>
        <mc:Fallback xmlns="">
          <p:pic>
            <p:nvPicPr>
              <p:cNvPr id="3" name="Ink 2"/>
              <p:cNvPicPr/>
              <p:nvPr/>
            </p:nvPicPr>
            <p:blipFill>
              <a:blip r:embed="rId11"/>
              <a:stretch>
                <a:fillRect/>
              </a:stretch>
            </p:blipFill>
            <p:spPr>
              <a:xfrm>
                <a:off x="152640" y="5029200"/>
                <a:ext cx="2710800" cy="708120"/>
              </a:xfrm>
              <a:prstGeom prst="rect">
                <a:avLst/>
              </a:prstGeom>
            </p:spPr>
          </p:pic>
        </mc:Fallback>
      </mc:AlternateContent>
    </p:spTree>
    <p:extLst>
      <p:ext uri="{BB962C8B-B14F-4D97-AF65-F5344CB8AC3E}">
        <p14:creationId xmlns:p14="http://schemas.microsoft.com/office/powerpoint/2010/main" val="4156869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609600" y="76200"/>
            <a:ext cx="7024744" cy="1143000"/>
          </a:xfrm>
        </p:spPr>
        <p:txBody>
          <a:bodyPr/>
          <a:lstStyle/>
          <a:p>
            <a:r>
              <a:rPr lang="en-US" dirty="0" smtClean="0"/>
              <a:t>Fibonacci</a:t>
            </a:r>
            <a:endParaRPr lang="en-US" dirty="0"/>
          </a:p>
        </p:txBody>
      </p:sp>
      <p:pic>
        <p:nvPicPr>
          <p:cNvPr id="6" name="Picture 2" descr="F(2)--and it's accompanying calls to F(1) and F(0)--is calculated 3 separate times when doing F(5).&#10;&#10;In all, F(5) generats 15 function calls (including F(5) itself)." title="Fibonacci call tree"/>
          <p:cNvPicPr>
            <a:picLocks noChangeAspect="1" noChangeArrowheads="1"/>
          </p:cNvPicPr>
          <p:nvPr>
            <p:custDataLst>
              <p:tags r:id="rId2"/>
            </p:custDataLst>
          </p:nvPr>
        </p:nvPicPr>
        <p:blipFill>
          <a:blip r:embed="rId14">
            <a:extLst>
              <a:ext uri="{28A0092B-C50C-407E-A947-70E740481C1C}">
                <a14:useLocalDpi xmlns:a14="http://schemas.microsoft.com/office/drawing/2010/main" val="0"/>
              </a:ext>
            </a:extLst>
          </a:blip>
          <a:srcRect/>
          <a:stretch>
            <a:fillRect/>
          </a:stretch>
        </p:blipFill>
        <p:spPr bwMode="auto">
          <a:xfrm>
            <a:off x="3528647" y="762000"/>
            <a:ext cx="5005754" cy="2895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7" name="Rectangle 6"/>
          <p:cNvSpPr/>
          <p:nvPr>
            <p:custDataLst>
              <p:tags r:id="rId3"/>
            </p:custDataLst>
          </p:nvPr>
        </p:nvSpPr>
        <p:spPr>
          <a:xfrm>
            <a:off x="3886200" y="6477000"/>
            <a:ext cx="5029200" cy="430887"/>
          </a:xfrm>
          <a:prstGeom prst="rect">
            <a:avLst/>
          </a:prstGeom>
        </p:spPr>
        <p:txBody>
          <a:bodyPr wrap="square">
            <a:spAutoFit/>
          </a:bodyPr>
          <a:lstStyle/>
          <a:p>
            <a:r>
              <a:rPr lang="en-US" sz="1100" dirty="0" smtClean="0"/>
              <a:t>Image is in the public domain.</a:t>
            </a:r>
            <a:r>
              <a:rPr lang="en-US" sz="1100" dirty="0" smtClean="0">
                <a:hlinkClick r:id="rId15"/>
              </a:rPr>
              <a:t> http</a:t>
            </a:r>
            <a:r>
              <a:rPr lang="en-US" sz="1100" dirty="0">
                <a:hlinkClick r:id="rId15"/>
              </a:rPr>
              <a:t>://commons.wikimedia.org/wiki/File:Fibonacci_call_tree_5.gif</a:t>
            </a:r>
            <a:endParaRPr lang="en-US" sz="1100" dirty="0"/>
          </a:p>
        </p:txBody>
      </p:sp>
      <p:graphicFrame>
        <p:nvGraphicFramePr>
          <p:cNvPr id="8" name="Content Placeholder 7"/>
          <p:cNvGraphicFramePr>
            <a:graphicFrameLocks noGrp="1"/>
          </p:cNvGraphicFramePr>
          <p:nvPr>
            <p:ph idx="1"/>
            <p:custDataLst>
              <p:tags r:id="rId4"/>
            </p:custDataLst>
            <p:extLst>
              <p:ext uri="{D42A27DB-BD31-4B8C-83A1-F6EECF244321}">
                <p14:modId xmlns:p14="http://schemas.microsoft.com/office/powerpoint/2010/main" val="1904192776"/>
              </p:ext>
            </p:extLst>
          </p:nvPr>
        </p:nvGraphicFramePr>
        <p:xfrm>
          <a:off x="914400" y="1371600"/>
          <a:ext cx="2309811" cy="5303520"/>
        </p:xfrm>
        <a:graphic>
          <a:graphicData uri="http://schemas.openxmlformats.org/drawingml/2006/table">
            <a:tbl>
              <a:tblPr firstRow="1" bandRow="1">
                <a:tableStyleId>{5C22544A-7EE6-4342-B048-85BDC9FD1C3A}</a:tableStyleId>
              </a:tblPr>
              <a:tblGrid>
                <a:gridCol w="533400"/>
                <a:gridCol w="914400"/>
                <a:gridCol w="862011"/>
              </a:tblGrid>
              <a:tr h="830580">
                <a:tc>
                  <a:txBody>
                    <a:bodyPr/>
                    <a:lstStyle/>
                    <a:p>
                      <a:pPr algn="ctr"/>
                      <a:r>
                        <a:rPr lang="en-US" dirty="0" smtClean="0"/>
                        <a:t>N</a:t>
                      </a:r>
                      <a:endParaRPr lang="en-US" dirty="0"/>
                    </a:p>
                  </a:txBody>
                  <a:tcPr anchor="ctr"/>
                </a:tc>
                <a:tc>
                  <a:txBody>
                    <a:bodyPr/>
                    <a:lstStyle/>
                    <a:p>
                      <a:pPr algn="ctr"/>
                      <a:r>
                        <a:rPr lang="en-US" dirty="0" smtClean="0"/>
                        <a:t>fib(N)</a:t>
                      </a:r>
                      <a:endParaRPr lang="en-US" dirty="0"/>
                    </a:p>
                  </a:txBody>
                  <a:tcPr anchor="ctr"/>
                </a:tc>
                <a:tc>
                  <a:txBody>
                    <a:bodyPr/>
                    <a:lstStyle/>
                    <a:p>
                      <a:pPr algn="ctr"/>
                      <a:r>
                        <a:rPr lang="en-US" dirty="0" smtClean="0"/>
                        <a:t>#</a:t>
                      </a:r>
                      <a:r>
                        <a:rPr lang="en-US" baseline="0" dirty="0" smtClean="0"/>
                        <a:t> of calls to fib(2)</a:t>
                      </a:r>
                      <a:endParaRPr lang="en-US" dirty="0"/>
                    </a:p>
                  </a:txBody>
                  <a:tcPr anchor="ctr"/>
                </a:tc>
              </a:tr>
              <a:tr h="457200">
                <a:tc>
                  <a:txBody>
                    <a:bodyPr/>
                    <a:lstStyle/>
                    <a:p>
                      <a:pPr algn="ctr"/>
                      <a:r>
                        <a:rPr lang="en-US" dirty="0" smtClean="0"/>
                        <a:t>2</a:t>
                      </a:r>
                    </a:p>
                  </a:txBody>
                  <a:tcPr anchor="ctr"/>
                </a:tc>
                <a:tc>
                  <a:txBody>
                    <a:bodyPr/>
                    <a:lstStyle/>
                    <a:p>
                      <a:pPr algn="ctr"/>
                      <a:r>
                        <a:rPr lang="en-US" dirty="0" smtClean="0"/>
                        <a:t>1</a:t>
                      </a:r>
                    </a:p>
                  </a:txBody>
                  <a:tcPr anchor="ctr"/>
                </a:tc>
                <a:tc>
                  <a:txBody>
                    <a:bodyPr/>
                    <a:lstStyle/>
                    <a:p>
                      <a:pPr algn="ctr"/>
                      <a:r>
                        <a:rPr lang="en-US" dirty="0" smtClean="0"/>
                        <a:t>1</a:t>
                      </a:r>
                      <a:endParaRPr lang="en-US" dirty="0"/>
                    </a:p>
                  </a:txBody>
                  <a:tcPr anchor="ctr"/>
                </a:tc>
              </a:tr>
              <a:tr h="457200">
                <a:tc>
                  <a:txBody>
                    <a:bodyPr/>
                    <a:lstStyle/>
                    <a:p>
                      <a:pPr algn="ctr"/>
                      <a:r>
                        <a:rPr lang="en-US" dirty="0" smtClean="0"/>
                        <a:t>3</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1</a:t>
                      </a:r>
                      <a:endParaRPr lang="en-US" dirty="0"/>
                    </a:p>
                  </a:txBody>
                  <a:tcPr anchor="ctr"/>
                </a:tc>
              </a:tr>
              <a:tr h="457200">
                <a:tc>
                  <a:txBody>
                    <a:bodyPr/>
                    <a:lstStyle/>
                    <a:p>
                      <a:pPr algn="ctr"/>
                      <a:r>
                        <a:rPr lang="en-US" dirty="0" smtClean="0"/>
                        <a:t>4</a:t>
                      </a:r>
                      <a:endParaRPr lang="en-US" dirty="0"/>
                    </a:p>
                  </a:txBody>
                  <a:tcPr anchor="ctr"/>
                </a:tc>
                <a:tc>
                  <a:txBody>
                    <a:bodyPr/>
                    <a:lstStyle/>
                    <a:p>
                      <a:pPr algn="ctr"/>
                      <a:r>
                        <a:rPr lang="en-US" dirty="0" smtClean="0"/>
                        <a:t>3</a:t>
                      </a:r>
                      <a:endParaRPr lang="en-US" dirty="0"/>
                    </a:p>
                  </a:txBody>
                  <a:tcPr anchor="ctr"/>
                </a:tc>
                <a:tc>
                  <a:txBody>
                    <a:bodyPr/>
                    <a:lstStyle/>
                    <a:p>
                      <a:pPr algn="ctr"/>
                      <a:r>
                        <a:rPr lang="en-US" dirty="0" smtClean="0"/>
                        <a:t>2</a:t>
                      </a:r>
                      <a:endParaRPr lang="en-US" dirty="0"/>
                    </a:p>
                  </a:txBody>
                  <a:tcPr anchor="ctr"/>
                </a:tc>
              </a:tr>
              <a:tr h="457200">
                <a:tc>
                  <a:txBody>
                    <a:bodyPr/>
                    <a:lstStyle/>
                    <a:p>
                      <a:pPr algn="ctr"/>
                      <a:r>
                        <a:rPr lang="en-US" dirty="0" smtClean="0"/>
                        <a:t>5</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3</a:t>
                      </a:r>
                      <a:endParaRPr lang="en-US" dirty="0"/>
                    </a:p>
                  </a:txBody>
                  <a:tcPr anchor="ctr"/>
                </a:tc>
              </a:tr>
              <a:tr h="457200">
                <a:tc>
                  <a:txBody>
                    <a:bodyPr/>
                    <a:lstStyle/>
                    <a:p>
                      <a:pPr algn="ctr"/>
                      <a:r>
                        <a:rPr lang="en-US" dirty="0" smtClean="0"/>
                        <a:t>6</a:t>
                      </a:r>
                      <a:endParaRPr lang="en-US" dirty="0"/>
                    </a:p>
                  </a:txBody>
                  <a:tcPr anchor="ctr"/>
                </a:tc>
                <a:tc>
                  <a:txBody>
                    <a:bodyPr/>
                    <a:lstStyle/>
                    <a:p>
                      <a:pPr algn="ctr"/>
                      <a:r>
                        <a:rPr lang="en-US" dirty="0" smtClean="0"/>
                        <a:t>8</a:t>
                      </a:r>
                      <a:endParaRPr lang="en-US" dirty="0"/>
                    </a:p>
                  </a:txBody>
                  <a:tcPr anchor="ctr"/>
                </a:tc>
                <a:tc>
                  <a:txBody>
                    <a:bodyPr/>
                    <a:lstStyle/>
                    <a:p>
                      <a:pPr algn="ctr"/>
                      <a:endParaRPr lang="en-US" dirty="0"/>
                    </a:p>
                  </a:txBody>
                  <a:tcPr anchor="ctr"/>
                </a:tc>
              </a:tr>
              <a:tr h="457200">
                <a:tc>
                  <a:txBody>
                    <a:bodyPr/>
                    <a:lstStyle/>
                    <a:p>
                      <a:pPr algn="ctr"/>
                      <a:r>
                        <a:rPr lang="en-US" dirty="0" smtClean="0"/>
                        <a:t>7</a:t>
                      </a:r>
                      <a:endParaRPr lang="en-US" dirty="0"/>
                    </a:p>
                  </a:txBody>
                  <a:tcPr anchor="ctr"/>
                </a:tc>
                <a:tc>
                  <a:txBody>
                    <a:bodyPr/>
                    <a:lstStyle/>
                    <a:p>
                      <a:pPr algn="ctr"/>
                      <a:r>
                        <a:rPr lang="en-US" dirty="0" smtClean="0"/>
                        <a:t>13</a:t>
                      </a:r>
                      <a:endParaRPr lang="en-US" dirty="0"/>
                    </a:p>
                  </a:txBody>
                  <a:tcPr anchor="ctr"/>
                </a:tc>
                <a:tc>
                  <a:txBody>
                    <a:bodyPr/>
                    <a:lstStyle/>
                    <a:p>
                      <a:pPr algn="ctr"/>
                      <a:endParaRPr lang="en-US" dirty="0"/>
                    </a:p>
                  </a:txBody>
                  <a:tcPr anchor="ctr"/>
                </a:tc>
              </a:tr>
              <a:tr h="457200">
                <a:tc>
                  <a:txBody>
                    <a:bodyPr/>
                    <a:lstStyle/>
                    <a:p>
                      <a:pPr algn="ctr"/>
                      <a:r>
                        <a:rPr lang="en-US" dirty="0" smtClean="0"/>
                        <a:t>8</a:t>
                      </a:r>
                      <a:endParaRPr lang="en-US" dirty="0"/>
                    </a:p>
                  </a:txBody>
                  <a:tcPr anchor="ctr"/>
                </a:tc>
                <a:tc>
                  <a:txBody>
                    <a:bodyPr/>
                    <a:lstStyle/>
                    <a:p>
                      <a:pPr algn="ctr"/>
                      <a:r>
                        <a:rPr lang="en-US" dirty="0" smtClean="0"/>
                        <a:t>21</a:t>
                      </a:r>
                      <a:endParaRPr lang="en-US" dirty="0"/>
                    </a:p>
                  </a:txBody>
                  <a:tcPr anchor="ctr"/>
                </a:tc>
                <a:tc>
                  <a:txBody>
                    <a:bodyPr/>
                    <a:lstStyle/>
                    <a:p>
                      <a:pPr algn="ctr"/>
                      <a:endParaRPr lang="en-US" dirty="0"/>
                    </a:p>
                  </a:txBody>
                  <a:tcPr anchor="ctr"/>
                </a:tc>
              </a:tr>
              <a:tr h="457200">
                <a:tc>
                  <a:txBody>
                    <a:bodyPr/>
                    <a:lstStyle/>
                    <a:p>
                      <a:pPr algn="ctr"/>
                      <a:r>
                        <a:rPr lang="en-US" dirty="0" smtClean="0"/>
                        <a:t>9</a:t>
                      </a:r>
                      <a:endParaRPr lang="en-US" dirty="0"/>
                    </a:p>
                  </a:txBody>
                  <a:tcPr anchor="ctr"/>
                </a:tc>
                <a:tc>
                  <a:txBody>
                    <a:bodyPr/>
                    <a:lstStyle/>
                    <a:p>
                      <a:pPr algn="ctr"/>
                      <a:r>
                        <a:rPr lang="en-US" dirty="0" smtClean="0"/>
                        <a:t>34</a:t>
                      </a:r>
                      <a:endParaRPr lang="en-US" dirty="0"/>
                    </a:p>
                  </a:txBody>
                  <a:tcPr anchor="ctr"/>
                </a:tc>
                <a:tc>
                  <a:txBody>
                    <a:bodyPr/>
                    <a:lstStyle/>
                    <a:p>
                      <a:pPr algn="ctr"/>
                      <a:endParaRPr lang="en-US" dirty="0"/>
                    </a:p>
                  </a:txBody>
                  <a:tcPr anchor="ctr"/>
                </a:tc>
              </a:tr>
              <a:tr h="457200">
                <a:tc>
                  <a:txBody>
                    <a:bodyPr/>
                    <a:lstStyle/>
                    <a:p>
                      <a:pPr algn="ctr"/>
                      <a:r>
                        <a:rPr lang="en-US" dirty="0" smtClean="0"/>
                        <a:t>10</a:t>
                      </a:r>
                      <a:endParaRPr lang="en-US" dirty="0"/>
                    </a:p>
                  </a:txBody>
                  <a:tcPr anchor="ctr"/>
                </a:tc>
                <a:tc>
                  <a:txBody>
                    <a:bodyPr/>
                    <a:lstStyle/>
                    <a:p>
                      <a:pPr algn="ctr"/>
                      <a:r>
                        <a:rPr lang="en-US" dirty="0" smtClean="0"/>
                        <a:t>55</a:t>
                      </a:r>
                      <a:endParaRPr lang="en-US" dirty="0"/>
                    </a:p>
                  </a:txBody>
                  <a:tcPr anchor="ctr"/>
                </a:tc>
                <a:tc>
                  <a:txBody>
                    <a:bodyPr/>
                    <a:lstStyle/>
                    <a:p>
                      <a:pPr algn="ctr"/>
                      <a:endParaRPr lang="en-US" dirty="0"/>
                    </a:p>
                  </a:txBody>
                  <a:tcPr anchor="ctr"/>
                </a:tc>
              </a:tr>
            </a:tbl>
          </a:graphicData>
        </a:graphic>
      </p:graphicFrame>
      <mc:AlternateContent xmlns:mc="http://schemas.openxmlformats.org/markup-compatibility/2006" xmlns:p14="http://schemas.microsoft.com/office/powerpoint/2010/main">
        <mc:Choice Requires="p14">
          <p:contentPart p14:bwMode="auto" r:id="rId16">
            <p14:nvContentPartPr>
              <p14:cNvPr id="11" name="Ink 10"/>
              <p14:cNvContentPartPr/>
              <p14:nvPr>
                <p:custDataLst>
                  <p:tags r:id="rId5"/>
                </p:custDataLst>
              </p14:nvPr>
            </p14:nvContentPartPr>
            <p14:xfrm>
              <a:off x="2572188" y="4443933"/>
              <a:ext cx="371880" cy="2203560"/>
            </p14:xfrm>
          </p:contentPart>
        </mc:Choice>
        <mc:Fallback xmlns="">
          <p:pic>
            <p:nvPicPr>
              <p:cNvPr id="11" name="Ink 10"/>
              <p:cNvPicPr/>
              <p:nvPr/>
            </p:nvPicPr>
            <p:blipFill>
              <a:blip r:embed="rId17"/>
              <a:stretch>
                <a:fillRect/>
              </a:stretch>
            </p:blipFill>
            <p:spPr>
              <a:xfrm>
                <a:off x="2569668" y="4437093"/>
                <a:ext cx="381600" cy="221508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8" name="Ink 27"/>
              <p14:cNvContentPartPr/>
              <p14:nvPr>
                <p:custDataLst>
                  <p:tags r:id="rId6"/>
                </p:custDataLst>
              </p14:nvPr>
            </p14:nvContentPartPr>
            <p14:xfrm>
              <a:off x="2050908" y="5077533"/>
              <a:ext cx="489240" cy="929520"/>
            </p14:xfrm>
          </p:contentPart>
        </mc:Choice>
        <mc:Fallback xmlns="">
          <p:pic>
            <p:nvPicPr>
              <p:cNvPr id="28" name="Ink 27"/>
              <p:cNvPicPr/>
              <p:nvPr/>
            </p:nvPicPr>
            <p:blipFill>
              <a:blip r:embed="rId19"/>
              <a:stretch>
                <a:fillRect/>
              </a:stretch>
            </p:blipFill>
            <p:spPr>
              <a:xfrm>
                <a:off x="2044428" y="5071773"/>
                <a:ext cx="498240" cy="94068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32" name="Ink 31"/>
              <p14:cNvContentPartPr/>
              <p14:nvPr>
                <p:custDataLst>
                  <p:tags r:id="rId7"/>
                </p:custDataLst>
              </p14:nvPr>
            </p14:nvContentPartPr>
            <p14:xfrm>
              <a:off x="1970268" y="5949453"/>
              <a:ext cx="513000" cy="527040"/>
            </p14:xfrm>
          </p:contentPart>
        </mc:Choice>
        <mc:Fallback xmlns="">
          <p:pic>
            <p:nvPicPr>
              <p:cNvPr id="32" name="Ink 31"/>
              <p:cNvPicPr/>
              <p:nvPr/>
            </p:nvPicPr>
            <p:blipFill>
              <a:blip r:embed="rId21"/>
              <a:stretch>
                <a:fillRect/>
              </a:stretch>
            </p:blipFill>
            <p:spPr>
              <a:xfrm>
                <a:off x="1964868" y="5944773"/>
                <a:ext cx="520920" cy="5346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38" name="Ink 37"/>
              <p14:cNvContentPartPr/>
              <p14:nvPr>
                <p:custDataLst>
                  <p:tags r:id="rId8"/>
                </p:custDataLst>
              </p14:nvPr>
            </p14:nvContentPartPr>
            <p14:xfrm>
              <a:off x="2128668" y="3701973"/>
              <a:ext cx="409680" cy="948240"/>
            </p14:xfrm>
          </p:contentPart>
        </mc:Choice>
        <mc:Fallback xmlns="">
          <p:pic>
            <p:nvPicPr>
              <p:cNvPr id="38" name="Ink 37"/>
              <p:cNvPicPr/>
              <p:nvPr/>
            </p:nvPicPr>
            <p:blipFill>
              <a:blip r:embed="rId23"/>
              <a:stretch>
                <a:fillRect/>
              </a:stretch>
            </p:blipFill>
            <p:spPr>
              <a:xfrm>
                <a:off x="2124708" y="3696933"/>
                <a:ext cx="419400" cy="95904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39" name="Ink 38"/>
              <p14:cNvContentPartPr/>
              <p14:nvPr>
                <p:custDataLst>
                  <p:tags r:id="rId9"/>
                </p:custDataLst>
              </p14:nvPr>
            </p14:nvContentPartPr>
            <p14:xfrm>
              <a:off x="2060268" y="4610253"/>
              <a:ext cx="482040" cy="564480"/>
            </p14:xfrm>
          </p:contentPart>
        </mc:Choice>
        <mc:Fallback xmlns="">
          <p:pic>
            <p:nvPicPr>
              <p:cNvPr id="39" name="Ink 38"/>
              <p:cNvPicPr/>
              <p:nvPr/>
            </p:nvPicPr>
            <p:blipFill>
              <a:blip r:embed="rId25"/>
              <a:stretch>
                <a:fillRect/>
              </a:stretch>
            </p:blipFill>
            <p:spPr>
              <a:xfrm>
                <a:off x="2056308" y="4605573"/>
                <a:ext cx="489600" cy="57384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40" name="Ink 39"/>
              <p14:cNvContentPartPr/>
              <p14:nvPr>
                <p:custDataLst>
                  <p:tags r:id="rId10"/>
                </p:custDataLst>
              </p14:nvPr>
            </p14:nvContentPartPr>
            <p14:xfrm>
              <a:off x="2099148" y="2638173"/>
              <a:ext cx="452880" cy="1012320"/>
            </p14:xfrm>
          </p:contentPart>
        </mc:Choice>
        <mc:Fallback xmlns="">
          <p:pic>
            <p:nvPicPr>
              <p:cNvPr id="40" name="Ink 39"/>
              <p:cNvPicPr/>
              <p:nvPr/>
            </p:nvPicPr>
            <p:blipFill>
              <a:blip r:embed="rId27"/>
              <a:stretch>
                <a:fillRect/>
              </a:stretch>
            </p:blipFill>
            <p:spPr>
              <a:xfrm>
                <a:off x="2095548" y="2634213"/>
                <a:ext cx="459360" cy="101880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42" name="Ink 41"/>
              <p14:cNvContentPartPr/>
              <p14:nvPr>
                <p:custDataLst>
                  <p:tags r:id="rId11"/>
                </p:custDataLst>
              </p14:nvPr>
            </p14:nvContentPartPr>
            <p14:xfrm>
              <a:off x="3128748" y="4998333"/>
              <a:ext cx="1197360" cy="1769400"/>
            </p14:xfrm>
          </p:contentPart>
        </mc:Choice>
        <mc:Fallback xmlns="">
          <p:pic>
            <p:nvPicPr>
              <p:cNvPr id="42" name="Ink 41"/>
              <p:cNvPicPr/>
              <p:nvPr/>
            </p:nvPicPr>
            <p:blipFill>
              <a:blip r:embed="rId29"/>
              <a:stretch>
                <a:fillRect/>
              </a:stretch>
            </p:blipFill>
            <p:spPr>
              <a:xfrm>
                <a:off x="3121188" y="4991493"/>
                <a:ext cx="1209600" cy="178308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46" name="Ink 45"/>
              <p14:cNvContentPartPr/>
              <p14:nvPr>
                <p:custDataLst>
                  <p:tags r:id="rId12"/>
                </p:custDataLst>
              </p14:nvPr>
            </p14:nvContentPartPr>
            <p14:xfrm>
              <a:off x="4484868" y="3868293"/>
              <a:ext cx="4366440" cy="2325960"/>
            </p14:xfrm>
          </p:contentPart>
        </mc:Choice>
        <mc:Fallback xmlns="">
          <p:pic>
            <p:nvPicPr>
              <p:cNvPr id="46" name="Ink 45"/>
              <p:cNvPicPr/>
              <p:nvPr/>
            </p:nvPicPr>
            <p:blipFill>
              <a:blip r:embed="rId31"/>
              <a:stretch>
                <a:fillRect/>
              </a:stretch>
            </p:blipFill>
            <p:spPr>
              <a:xfrm>
                <a:off x="4478028" y="3861813"/>
                <a:ext cx="4375800" cy="2339640"/>
              </a:xfrm>
              <a:prstGeom prst="rect">
                <a:avLst/>
              </a:prstGeom>
            </p:spPr>
          </p:pic>
        </mc:Fallback>
      </mc:AlternateContent>
    </p:spTree>
    <p:extLst>
      <p:ext uri="{BB962C8B-B14F-4D97-AF65-F5344CB8AC3E}">
        <p14:creationId xmlns:p14="http://schemas.microsoft.com/office/powerpoint/2010/main" val="372145309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9254</TotalTime>
  <Words>899</Words>
  <Application>Microsoft Office PowerPoint</Application>
  <PresentationFormat>On-screen Show (4:3)</PresentationFormat>
  <Paragraphs>154</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Calibri</vt:lpstr>
      <vt:lpstr>Century Gothic</vt:lpstr>
      <vt:lpstr>Courier New</vt:lpstr>
      <vt:lpstr>Helvetica Neue</vt:lpstr>
      <vt:lpstr>Wingdings</vt:lpstr>
      <vt:lpstr>Wingdings 2</vt:lpstr>
      <vt:lpstr>Austin</vt:lpstr>
      <vt:lpstr>CS106X – Programming Abstractions in C++</vt:lpstr>
      <vt:lpstr>Today’s Topics: Recursion!</vt:lpstr>
      <vt:lpstr>Backtracking</vt:lpstr>
      <vt:lpstr>PowerPoint Presentation</vt:lpstr>
      <vt:lpstr>Fibonacci</vt:lpstr>
      <vt:lpstr>Fibonacci</vt:lpstr>
      <vt:lpstr>Fibonacci</vt:lpstr>
      <vt:lpstr>Fibonacci</vt:lpstr>
      <vt:lpstr>Fibonacci</vt:lpstr>
      <vt:lpstr>Efficiency of naïve Fibonacci implementation</vt:lpstr>
      <vt:lpstr>Efficiency of naïve Fibonacci implementation</vt:lpstr>
      <vt:lpstr>Efficiency of naïve Fibonacci implementation</vt:lpstr>
      <vt:lpstr>Efficiency of naïve Fibonacci implementation</vt:lpstr>
      <vt:lpstr>Efficiency of naïve Fibonacci implementation</vt:lpstr>
      <vt:lpstr>Aside: recursion isn’t always this bad</vt:lpstr>
      <vt:lpstr>Fibonacci</vt:lpstr>
      <vt:lpstr>For some integer n&gt;2, what is the largest number of function calls that can be triggered by the calculation of F(n) in this new “remember” system?</vt:lpstr>
      <vt:lpstr>Memo-ization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20 – Discrete Mathematics</dc:title>
  <dc:creator>HP-6</dc:creator>
  <cp:lastModifiedBy>c l</cp:lastModifiedBy>
  <cp:revision>260</cp:revision>
  <cp:lastPrinted>2014-01-27T20:39:08Z</cp:lastPrinted>
  <dcterms:created xsi:type="dcterms:W3CDTF">2012-09-25T19:16:12Z</dcterms:created>
  <dcterms:modified xsi:type="dcterms:W3CDTF">2014-03-24T20:43:35Z</dcterms:modified>
</cp:coreProperties>
</file>