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730.xml" ContentType="application/vnd.openxmlformats-officedocument.presentationml.tags+xml"/>
  <Override PartName="/ppt/tags/tag740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60.xml" ContentType="application/vnd.openxmlformats-officedocument.presentationml.tags+xml"/>
  <Override PartName="/ppt/tags/tag870.xml" ContentType="application/vnd.openxmlformats-officedocument.presentationml.tags+xml"/>
  <Override PartName="/ppt/tags/tag880.xml" ContentType="application/vnd.openxmlformats-officedocument.presentationml.tags+xml"/>
  <Override PartName="/ppt/tags/tag890.xml" ContentType="application/vnd.openxmlformats-officedocument.presentationml.tags+xml"/>
  <Override PartName="/ppt/tags/tag900.xml" ContentType="application/vnd.openxmlformats-officedocument.presentationml.tags+xml"/>
  <Override PartName="/ppt/tags/tag910.xml" ContentType="application/vnd.openxmlformats-officedocument.presentationml.tags+xml"/>
  <Override PartName="/ppt/tags/tag920.xml" ContentType="application/vnd.openxmlformats-officedocument.presentationml.tags+xml"/>
  <Override PartName="/ppt/tags/tag930.xml" ContentType="application/vnd.openxmlformats-officedocument.presentationml.tags+xml"/>
  <Override PartName="/ppt/tags/tag940.xml" ContentType="application/vnd.openxmlformats-officedocument.presentationml.tags+xml"/>
  <Override PartName="/ppt/tags/tag980.xml" ContentType="application/vnd.openxmlformats-officedocument.presentationml.tags+xml"/>
  <Override PartName="/ppt/tags/tag990.xml" ContentType="application/vnd.openxmlformats-officedocument.presentationml.tags+xml"/>
  <Override PartName="/ppt/tags/tag1000.xml" ContentType="application/vnd.openxmlformats-officedocument.presentationml.tags+xml"/>
  <Override PartName="/ppt/tags/tag1010.xml" ContentType="application/vnd.openxmlformats-officedocument.presentationml.tags+xml"/>
  <Override PartName="/ppt/tags/tag1020.xml" ContentType="application/vnd.openxmlformats-officedocument.presentationml.tags+xml"/>
  <Override PartName="/ppt/tags/tag1030.xml" ContentType="application/vnd.openxmlformats-officedocument.presentationml.tags+xml"/>
  <Override PartName="/ppt/tags/tag1040.xml" ContentType="application/vnd.openxmlformats-officedocument.presentationml.tags+xml"/>
  <Override PartName="/ppt/tags/tag1050.xml" ContentType="application/vnd.openxmlformats-officedocument.presentationml.tags+xml"/>
  <Override PartName="/ppt/tags/tag1060.xml" ContentType="application/vnd.openxmlformats-officedocument.presentationml.tags+xml"/>
  <Override PartName="/ppt/tags/tag1070.xml" ContentType="application/vnd.openxmlformats-officedocument.presentationml.tags+xml"/>
  <Override PartName="/ppt/tags/tag1110.xml" ContentType="application/vnd.openxmlformats-officedocument.presentationml.tags+xml"/>
  <Override PartName="/ppt/tags/tag1120.xml" ContentType="application/vnd.openxmlformats-officedocument.presentationml.tags+xml"/>
  <Override PartName="/ppt/tags/tag1130.xml" ContentType="application/vnd.openxmlformats-officedocument.presentationml.tags+xml"/>
  <Override PartName="/ppt/tags/tag1140.xml" ContentType="application/vnd.openxmlformats-officedocument.presentationml.tags+xml"/>
  <Override PartName="/ppt/tags/tag1150.xml" ContentType="application/vnd.openxmlformats-officedocument.presentationml.tags+xml"/>
  <Override PartName="/ppt/tags/tag1160.xml" ContentType="application/vnd.openxmlformats-officedocument.presentationml.tags+xml"/>
  <Override PartName="/ppt/tags/tag1170.xml" ContentType="application/vnd.openxmlformats-officedocument.presentationml.tags+xml"/>
  <Override PartName="/ppt/tags/tag1180.xml" ContentType="application/vnd.openxmlformats-officedocument.presentationml.tags+xml"/>
  <Override PartName="/ppt/tags/tag1190.xml" ContentType="application/vnd.openxmlformats-officedocument.presentationml.tags+xml"/>
  <Override PartName="/ppt/tags/tag1230.xml" ContentType="application/vnd.openxmlformats-officedocument.presentationml.tags+xml"/>
  <Override PartName="/ppt/tags/tag1240.xml" ContentType="application/vnd.openxmlformats-officedocument.presentationml.tags+xml"/>
  <Override PartName="/ppt/tags/tag1250.xml" ContentType="application/vnd.openxmlformats-officedocument.presentationml.tags+xml"/>
  <Override PartName="/ppt/tags/tag1260.xml" ContentType="application/vnd.openxmlformats-officedocument.presentationml.tags+xml"/>
  <Override PartName="/ppt/tags/tag1270.xml" ContentType="application/vnd.openxmlformats-officedocument.presentationml.tags+xml"/>
  <Override PartName="/ppt/tags/tag1280.xml" ContentType="application/vnd.openxmlformats-officedocument.presentationml.tags+xml"/>
  <Override PartName="/ppt/tags/tag1290.xml" ContentType="application/vnd.openxmlformats-officedocument.presentationml.tags+xml"/>
  <Override PartName="/ppt/tags/tag1300.xml" ContentType="application/vnd.openxmlformats-officedocument.presentationml.tags+xml"/>
  <Override PartName="/ppt/tags/tag1310.xml" ContentType="application/vnd.openxmlformats-officedocument.presentationml.tags+xml"/>
  <Override PartName="/ppt/tags/tag1320.xml" ContentType="application/vnd.openxmlformats-officedocument.presentationml.tags+xml"/>
  <Override PartName="/ppt/tags/tag1360.xml" ContentType="application/vnd.openxmlformats-officedocument.presentationml.tags+xml"/>
  <Override PartName="/ppt/tags/tag1370.xml" ContentType="application/vnd.openxmlformats-officedocument.presentationml.tags+xml"/>
  <Override PartName="/ppt/tags/tag1380.xml" ContentType="application/vnd.openxmlformats-officedocument.presentationml.tags+xml"/>
  <Override PartName="/ppt/tags/tag1390.xml" ContentType="application/vnd.openxmlformats-officedocument.presentationml.tags+xml"/>
  <Override PartName="/ppt/tags/tag1400.xml" ContentType="application/vnd.openxmlformats-officedocument.presentationml.tags+xml"/>
  <Override PartName="/ppt/tags/tag1410.xml" ContentType="application/vnd.openxmlformats-officedocument.presentationml.tags+xml"/>
  <Override PartName="/ppt/tags/tag1420.xml" ContentType="application/vnd.openxmlformats-officedocument.presentationml.tags+xml"/>
  <Override PartName="/ppt/tags/tag1430.xml" ContentType="application/vnd.openxmlformats-officedocument.presentationml.tags+xml"/>
  <Override PartName="/ppt/tags/tag1440.xml" ContentType="application/vnd.openxmlformats-officedocument.presentationml.tags+xml"/>
  <Override PartName="/ppt/tags/tag1450.xml" ContentType="application/vnd.openxmlformats-officedocument.presentationml.tags+xml"/>
  <Override PartName="/ppt/tags/tag1460.xml" ContentType="application/vnd.openxmlformats-officedocument.presentationml.tags+xml"/>
  <Override PartName="/ppt/tags/tag1470.xml" ContentType="application/vnd.openxmlformats-officedocument.presentationml.tags+xml"/>
  <Override PartName="/ppt/tags/tag1480.xml" ContentType="application/vnd.openxmlformats-officedocument.presentationml.tags+xml"/>
  <Override PartName="/ppt/tags/tag1490.xml" ContentType="application/vnd.openxmlformats-officedocument.presentationml.tags+xml"/>
  <Override PartName="/ppt/tags/tag1500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557" r:id="rId2"/>
    <p:sldId id="523" r:id="rId3"/>
    <p:sldId id="524" r:id="rId4"/>
    <p:sldId id="530" r:id="rId5"/>
    <p:sldId id="529" r:id="rId6"/>
    <p:sldId id="526" r:id="rId7"/>
    <p:sldId id="528" r:id="rId8"/>
    <p:sldId id="534" r:id="rId9"/>
    <p:sldId id="532" r:id="rId10"/>
    <p:sldId id="533" r:id="rId11"/>
    <p:sldId id="535" r:id="rId12"/>
    <p:sldId id="538" r:id="rId13"/>
    <p:sldId id="537" r:id="rId14"/>
    <p:sldId id="539" r:id="rId15"/>
    <p:sldId id="540" r:id="rId16"/>
    <p:sldId id="542" r:id="rId17"/>
    <p:sldId id="541" r:id="rId18"/>
    <p:sldId id="543" r:id="rId19"/>
    <p:sldId id="547" r:id="rId20"/>
    <p:sldId id="548" r:id="rId21"/>
    <p:sldId id="549" r:id="rId22"/>
    <p:sldId id="550" r:id="rId23"/>
    <p:sldId id="551" r:id="rId24"/>
    <p:sldId id="556" r:id="rId25"/>
    <p:sldId id="554" r:id="rId26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87" autoAdjust="0"/>
    <p:restoredTop sz="76303" autoAdjust="0"/>
  </p:normalViewPr>
  <p:slideViewPr>
    <p:cSldViewPr>
      <p:cViewPr varScale="1">
        <p:scale>
          <a:sx n="69" d="100"/>
          <a:sy n="69" d="100"/>
        </p:scale>
        <p:origin x="-104" y="-2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54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2:29.543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ED5D7DA1-F806-4354-AE7F-F77FF9E936E3}" emma:medium="tactile" emma:mode="ink">
          <msink:context xmlns:msink="http://schemas.microsoft.com/ink/2010/main" type="inkDrawing" rotatedBoundingBox="10784,4036 10936,12025 6706,12106 6554,4117" semanticType="enclosure" shapeName="Other">
            <msink:sourceLink direction="with" ref="{34F8746A-7386-4F53-A893-D2E4150A55A7}"/>
            <msink:destinationLink direction="with" ref="{A7FF60EB-8F43-4D17-8E25-020B9A680D90}"/>
          </msink:context>
        </emma:interpretation>
      </emma:emma>
    </inkml:annotationXML>
    <inkml:trace contextRef="#ctx0" brushRef="#br0">1748 191 7482,'-7'-34'4386,"7"34"-129,-28-26-258,28 26-2580,-36-20-1032,9 18 0,1 6 129,-13 9 0,1 15-129,-17 9-129,-1 17 387,-17 11-258,3 18 129,-14 7-129,4 14 0,-7 8 0,4 11-129,0 11 0,2 14-129,0 10 0,3 9-129,-2 17 258,4 27-129,3 18 0,1 11-129,6 12 129,8 17 129,3 3 0,12 9 0,5 3 0,11-4 0,4-6 0,13-2 129,2-13-129,8 0-129,3-5 129,13-3-258,6-5 129,11 0 0,9-1-129,16 3 258,17-9-129,16-15 129,15-13-129,17-14 258,13-26-258,17-28 129,16-30-129,10-23 1,1-27-130,1-24 0,0-27 0,6-17 0,3-30 0,-1-20 0,-8-18 0,-5-21 0,0-22 0,1-26 0,4-24 0,-8-18-130,-12-15 1,-13-25 0,-14-25 0,-14-19 258,-19-12-129,-25-14 258,-22-3-128,-21-5-130,-20-7 0,-13 2 0,-12 10 0,-19-1 0,-12 1 0,-12 5 0,-13 5 0,-13 0-130,-11-2 130,-12 5-129,-9 8 0,-7 19 0,-9 19-129,-11 24 258,-9 20 0,-6 20 0,-6 31-129,0 25 0,0 20 0,-3 10-387,11 23-258,-3-3-774,40 30-2193,5 5-1290,16 8-258,17 8 0,17 6-258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4:39.227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60D6BA40-8F8D-494A-BAB9-E26CBF86A2DA}" emma:medium="tactile" emma:mode="ink">
          <msink:context xmlns:msink="http://schemas.microsoft.com/ink/2010/main" type="inkDrawing" rotatedBoundingBox="15957,17377 16244,4053 21056,4157 20770,17480" semanticType="enclosure" shapeName="Other">
            <msink:sourceLink direction="with" ref="{49819052-C6A5-4A8B-8C51-E0969D7F87F9}"/>
          </msink:context>
        </emma:interpretation>
      </emma:emma>
    </inkml:annotationXML>
    <inkml:trace contextRef="#ctx0" brushRef="#br0">3468 986 1677,'38'28'2967,"-38"-28"258,20 20-258,-20-20-1935,-3 23-258,3-23 258,-15 17 129,15-17-258,-23 7 0,23-7-258,-32 0 0,17-5-129,-5-9 0,2-1 0,-3-8-258,-1 1 0,-3-7 0,0 0 0,-1-4-129,-1-2 0,-1-3-129,0-2 0,-2 0 129,-2-3 0,1 2 0,-4-7-129,-2 3 129,-1-3 0,-2-2 129,-5 3-129,2-1 129,-5 3-129,2-1 129,-1 6-129,-3-5 129,4 12 0,-6-2 0,4 7-129,-7 0 0,6 6-129,-10 1 129,5 6 0,-6 3-129,0 4 0,0 3 129,-3 3-129,2 2 0,-4 0 0,2 0 0,-3 8 0,-1 4 129,-1 1-129,0 2 0,2 5 0,-2 3 0,5 4 0,-1 6 0,6 0 0,2 10-129,4 2 129,3 8-129,2 4 129,4 8 0,3 1-129,5 7 129,-1 2 0,4 3 129,1 7-129,1 1 258,0 8-258,3 8 258,-1 4-258,3 9 258,0 6-129,2 2 0,-2 6 0,0 4 0,-1 5-129,1 1 129,-2 4 0,1-4 0,1 3 0,-2-1-129,4 3 129,-2 4 0,3 6 0,-1-1-129,2 5 258,-4 1-258,0 9 129,0 3-129,-2 8 129,1 0-129,-1 2 129,1-3-129,-1 5-129,1 8 0,2 4 129,1 3-129,3-4 258,2 1 0,5 10-129,-1 10 258,6 5 0,1 0 129,6 0 0,-1 4-129,2 12 129,3-5-129,9 0-129,1-7 129,6 3-129,-1 2-129,7-3 0,-2-5 0,2 2 0,0 2 0,1 1 0,1-5-129,3-7 0,0-5 0,4 4 129,6-4-129,7-6 129,4-14 0,7-2-129,5-2 258,6 1 0,2-10-129,5-9 129,2-9 0,2-5-129,0-10 129,1-7-129,-1-12 129,1-8-129,2-11 129,3-10-129,1-11 0,4-9 129,0-14-129,2-11 129,2-15-129,0-13 0,-1-14 0,-1-8 0,0-18 0,3-14-129,4-13 129,0-13-129,3-11 129,-2-14 0,0-10 0,0-10 0,-3-14 0,-5-7 129,-5-12-129,-3-7 0,-4-8 129,-1-5 0,1-7-129,-1-8-129,-2-7 258,0-1-258,-3-2 129,-2-3 129,-3-9 0,-6-11-129,-5-3 129,-5-3 0,-4 1 129,0-8-129,-5-9 0,-2-3-129,0 3 0,0 0 129,-1-9 0,-4-8-129,0-1 0,-1 0 0,-4-3 0,0-4 129,-3 0 0,-4 2-129,-1 5 0,-3 5 0,-4 5 0,-6 7 129,-6 11-129,-6 2 0,-3-6 0,-13 5 0,-11 9 129,-5 6-129,-7 3 129,-6-2-129,-3-1 0,-4 6 0,1 12 0,-4 7 129,-2 1 0,3 0-258,-1-4 258,-3 4-129,1 4 0,-1 1 129,-2 1 0,-3-1-129,-3-2 0,-5 3 0,-1 10 129,1 12 0,-4 9-258,2 12 0,-2 11-129,2 11 0,5 23-258,-6 4-516,15 31-2322,-12 7-1677,3 6 129,7 10-387,4-6-516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2:29.543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FB7F2340-5DDE-433D-B975-FEB7ED91EB74}" emma:medium="tactile" emma:mode="ink">
          <msink:context xmlns:msink="http://schemas.microsoft.com/ink/2010/main" type="inkDrawing" rotatedBoundingBox="10784,4036 10936,12025 6706,12106 6554,4117" hotPoints="8642,4343 10719,8242 8516,12072 6439,8173" semanticType="9" shapeName="Ellipse">
            <msink:sourceLink direction="with" ref="{85791FD3-24D5-4F9B-AAD0-0A9A4F080776}"/>
            <msink:destinationLink direction="with" ref="{0F007463-0D4C-4817-8E4A-F4327F92D940}"/>
            <msink:destinationLink direction="with" ref="{FC9AEFC9-1451-4FFE-AAD9-1ECA730BA56A}"/>
            <msink:destinationLink direction="with" ref="{0D651B0D-7108-4E7D-8443-003BE78362E3}"/>
            <msink:destinationLink direction="with" ref="{8A45333D-E976-4F6C-9DD5-9E7726A846B1}"/>
          </msink:context>
        </emma:interpretation>
      </emma:emma>
    </inkml:annotationXML>
    <inkml:trace contextRef="#ctx0" brushRef="#br0">1748 191 7482,'-7'-34'4386,"7"34"-129,-28-26-258,28 26-2580,-36-20-1032,9 18 0,1 6 129,-13 9 0,1 15-129,-17 9-129,-1 17 387,-17 11-258,3 18 129,-14 7-129,4 14 0,-7 8 0,4 11-129,0 11 0,2 14-129,0 10 0,3 9-129,-2 17 258,4 27-129,3 18 0,1 11-129,6 12 129,8 17 129,3 3 0,12 9 0,5 3 0,11-4 0,4-6 0,13-2 129,2-13-129,8 0-129,3-5 129,13-3-258,6-5 129,11 0 0,9-1-129,16 3 258,17-9-129,16-15 129,15-13-129,17-14 258,13-26-258,17-28 129,16-30-129,10-23 1,1-27-130,1-24 0,0-27 0,6-17 0,3-30 0,-1-20 0,-8-18 0,-5-21 0,0-22 0,1-26 0,4-24 0,-8-18-130,-12-15 1,-13-25 0,-14-25 0,-14-19 258,-19-12-129,-25-14 258,-22-3-128,-21-5-130,-20-7 0,-13 2 0,-12 10 0,-19-1 0,-12 1 0,-12 5 0,-13 5 0,-13 0-130,-11-2 130,-12 5-129,-9 8 0,-7 19 0,-9 19-129,-11 24 258,-9 20 0,-6 20 0,-6 31-129,0 25 0,0 20 0,-3 10-387,11 23-258,-3-3-774,40 30-2193,5 5-1290,16 8-258,17 8 0,17 6-258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2:28.355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0F007463-0D4C-4817-8E4A-F4327F92D940}" emma:medium="tactile" emma:mode="ink">
          <msink:context xmlns:msink="http://schemas.microsoft.com/ink/2010/main" type="inkDrawing" rotatedBoundingBox="4958,5099 6557,3518 7058,4024 5458,5605" semanticType="callout" shapeName="Other">
            <msink:sourceLink direction="with" ref="{FB7F2340-5DDE-433D-B975-FEB7ED91EB74}"/>
          </msink:context>
        </emma:interpretation>
      </emma:emma>
    </inkml:annotationXML>
    <inkml:trace contextRef="#ctx0" brushRef="#br0">53 1401 9417,'-30'50'3999,"12"-42"0,18-8-387,-5 18-3354,5-18 0,18-18-129,9-10 0,9-7 258,8-18-387,7-10 129,4-17-258,5-11 258,-2-9-258,0-8 129,-7-2-129,-3 6 0,-8 8 387,-5 11-258,-8 10 129,-6 20 0,-4 12 0,-4 20-129,-13 23 0,20-12 129,-10 21-129,-2 21 129,-1 16-129,1 14 258,-1 11-258,1 7 129,2 7 0,0 0 0,2-6-129,-1-4 0,1-17 0,-2-8 0,0-12 0,-2-8 129,1-10 0,-6-4 129,-3-16 0,5 17 258,-5-17-258,0 0 129,10-31-129,0-1 0,-2-19 129,9-16-258,1-18 129,14-14-387,4-11 387,14 1-258,8-3 0,8 6 0,7 12 0,9 14 0,-3 17-129,-2 16 129,-7 16-258,-11 11 129,-6 15-258,-16 2-516,1 7-2451,-13 15-903,-25-19-258,22 28-258,-22-28-258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5:33.907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5A5569A1-2A8D-408B-8A9C-27BF0A3F50B4}" emma:medium="tactile" emma:mode="ink">
          <msink:context xmlns:msink="http://schemas.microsoft.com/ink/2010/main" type="writingRegion" rotatedBoundingBox="18223,4751 18564,10847 17851,10887 17509,4790">
            <msink:destinationLink direction="with" ref="{2A200D5B-9DB8-4014-BE66-B9839D745F6E}"/>
          </msink:context>
        </emma:interpretation>
      </emma:emma>
    </inkml:annotationXML>
    <inkml:traceGroup>
      <inkml:annotationXML>
        <emma:emma xmlns:emma="http://www.w3.org/2003/04/emma" version="1.0">
          <emma:interpretation id="{5A003057-E7CB-44B8-ACAB-8FB0A167EA1A}" emma:medium="tactile" emma:mode="ink">
            <msink:context xmlns:msink="http://schemas.microsoft.com/ink/2010/main" type="paragraph" rotatedBoundingBox="18223,4751 18564,10847 17851,10887 17509,479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A73F3D4-1827-4DB7-AF2D-52361DB111A7}" emma:medium="tactile" emma:mode="ink">
              <msink:context xmlns:msink="http://schemas.microsoft.com/ink/2010/main" type="line" rotatedBoundingBox="18223,4751 18564,10847 17851,10887 17509,4790"/>
            </emma:interpretation>
          </emma:emma>
        </inkml:annotationXML>
        <inkml:traceGroup>
          <inkml:annotationXML>
            <emma:emma xmlns:emma="http://www.w3.org/2003/04/emma" version="1.0">
              <emma:interpretation id="{F417FE08-6E18-4F22-B3DF-1D76E6CA3B06}" emma:medium="tactile" emma:mode="ink">
                <msink:context xmlns:msink="http://schemas.microsoft.com/ink/2010/main" type="inkWord" rotatedBoundingBox="18309,7138 18420,9116 17837,9149 17726,7171"/>
              </emma:interpretation>
              <emma:one-of disjunction-type="recognition" id="oneOf0">
                <emma:interpretation id="interp0" emma:lang="en-US" emma:confidence="0">
                  <emma:literal>2:</emma:literal>
                </emma:interpretation>
                <emma:interpretation id="interp1" emma:lang="en-US" emma:confidence="0">
                  <emma:literal>32:</emma:literal>
                </emma:interpretation>
                <emma:interpretation id="interp2" emma:lang="en-US" emma:confidence="0">
                  <emma:literal>'2:</emma:literal>
                </emma:interpretation>
                <emma:interpretation id="interp3" emma:lang="en-US" emma:confidence="0">
                  <emma:literal>is'!!</emma:literal>
                </emma:interpretation>
                <emma:interpretation id="interp4" emma:lang="en-US" emma:confidence="0">
                  <emma:literal>'z?!!</emma:literal>
                </emma:interpretation>
              </emma:one-of>
            </emma:emma>
          </inkml:annotationXML>
          <inkml:trace contextRef="#ctx0" brushRef="#br0">140 2290 8901,'-17'-5'4128,"17"5"129,-3-15-387,-1 0-2967,14 7 129,5-9-387,17 7-129,-1-5-387,14 8 387,-5-3-129,11 9-129,-9 1 0,1 1 0,-13 14-129,-7 7-129,-16 6 0,-7 4 0,-22 6 0,-13-2-129,-4 1 129,-8-2 0,4-5 0,1-7 0,16-6 129,26-17 0,0 0 0,25 13 129,20-8-129,16 5 0,4 3 129,8 7 0,-7 7-129,-6 9 129,-15 4-129,-12 8 0,-20-5 0,-13 4 129,-11-7-129,-19 1 129,-12-9-129,-6-4 0,-7-8-129,-3-14-258,2-1-129,-7-8-258,16 1-258,-9-19-774,33 9-2322,1 1-516,10-4-258,12 15-258,19-19 129</inkml:trace>
          <inkml:trace contextRef="#ctx0" brushRef="#br0" timeOffset="880.0503">563 3294 11868,'-27'0'4773,"27"0"-258,-15 20 129,7-2-3483,11 24-258,1 4-387,7 21 0,-6 4-258,7 12 0,-7 2-129,0 5 129,-2-7-258,-1-5 0,-2-12-129,0-18-258,2-6-387,-2-26-645,0-16-2838,13 7-516,-7-19 0,11-11-387</inkml:trace>
          <inkml:trace contextRef="#ctx0" brushRef="#br0" timeOffset="638.0364">584 3402 11352,'5'-15'4644,"-20"7"-129,-1 0-258,16 8-3483,-27-4 0,4 4-129,3 7-258,-10 8-129,-3 6 0,-7 3 0,0 4 0,-1 0 0,3 0-129,3 1-129,8-8 0,9-1 0,11-5 129,7-15-258,17 23 258,8-13-129,11 0 0,6 2 129,6 3 0,0 1-129,4 1 0,-6 3-258,-3-9-129,-1 6-258,-14-17-387,5 12-903,-18-17-1419,-3-14-1161,3 1-258,-14-17-129,4 7-129</inkml:trace>
          <inkml:trace contextRef="#ctx0" brushRef="#br0" timeOffset="-1279.0731">138-169 6321,'2'-10'3999,"-2"10"-258,0 0-258,11-18-2967,-11 18 258,0 0 0,0 0 258,0 8 0,10 14 0,-10-7 129,10 23 129,-8-3-387,13 18 0,-10-5-258,8 10-258,-6-5 129,3 0-387,-4-3 129,1-10-387,-4-5 129,-1-14-516,4 4-129,-6-25-258,10 30-645,-10-30-774,9 22-1032,-1 1-1290,-8 2 0,8 20-387,-8-7 645</inkml:trace>
          <inkml:trace contextRef="#ctx0" brushRef="#br0" timeOffset="-655.0374">33 1088 5676,'-33'8'4128,"33"-8"-516,-28 0 129,28 0-2709,0 0-129,-17-8-129,17 8 258,2-17-258,19 7 0,1-10 0,15 4-258,2-9 0,13 3-129,-2-1 0,6 5-387,-6 3 258,-4 13-129,-12 2 0,-8 18 0,-16 14 129,-10 13-258,-13 9 129,-17 11 0,-10 5 0,-8 5 0,-3 1 0,-1-8-129,4-10-129,10-11 258,10-11 129,18-6 0,10-13 0,23-11 0,18-6 129,19-6-129,10-8 129,10 6-129,-2-2-129,0 2-258,-7 5-258,-18-7-516,-1 13-903,-28-3-2064,-24 0-645,25 0-387,-25 0-129,0 0-258</inkml:trace>
          <inkml:trace contextRef="#ctx0" brushRef="#br0" timeOffset="1740.0995">413 4762 3999,'-16'0'3483,"16"0"-258,-3 8 129,3-8-2838,0 0 129,8 3 516,-8-3-129,13 15 258,-13-15-129,18 32-129,-14-15 0,11 9-258,-9-8 0,8 9-387,-6-9-129,3-3-129,-11-15 0,19 10-129,-19-10 258,11-12-129,-11-6 0,0-3 0,-1-6 0,-6 4 129,-3-4 0,0 11 0,-1-3 0,11 19 0,-24-10 0,24 10 0,-15 5-129,15-5 0,-8 15-129,8-15 0,0 0 0,0 17 129,0-17-129,0 0 129,0 0-129,18-13-129,-18 13-516,0 0-903,0 0-2709,0 0-129,5 20-516,0 8-387</inkml:trace>
          <inkml:trace contextRef="#ctx0" brushRef="#br0" timeOffset="2245.1283">448 5273 4773,'-10'-3'3612,"10"3"0,0 0-258,0 0-2064,0 0-258,-3 11 258,3-11-129,0 19-129,0-19 0,5 26 129,-5-26-516,15 30-258,-15-30 0,22 22-387,-22-22 0,26 1 0,-11-1 0,0-11 0,-3-6-129,-1-4 129,-2-1-258,-6 2 516,-3 5-516,0 15 516,-10-15-258,10 15 129,-35 7 258,15 9-258,-1 3 0,1 1 0,5-2 129,6-1-258,9-17 129,0 0-129,10 3-258,5-11-258,12-6-774,-12-7-1677,0-4-1161,6 15-516,-21 10 0,27-5-387</inkml:trace>
          <inkml:trace contextRef="#ctx0" brushRef="#br0" timeOffset="2749.1572">472 5791 6321,'-17'-1'4386,"17"1"-516,0 0 0,0 0-2322,-18-4-903,18 4 129,0 0-129,-19 13-129,18 4 258,-4 0-258,5 4-129,0-4 129,5-1-258,-5-16-129,23 15 0,-8-15-129,5-3 129,-2-15 0,0 0-129,-3-11 258,-3 6-129,-5-3 0,-6 6 0,-1 3 129,0 17-129,-23-5 0,6 7 0,-2 11 0,0 4 0,4 3-129,5-2 129,5-2-258,5-16-387,4 19-903,-4-19-2967,23-4 0,3-9-387,-2-22-516</inkml:trace>
        </inkml:traceGroup>
      </inkml:traceGroup>
    </inkml:traceGroup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5:38.596"/>
    </inkml:context>
    <inkml:brush xml:id="br0">
      <inkml:brushProperty name="width" value="0.04667" units="cm"/>
      <inkml:brushProperty name="height" value="0.04667" units="cm"/>
      <inkml:brushProperty name="fitToCurve" value="1"/>
    </inkml:brush>
    <inkml:brush xml:id="br1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2A200D5B-9DB8-4014-BE66-B9839D745F6E}" emma:medium="tactile" emma:mode="ink">
          <msink:context xmlns:msink="http://schemas.microsoft.com/ink/2010/main" type="inkDrawing" rotatedBoundingBox="13639,-223 23053,7809 18276,13407 8862,5374" hotPoints="8769,5175 18602,5006 21122,9555 18295,13318" semanticType="9" shapeName="Quadrilateral">
            <msink:sourceLink direction="with" ref="{5A5569A1-2A8D-408B-8A9C-27BF0A3F50B4}"/>
            <msink:destinationLink direction="with" ref="{F5366003-5069-4589-B85F-F3D86A74F5A6}"/>
            <msink:destinationLink direction="with" ref="{FC9AEFC9-1451-4FFE-AAD9-1ECA730BA56A}"/>
            <msink:destinationLink direction="with" ref="{0D651B0D-7108-4E7D-8443-003BE78362E3}"/>
            <msink:destinationLink direction="with" ref="{8A45333D-E976-4F6C-9DD5-9E7726A846B1}"/>
          </msink:context>
        </emma:interpretation>
      </emma:emma>
    </inkml:annotationXML>
    <inkml:trace contextRef="#ctx0" brushRef="#br0">2108 231 4515,'0'0'3354,"1"-15"0,-1 15-129,0 0-2451,-13-20 129,13 20 0,-36-18-258,12 8 0,-11-2 129,1 4-129,-10-4-258,-4 2 0,-6 0-129,-6 1 0,-3-1 0,-5 5 129,-4 1-129,1 4 0,-4 5 0,4 12 0,-4 4 129,7 13-258,-5 2 129,6 9-129,-2 5 0,6 6 0,-2 6 129,5 7 0,4 11 129,3 11 0,4 9-258,5 13 258,0 13 0,6 14 0,-3 16 0,3 15-129,-2 3 129,3 9-258,-4 4 387,4 11-387,-3 3 129,5 1 0,-1-4 0,6 1-129,2 2 0,5 10 129,3-2-129,5-2 0,1-2 0,6 7 129,0 4-387,3 3 387,-2-5-258,4-5 129,-2-1-129,3 9 0,1 3-129,1-8 129,0-6 129,11 2-258,4 6 258,8 3 0,7-6 0,7-7-129,9-6 258,11 1-129,9-6-129,9-12 129,5-19 0,4-11-129,4-9 129,5-13-129,2-16 0,3-17 0,3-13 0,9-8 0,6-10 0,7-11 0,6-9-129,4-15 258,1-12-129,4-13 0,2-6 0,-4-21 0,-2-19 129,-3-19-258,-4-16 129,-4-14 129,-4-18-129,-6-17 0,-8-16 0,-11-13 0,-6-14-129,-6-9 258,-6-19-129,-5-9 0,-9-2 129,-6 1-129,-8-3 0,-8-10 0,-7 1 0,-8 6-129,-6 13 129,-10 4 129,-4-6-129,-5-4 129,-1 4 0,-11 8 0,-1-1-129,-5-2 129,-7-12 0,-2-1-258,-3 3 258,0 5-258,-3-4 258,-2-5-129,-3-2 0,-3 1 129,-3 7-129,0 0 0,-5-2 129,1 1-129,-5 6-129,0 10 129,-2 8-129,1 5 0,-3 3 129,-1 11 0,-3 14 0,-3 13 0,-4 14 129,-3 10-129,-2 10 129,-2 14-129,1 14 0,-3 14 0,2 7-129,1 7-129,6 9-387,-2-6-516,20 17-2580,-3-5-1419,10-1 129,13-7-516,13-9-258</inkml:trace>
    <inkml:trace contextRef="#ctx0" brushRef="#br1" timeOffset="8732.4994">-7337 1597 4644,'-12'15'3741,"-4"-15"-129,16 0-258,0 0-2580,0 0 129,10 5-258,-10-5-129,20 0 387,-20 0-129,19-3 0,-19 3 0,22-15 0,-22 15-129,32-20 129,-7 7-387,13 1-129,11-6 129,16 1-129,10-1-129,10 0 0,11-2-258,12 2 387,8-4-258,19-1 129,11 0-258,10 1 129,8 0-129,9 1 129,6 3 129,10-1-258,1 3 258,-3 4-129,-4-1 0,-1 5 0,9-2 0,5 0 0,2 1 0,-2 3 0,-4-3 0,-1 3 129,-3 1-129,-7 0 0,-14 0 129,-12 1 0,-16 3 0,-4 1 129,-9 0-129,0 3 0,-6 2 0,4 5 129,1-2-258,2 4 129,0 0-129,-1-1 0,-5 1 0,-3-2 129,-9 0-129,-6 0 0,-5-2 0,-5 2 0,2 2 0,-5-2 0,-2 1 0,-4 1 0,-1-1 0,-5 4 129,-6 0 0,-4-1 0,-7-1 129,-3-5-258,0-1 258,1 1-129,-1-5 129,0 1-258,3-1 0,-1-1 0,1 1 0,-3 4 0,1 1 0,-3 2-129,-1 3 129,-2-1-258,-2 3 258,1-4-129,-6 1 129,1 0 0,-2-4 0,-6-1-129,-4-6 258,-3 1-129,-6-2 129,-2 0-129,-6-2 129,-1-4-129,-2-1 0,-1-1 129,-14 8-129,27-14 0,-27 14 0,18-16 129,-18 16-129,9-20 0,-9 20-129,-5-22 258,5 22-387,-30-26 258,10 12-258,-2 1 258,2 0-258,0 1 129,2 1 129,3 2-129,15 9 129,-21-13-129,21 13 129,0 0 0,0 0 0,0 0 0,0 0 0,10 0 0,6 5 129,6 3-129,-1 2 0,3 5 129,-3-1 129,1 0-129,-4 1 0,-1-1-258,-2 2 387,-2 1-387,-3 0 258,-2 2-129,-5 1 0,-3 0-129,-1 0 129,-11-3 129,-8-1-129,-1 1 0,-3 0-129,-4-6 0,5 9-387,-7-15-1032,13 7-2967,7 6 129,10-18-516,-11 18-129</inkml:trace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2:32.566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85791FD3-24D5-4F9B-AAD0-0A9A4F080776}" emma:medium="tactile" emma:mode="ink">
          <msink:context xmlns:msink="http://schemas.microsoft.com/ink/2010/main" type="writingRegion" rotatedBoundingBox="8781,4768 8863,10947 7909,10960 7827,4780">
            <msink:destinationLink direction="with" ref="{FB7F2340-5DDE-433D-B975-FEB7ED91EB74}"/>
          </msink:context>
        </emma:interpretation>
      </emma:emma>
    </inkml:annotationXML>
    <inkml:traceGroup>
      <inkml:annotationXML>
        <emma:emma xmlns:emma="http://www.w3.org/2003/04/emma" version="1.0">
          <emma:interpretation id="{A0CF8D7B-D2F6-4F87-ADE8-0FF67DD05866}" emma:medium="tactile" emma:mode="ink">
            <msink:context xmlns:msink="http://schemas.microsoft.com/ink/2010/main" type="paragraph" rotatedBoundingBox="8781,4768 8863,10947 7909,10960 7827,478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2F0B72B-F702-4FC7-A9DF-3F2BA44826CE}" emma:medium="tactile" emma:mode="ink">
              <msink:context xmlns:msink="http://schemas.microsoft.com/ink/2010/main" type="line" rotatedBoundingBox="8781,4768 8863,10947 7909,10960 7827,4780"/>
            </emma:interpretation>
          </emma:emma>
        </inkml:annotationXML>
        <inkml:traceGroup>
          <inkml:annotationXML>
            <emma:emma xmlns:emma="http://www.w3.org/2003/04/emma" version="1.0">
              <emma:interpretation id="{06C25362-3118-41AB-A90C-6BE33272E845}" emma:medium="tactile" emma:mode="ink">
                <msink:context xmlns:msink="http://schemas.microsoft.com/ink/2010/main" type="inkWord" rotatedBoundingBox="8516,9878 8530,10952 8269,10955 8254,9881"/>
              </emma:interpretation>
              <emma:one-of disjunction-type="recognition" id="oneOf0">
                <emma:interpretation id="interp0" emma:lang="en-US" emma:confidence="0">
                  <emma:literal>¥</emma:literal>
                </emma:interpretation>
                <emma:interpretation id="interp1" emma:lang="en-US" emma:confidence="0">
                  <emma:literal>¥ •</emma:literal>
                </emma:interpretation>
                <emma:interpretation id="interp2" emma:lang="en-US" emma:confidence="0">
                  <emma:literal>? •</emma:literal>
                </emma:interpretation>
                <emma:interpretation id="interp3" emma:lang="en-US" emma:confidence="0">
                  <emma:literal>?</emma:literal>
                </emma:interpretation>
                <emma:interpretation id="interp4" emma:lang="en-US" emma:confidence="0">
                  <emma:literal>! •</emma:literal>
                </emma:interpretation>
              </emma:one-of>
            </emma:emma>
          </inkml:annotationXML>
          <inkml:trace contextRef="#ctx0" brushRef="#br0">-72 5110 11610,'0'20'4515,"0"11"-258,0-31 129,0 29-4257,2-11-129,4-2 0,6 3 129,-12-19-129,22 18 129,-22-18-129,16-7 129,-11-9 0,-2-7-129,-3-4 129,-5 0 0,-6 6-129,-7 3-129,1 11-258,-6 2-516,13 13-903,-8 15-2451,4-6-258,14 15-129,-3-17-129</inkml:trace>
          <inkml:trace contextRef="#ctx0" brushRef="#br0" timeOffset="905.0517">54 5530 8256,'-20'-2'4128,"-6"-1"0,26 3-258,-32 0-3225,32 0-516,-23 0 0,23 0 0,0 0 129,0 0 129,0 0 129,-15 3 129,15-3-129,0 0 129,0 0 0,0 0-129,0 0-129,0 0-258,0 0 0,0 0 0,0 0-129,0 0 0,0 0-129,0 0 129,0 0-129,0 0 0,0 0 0,2 19-129,-2-19 0,0 21-129,0-21-387,0 20 129,0-20-129,0 0 129,-7 15 0,7-15 129,0 0 129,0 0 129,0 0 0,0 0 258,0 0 0,0 0 0,0 0-258,0 0 129,0 0-129,0 0 0,0 0 387,-7-12 0,7 12 129,0 0 129,0-18 0,0 18 129,0 0 0,0 0-129,0 0 0,0 0-258,0 0-129,0 0 0,-8-15 0,8 15 129,0 0 0,0 0 0,0 0-129,0 0 387,0 0-258,0 0 129,0 0-129,0 0 0,0 0-129,0 0-129,0 0 129,7 10 0,-7-10 0,10 23 0,-2-6 0,0 0-129,2-1 258,-10-16-129,25 22 129,-25-22 0,32 0 129,-17-7-129,1-6 258,-6-9-258,0-1 129,-7-5 0,-3 1-129,0 2-129,-6 4 0,-6 3 0,-3 4 0,15 14-258,-31-8-129,31 8-903,-25 12-2064,25-12-903,-8 19-258,8-19-129,8 9-387</inkml:trace>
          <inkml:trace contextRef="#ctx0" brushRef="#br0" timeOffset="1590.0909">63 6070 9933,'0'0'4386,"13"0"-387,-13 0-129,0 0-3741,0 0-258,0 0 129,0 0 0,-8 11 0,6 4 129,2 2-129,0 3 129,0-2 0,0-1 0,0-17 258,11 14-129,-11-14 0,20-6 0,-11-11 0,1-3-129,-5-8 258,-2 0-258,-3-4 129,0 6-258,-10-1 258,-2 9-129,-4 5 0,-1 11 129,-1 2-129,3 12 129,3 9-129,4 6 0,5-1 0,3 1-129,8-6 0,7-4 129,5-9-129,3-8 0,-1-5 0,-2-13 129,-5-5 0,-5 0-129,-9-6 129,-1 8-129,-6-1 129,6 22-129,-27-16-258,7 11-516,15 15-1806,5-10-1935,0 0-129,0 0-387,0 0-129</inkml:trace>
          <inkml:trace contextRef="#ctx0" brushRef="#br0" timeOffset="-2499.143">182 0 8256,'0'16'4128,"-15"4"129,0-11-129,-1 2-3354,11 17 129,-10-3 258,13 23 129,-11-1-129,11 24-387,-11 4 129,8 18-516,-7 3 129,2 6-387,0-3 0,-3-4-387,6-4-903,-13-19-2709,12-21-774,5-11-258,3-40-129</inkml:trace>
          <inkml:trace contextRef="#ctx0" brushRef="#br0" timeOffset="-1963.1122">-436 1720 1806,'-28'-5'3354,"28"5"387,0-38-387,23 8-1419,2-2-387,10-9-516,7 6 0,4-8 0,11 11 0,-6 2-129,4 17 129,-12 5-129,5 14 0,-21 14-258,-1 20-129,-17 10-129,-6 11-258,-8 9 129,-18 5-258,-10-1 0,-6-6 129,0-8 0,-1-8 0,5-16 0,5-4 0,5-17 129,25-15 0,0 0 129,0 0-129,25 1 0,15-1 0,6-8-129,16-7 0,6 2-258,3-10-516,7 11-516,-13-18-1032,5 9-1677,-7 6-903,-20-5-129,-5 15-387</inkml:trace>
          <inkml:trace contextRef="#ctx0" brushRef="#br0" timeOffset="-1303.0746">-407 2415 11223,'0'20'4128,"21"-20"258,-1-3-903,17-10-3225,11 3 0,5-5 129,8 8-129,-1 2 129,0 5-129,-9 5 0,-2 13-129,-16 7 0,-8 9-129,-17 7 129,-8 4-129,-18 3 129,-15 0-129,-11-3 129,-4-7-129,-3-8 129,1-8-129,8-12 0,11-10 0,11-2 0,20 2 0,-5-28-129,13 16 258,16 2-129,9 10 258,0 2-129,8 23 129,-4 8-129,4 10 129,-11 5 0,-1 5-129,-13 0 129,-4 2 0,-12-7-129,0-1 129,-17-12 0,-4-2-129,-9-8 0,-10-9-258,-3-1-258,-14-13-387,11 5-645,-17-14-1290,10-1-1806,8 1-387,3-5 0,21 9-258</inkml:trace>
          <inkml:trace contextRef="#ctx0" brushRef="#br0" timeOffset="-455.026">-108 3637 11997,'-27'-20'4773,"27"20"-516,0 0 387,-12 20-3870,12 2-258,12 16-258,1 12 0,10 16 0,-6 9-129,3 10 129,-10 4-258,0-1 129,-5-3-129,-5-7-129,0-10 0,-3-13-258,-2-5-387,-12-22-516,17 0-2193,0-11-1032,0-17-387,0 0 129,0-9-516</inkml:trace>
          <inkml:trace contextRef="#ctx0" brushRef="#br0" timeOffset="-718.041">-128 3659 9675,'18'-12'4128,"2"7"0,-20 5-258,0 0-3354,0 0 0,0 0 0,0 27-129,-22 3-129,-6 10 129,-15 6 258,-2 7-258,-10 0-129,4 0 129,-4-6-129,13-4 0,4-13-129,17-3 0,21-27 0,-9 23-129,18-22 0,17-1 129,16 0-129,6-3 129,12 0-129,3 3 129,3-2-129,-3 2 0,-3 0-129,-7 0 0,-6 2-258,-14-2-258,-3 3-387,-30-3-1161,20-23-1935,-20 23-387,0-37-258,-2 14 0</inkml:trace>
        </inkml:traceGroup>
      </inkml:traceGroup>
    </inkml:traceGroup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2:39.448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F5366003-5069-4589-B85F-F3D86A74F5A6}" emma:medium="tactile" emma:mode="ink">
          <msink:context xmlns:msink="http://schemas.microsoft.com/ink/2010/main" type="inkDrawing" rotatedBoundingBox="15872,4608 16908,3260 17539,3745 16503,5093" semanticType="callout" shapeName="Other">
            <msink:sourceLink direction="with" ref="{2A200D5B-9DB8-4014-BE66-B9839D745F6E}"/>
          </msink:context>
        </emma:interpretation>
      </emma:emma>
    </inkml:annotationXML>
    <inkml:trace contextRef="#ctx0" brushRef="#br0">-1390-114 7353,'5'33'3999,"-5"-33"258,0 0-258,0 0-3225,0-18 0,4 1 0,-4-18 0,0-5 0,0-18-129,1-6-129,4-18-129,7 1-258,0-12 129,4 3-129,-1 4 0,2 13 0,-4 8 0,-1 17 0,-6 11-129,-1 14 129,-5 23-129,7-16 129,-7 16 0,5 9 0,0 16-129,5 10 0,3 12 129,7 11 0,3 15 0,2 10 0,7 7-129,-1-1 129,1-2-129,-1-9 0,-2-10 0,-6-14 129,-3-14-129,-4-10 129,-6-13 129,-10-17-129,0 0 129,5-14 0,-6-17 0,-4-6 0,-7-17 0,9-13-129,-2-12 0,5-8 0,13-9 0,12-2-129,10-5 0,16-2 129,12 7-258,9 7 129,6 10 0,0 11 0,-5 15 129,-8 12-129,-9 17 0,-14 11 0,-14 15-129,-28 0 0,20 16-516,-20-16-387,0 42-1032,-4-24-2709,3-3 258,1-15-645,0 0-129</inkml:trace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5:49.019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FC9AEFC9-1451-4FFE-AAD9-1ECA730BA56A}" emma:medium="tactile" emma:mode="ink">
          <msink:context xmlns:msink="http://schemas.microsoft.com/ink/2010/main" type="inkDrawing" rotatedBoundingBox="8812,6234 17353,6126 17358,6579 8818,6687" semanticType="10" shapeName="Other">
            <msink:sourceLink direction="with" ref="{FB7F2340-5DDE-433D-B975-FEB7ED91EB74}"/>
            <msink:sourceLink direction="with" ref="{2A200D5B-9DB8-4014-BE66-B9839D745F6E}"/>
          </msink:context>
        </emma:interpretation>
      </emma:emma>
    </inkml:annotationXML>
    <inkml:trace contextRef="#ctx0" brushRef="#br0">257 225 1290,'0'0'516,"-20"11"0,20-11 129,-27 9 258,12-8-129,0 4 258,-3-3 516,3 3-258,-5-5 0,5 5 0,-3-4-258,0 6-387,3 0 0,-2-1 0,17-6-258,-26 14 129,26-14 129,-19 10-129,19-10 258,0 0 0,0 0 258,0 0-258,19 0-129,1-4-129,13 1 0,8-2-129,16 3-129,17-3-129,18 2 0,14 0 0,15-2-129,22 3 129,16 0-129,24 1 0,10-3 0,4 3 0,11-3 0,11 1 129,7 0-129,-2-2 0,-5 0 0,-7-3 129,6 3 0,-2-5 0,1 5 258,-11-4-258,0 6 129,0-4-129,-2 4 129,-10-4 129,-5 6 129,-16-3-258,-2 4 0,-10 0 129,0 0-129,-8 0 0,0 4-129,-4-1 0,-1 4 0,0-4-129,1 0 0,-1-1 0,-4 0 129,-6-2-129,-7 0 0,-6 0 0,-4 0 0,-8 0 0,-4 0 0,-6 0 0,-3 0 0,0 0 0,-1 0 0,1 0 0,-2-2 0,-7 0 129,-8 1-129,-10-1 0,-10 2 0,-15-2 0,-10 1 0,-8-1 0,-3 0 0,-4 2 0,-1-1 0,3 1-129,0-2 0,1 2 129,-1-3-129,-3 1 129,-4-1 0,-3-1-129,-15 4 129,0 0 0,6-16 0,-6 16 0,-14-20 0,-1 10-129,-2-2 129,-3 1 0,0-3 129,2 1-129,-2 0 258,5 0-258,15 13 129,-23-24-258,23 24 387,-14-20-387,14 20 129,0 0-129,0-15 129,0 15-129,25 0 129,-1 10 129,2 0-258,4 4 258,2 1-387,1 1 387,-3-1-258,-7-2 129,-3 2-129,-20-15 387,16 29-129,-16-14 0,-10 8 129,-9 0-129,-3 4 0,-6-1 129,1 4-258,1 2 0,1-4 0,6 3-258,1-11 0,13 7-387,5-27-387,-6 33-1032,6-33-1548,0 0-903,0 0-258,0 0-129</inkml:trace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5:50.493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0D651B0D-7108-4E7D-8443-003BE78362E3}" emma:medium="tactile" emma:mode="ink">
          <msink:context xmlns:msink="http://schemas.microsoft.com/ink/2010/main" type="inkDrawing" rotatedBoundingBox="8814,7480 17549,7464 17550,7956 8815,7972" semanticType="10" shapeName="Other">
            <msink:sourceLink direction="with" ref="{FB7F2340-5DDE-433D-B975-FEB7ED91EB74}"/>
            <msink:sourceLink direction="with" ref="{2A200D5B-9DB8-4014-BE66-B9839D745F6E}"/>
          </msink:context>
        </emma:interpretation>
      </emma:emma>
    </inkml:annotationXML>
    <inkml:trace contextRef="#ctx0" brushRef="#br0">170 88 5160,'-42'5'3741,"31"3"-387,-21-11 0,9 3-2967,5 0 129,3 8-258,15-8 0,-20 16-129,20-16 129,-9 20 0,9-20 258,12 17 258,16-9-129,14-8 129,19 10-129,22-6 0,22 6 0,16-1-258,25 10 129,18-3-387,21 11 0,14 1 0,7 7-129,8-3 0,13-1 129,12-9-129,6-1 129,2-6-129,4-2 258,1-8-129,5-3 0,-11-2 129,-5 2-129,-11-2 0,-4 3 129,-18-1-129,-12 4 129,-19-4 0,-4 1 0,-10-3 129,3-5 0,-14-6 0,5-1-129,-8-4 0,2-4-129,-7 1 0,-2-1 0,-8 5-129,-11 2 0,-7 5 0,-8 0 0,-5 4 0,-7 1 0,-1 1 0,-5 2 0,-7 0 0,-2 0 0,-8 0 0,-5-1 0,-7-1 0,-6 2 0,-7 0 0,-3 0 0,-3 0 0,-1 0 0,4 0 0,2 3 0,2-3 0,6 0 0,3 0-129,-1-3 129,-1-5 0,-1 1 0,-7-1-129,-3-2 129,-5 1 0,-7 0 0,-3 0-129,-5-1 129,-4 5 0,-4-5-129,-17 10 129,18-16-129,-18 16 129,3-25-129,-3 10 129,0-5 0,-6 0-129,-2-2 129,-4-2 0,-3 0 0,-2 1 0,-3 5 0,-1 0 0,-2 6 0,4 2 0,4 3 0,15 7 0,0 0 0,0 0-129,24 14 129,14-1 0,12-2 0,6 3 0,7 1 129,4-2-129,-4-1 0,-5 1 0,-10-1 129,-13 2 0,-15 3 0,-20 3 129,-7 3-129,-23 2 0,-5 7 129,-6-4-258,-2 3 0,-1-2 0,3-3-129,9-1-129,1-5-129,9 3-258,-6-13-516,15 7-2193,0-1-1161,-2-11-129,15-5-258,0 0-129</inkml:trace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5:52.036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8A45333D-E976-4F6C-9DD5-9E7726A846B1}" emma:medium="tactile" emma:mode="ink">
          <msink:context xmlns:msink="http://schemas.microsoft.com/ink/2010/main" type="inkDrawing" rotatedBoundingBox="8674,8571 17373,8502 17376,8865 8677,8935" semanticType="10" shapeName="Other">
            <msink:sourceLink direction="with" ref="{FB7F2340-5DDE-433D-B975-FEB7ED91EB74}"/>
            <msink:sourceLink direction="with" ref="{2A200D5B-9DB8-4014-BE66-B9839D745F6E}"/>
          </msink:context>
        </emma:interpretation>
      </emma:emma>
    </inkml:annotationXML>
    <inkml:trace contextRef="#ctx0" brushRef="#br0">-8 186 5676,'-15'24'3612,"18"-4"-258,-3-20-129,0 0-2967,17-3-258,-17 3 0,25 0 387,-25 0 129,20 0 129,-20 0 129,0 0 129,0 0-129,0 0 129,16 0-129,-1 7 0,2-7-129,13 0-387,11 0 0,12 0-129,19-5 129,11 0-129,11-5 0,11 3 258,11-1-387,14 3 129,12-2 0,20 4 0,12 3 0,13 0-129,19 2 129,20 4-129,16 1 0,6-2 0,4 1 129,2 1 129,-5-7 0,0 0 129,-13 0 0,-7 0 129,-8-3 0,6 3 0,-11-4 0,0 4-258,-5-5 0,6 2-129,2-5 0,-3-2 0,-16 0-129,-11 0 0,-17-2 0,-7 2 0,-14 4 0,-17 2 129,-7 4-129,-10 0 0,-2 0 0,-2 4 0,-2-1 129,0-1-129,-6-1 0,-4 1 0,-6 0 0,-10-1 0,-7 1 0,-10 0 0,-5 3 0,-9 1 0,-2 3 0,-2-1-129,-2 0 129,2 1 0,-2-1-129,0-3 129,-5 1 0,-5-2-129,-6-3 129,-7-1-129,-9 0 129,-16 0-129,20-3 129,-20 3 0,0 0-129,0 0 129,15-17 0,-15 17-129,0 0 258,12-19-129,-12 19-129,2-15 0,-2 15 0,-4-25-129,4 25 129,-23-27-129,23 27 129,-30-30 0,15 17 0,-1 1 129,1 1 0,0 1 0,15 10 0,-25-13 0,25 13 0,-17-10 0,17 10 129,0 0-129,0 0 0,0-15 0,8 15 129,16 0-129,4 1 0,8 6 0,8 3 0,0 3 0,1 2 0,-3 0 0,-6-2 0,-6 1 0,-10 1 0,-20-15 129,13 24 0,-13-24 0,-6 29-129,-9-16 129,-2 4 0,-3 2-129,-1 1 0,-4 2 0,0 1 0,-2-3-129,2 3-258,-8-11-645,15 10-2193,-4-7-1161,-3-14-387,25-1-258,-18-6-129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2:30.067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34F8746A-7386-4F53-A893-D2E4150A55A7}" emma:medium="tactile" emma:mode="ink">
          <msink:context xmlns:msink="http://schemas.microsoft.com/ink/2010/main" type="writingRegion" rotatedBoundingBox="8781,4768 8863,10947 7909,10960 7827,4780">
            <msink:destinationLink direction="with" ref="{ED5D7DA1-F806-4354-AE7F-F77FF9E936E3}"/>
          </msink:context>
        </emma:interpretation>
      </emma:emma>
    </inkml:annotationXML>
    <inkml:traceGroup>
      <inkml:annotationXML>
        <emma:emma xmlns:emma="http://www.w3.org/2003/04/emma" version="1.0">
          <emma:interpretation id="{47885951-CED4-4F43-BEFD-D54BE05DF767}" emma:medium="tactile" emma:mode="ink">
            <msink:context xmlns:msink="http://schemas.microsoft.com/ink/2010/main" type="paragraph" rotatedBoundingBox="8781,4768 8863,10947 7909,10960 7827,478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454AF98-CF93-4012-87C7-BB48F80CF8FC}" emma:medium="tactile" emma:mode="ink">
              <msink:context xmlns:msink="http://schemas.microsoft.com/ink/2010/main" type="line" rotatedBoundingBox="8781,4768 8863,10947 7909,10960 7827,4780"/>
            </emma:interpretation>
          </emma:emma>
        </inkml:annotationXML>
        <inkml:traceGroup>
          <inkml:annotationXML>
            <emma:emma xmlns:emma="http://www.w3.org/2003/04/emma" version="1.0">
              <emma:interpretation id="{4EB26A4C-B9C8-49E7-B000-F3BF156E5C29}" emma:medium="tactile" emma:mode="ink">
                <msink:context xmlns:msink="http://schemas.microsoft.com/ink/2010/main" type="inkWord" rotatedBoundingBox="8781,4768 8863,10947 7909,10960 7827,4780">
                  <msink:destinationLink direction="from" ref="{24E5FBC7-D7F5-4FA3-95AB-77B0D9C287FA}"/>
                  <msink:destinationLink direction="from" ref="{3DB1F92F-5096-4B86-B293-EEF66CDBCCAE}"/>
                  <msink:destinationLink direction="from" ref="{DAB6D983-68D5-4B27-A3C9-511068492621}"/>
                  <msink:destinationLink direction="from" ref="{CC00B727-2339-48C2-AA21-BFFD9C213326}"/>
                </msink:context>
              </emma:interpretation>
              <emma:one-of disjunction-type="recognition" id="oneOf0">
                <emma:interpretation id="interp0" emma:lang="en-US" emma:confidence="0">
                  <emma:literal>¥</emma:literal>
                </emma:interpretation>
                <emma:interpretation id="interp1" emma:lang="en-US" emma:confidence="0">
                  <emma:literal>! •</emma:literal>
                </emma:interpretation>
                <emma:interpretation id="interp2" emma:lang="en-US" emma:confidence="0">
                  <emma:literal>¥ •</emma:literal>
                </emma:interpretation>
                <emma:interpretation id="interp3" emma:lang="en-US" emma:confidence="0">
                  <emma:literal>&amp;</emma:literal>
                </emma:interpretation>
                <emma:interpretation id="interp4" emma:lang="en-US" emma:confidence="0">
                  <emma:literal>? •</emma:literal>
                </emma:interpretation>
              </emma:one-of>
            </emma:emma>
          </inkml:annotationXML>
          <inkml:trace contextRef="#ctx0" brushRef="#br0">182 0 8256,'0'16'4128,"-15"4"129,0-11-129,-1 2-3354,11 17 129,-10-3 258,13 23 129,-11-1-129,11 24-387,-11 4 129,8 18-516,-7 3 129,2 6-387,0-3 0,-3-4-387,6-4-903,-13-19-2709,12-21-774,5-11-258,3-40-129</inkml:trace>
          <inkml:trace contextRef="#ctx0" brushRef="#br0" timeOffset="536.0307">-436 1720 1806,'-28'-5'3354,"28"5"387,0-38-387,23 8-1419,2-2-387,10-9-516,7 6 0,4-8 0,11 11 0,-6 2-129,4 17 129,-12 5-129,5 14 0,-21 14-258,-1 20-129,-17 10-129,-6 11-258,-8 9 129,-18 5-258,-10-1 0,-6-6 129,0-8 0,-1-8 0,5-16 0,5-4 0,5-17 129,25-15 0,0 0 129,0 0-129,25 1 0,15-1 0,6-8-129,16-7 0,6 2-258,3-10-516,7 11-516,-13-18-1032,5 9-1677,-7 6-903,-20-5-129,-5 15-387</inkml:trace>
          <inkml:trace contextRef="#ctx0" brushRef="#br0" timeOffset="1196.0683">-407 2415 11223,'0'20'4128,"21"-20"258,-1-3-903,17-10-3225,11 3 0,5-5 129,8 8-129,-1 2 129,0 5-129,-9 5 0,-2 13-129,-16 7 0,-8 9-129,-17 7 129,-8 4-129,-18 3 129,-15 0-129,-11-3 129,-4-7-129,-3-8 129,1-8-129,8-12 0,11-10 0,11-2 0,20 2 0,-5-28-129,13 16 258,16 2-129,9 10 258,0 2-129,8 23 129,-4 8-129,4 10 129,-11 5 0,-1 5-129,-13 0 129,-4 2 0,-12-7-129,0-1 129,-17-12 0,-4-2-129,-9-8 0,-10-9-258,-3-1-258,-14-13-387,11 5-645,-17-14-1290,10-1-1806,8 1-387,3-5 0,21 9-258</inkml:trace>
          <inkml:trace contextRef="#ctx0" brushRef="#br0" timeOffset="1781.1019">-128 3659 9675,'18'-12'4128,"2"7"0,-20 5-258,0 0-3354,0 0 0,0 0 0,0 27-129,-22 3-129,-6 10 129,-15 6 258,-2 7-258,-10 0-129,4 0 129,-4-6-129,13-4 0,4-13-129,17-3 0,21-27 0,-9 23-129,18-22 0,17-1 129,16 0-129,6-3 129,12 0-129,3 3 129,3-2-129,-3 2 0,-3 0-129,-7 0 0,-6 2-258,-14-2-258,-3 3-387,-30-3-1161,20-23-1935,-20 23-387,0-37-258,-2 14 0</inkml:trace>
          <inkml:trace contextRef="#ctx0" brushRef="#br0" timeOffset="2044.117">-108 3637 11997,'-27'-20'4773,"27"20"-516,0 0 387,-12 20-3870,12 2-258,12 16-258,1 12 0,10 16 0,-6 9-129,3 10 129,-10 4-258,0-1 129,-5-3-129,-5-7-129,0-10 0,-3-13-258,-2-5-387,-12-22-516,17 0-2193,0-11-1032,0-17-387,0 0 129,0-9-516</inkml:trace>
          <inkml:trace contextRef="#ctx0" brushRef="#br0" timeOffset="2499.143">-72 5110 11610,'0'20'4515,"0"11"-258,0-31 129,0 29-4257,2-11-129,4-2 0,6 3 129,-12-19-129,22 18 129,-22-18-129,16-7 129,-11-9 0,-2-7-129,-3-4 129,-5 0 0,-6 6-129,-7 3-129,1 11-258,-6 2-516,13 13-903,-8 15-2451,4-6-258,14 15-129,-3-17-129</inkml:trace>
          <inkml:trace contextRef="#ctx0" brushRef="#br0" timeOffset="3404.1947">54 5530 8256,'-20'-2'4128,"-6"-1"0,26 3-258,-32 0-3225,32 0-516,-23 0 0,23 0 0,0 0 129,0 0 129,0 0 129,-15 3 129,15-3-129,0 0 129,0 0 0,0 0-129,0 0-129,0 0-258,0 0 0,0 0 0,0 0-129,0 0 0,0 0-129,0 0 129,0 0-129,0 0 0,0 0 0,2 19-129,-2-19 0,0 21-129,0-21-387,0 20 129,0-20-129,0 0 129,-7 15 0,7-15 129,0 0 129,0 0 129,0 0 0,0 0 258,0 0 0,0 0 0,0 0-258,0 0 129,0 0-129,0 0 0,0 0 387,-7-12 0,7 12 129,0 0 129,0-18 0,0 18 129,0 0 0,0 0-129,0 0 0,0 0-258,0 0-129,0 0 0,-8-15 0,8 15 129,0 0 0,0 0 0,0 0-129,0 0 387,0 0-258,0 0 129,0 0-129,0 0 0,0 0-129,0 0-129,0 0 129,7 10 0,-7-10 0,10 23 0,-2-6 0,0 0-129,2-1 258,-10-16-129,25 22 129,-25-22 0,32 0 129,-17-7-129,1-6 258,-6-9-258,0-1 129,-7-5 0,-3 1-129,0 2-129,-6 4 0,-6 3 0,-3 4 0,15 14-258,-31-8-129,31 8-903,-25 12-2064,25-12-903,-8 19-258,8-19-129,8 9-387</inkml:trace>
          <inkml:trace contextRef="#ctx0" brushRef="#br0" timeOffset="4089.2339">63 6070 9933,'0'0'4386,"13"0"-387,-13 0-129,0 0-3741,0 0-258,0 0 129,0 0 0,-8 11 0,6 4 129,2 2-129,0 3 129,0-2 0,0-1 0,0-17 258,11 14-129,-11-14 0,20-6 0,-11-11 0,1-3-129,-5-8 258,-2 0-258,-3-4 129,0 6-258,-10-1 258,-2 9-129,-4 5 0,-1 11 129,-1 2-129,3 12 129,3 9-129,4 6 0,5-1 0,3 1-129,8-6 0,7-4 129,5-9-129,3-8 0,-1-5 0,-2-13 129,-5-5 0,-5 0-129,-9-6 129,-1 8-129,-6-1 129,6 22-129,-27-16-258,7 11-516,15 15-1806,5-10-1935,0 0-129,0 0-387,0 0-129</inkml:trace>
        </inkml:traceGroup>
      </inkml:traceGroup>
    </inkml:traceGroup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2:29.543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A017F163-97B1-49D0-A585-C386DB483E75}" emma:medium="tactile" emma:mode="ink">
          <msink:context xmlns:msink="http://schemas.microsoft.com/ink/2010/main" type="inkDrawing"/>
        </emma:interpretation>
      </emma:emma>
    </inkml:annotationXML>
    <inkml:trace contextRef="#ctx0" brushRef="#br0">1748 191 7482,'-7'-34'4386,"7"34"-129,-28-26-258,28 26-2580,-36-20-1032,9 18 0,1 6 129,-13 9 0,1 15-129,-17 9-129,-1 17 387,-17 11-258,3 18 129,-14 7-129,4 14 0,-7 8 0,4 11-129,0 11 0,2 14-129,0 10 0,3 9-129,-2 17 258,4 27-129,3 18 0,1 11-129,6 12 129,8 17 129,3 3 0,12 9 0,5 3 0,11-4 0,4-6 0,13-2 129,2-13-129,8 0-129,3-5 129,13-3-258,6-5 129,11 0 0,9-1-129,16 3 258,17-9-129,16-15 129,15-13-129,17-14 258,13-26-258,17-28 129,16-30-129,10-23 1,1-27-130,1-24 0,0-27 0,6-17 0,3-30 0,-1-20 0,-8-18 0,-5-21 0,0-22 0,1-26 0,4-24 0,-8-18-130,-12-15 1,-13-25 0,-14-25 0,-14-19 258,-19-12-129,-25-14 258,-22-3-128,-21-5-130,-20-7 0,-13 2 0,-12 10 0,-19-1 0,-12 1 0,-12 5 0,-13 5 0,-13 0-130,-11-2 130,-12 5-129,-9 8 0,-7 19 0,-9 19-129,-11 24 258,-9 20 0,-6 20 0,-6 31-129,0 25 0,0 20 0,-3 10-387,11 23-258,-3-3-774,40 30-2193,5 5-1290,16 8-258,17 8 0,17 6-258</inkml:trace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2:28.355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FE9396B0-BA6F-40E0-9269-3305AF35E2EA}" emma:medium="tactile" emma:mode="ink">
          <msink:context xmlns:msink="http://schemas.microsoft.com/ink/2010/main" type="inkDrawing"/>
        </emma:interpretation>
      </emma:emma>
    </inkml:annotationXML>
    <inkml:trace contextRef="#ctx0" brushRef="#br0">53 1401 9417,'-30'50'3999,"12"-42"0,18-8-387,-5 18-3354,5-18 0,18-18-129,9-10 0,9-7 258,8-18-387,7-10 129,4-17-258,5-11 258,-2-9-258,0-8 129,-7-2-129,-3 6 0,-8 8 387,-5 11-258,-8 10 129,-6 20 0,-4 12 0,-4 20-129,-13 23 0,20-12 129,-10 21-129,-2 21 129,-1 16-129,1 14 258,-1 11-258,1 7 129,2 7 0,0 0 0,2-6-129,-1-4 0,1-17 0,-2-8 0,0-12 0,-2-8 129,1-10 0,-6-4 129,-3-16 0,5 17 258,-5-17-258,0 0 129,10-31-129,0-1 0,-2-19 129,9-16-258,1-18 129,14-14-387,4-11 387,14 1-258,8-3 0,8 6 0,7 12 0,9 14 0,-3 17-129,-2 16 129,-7 16-258,-11 11 129,-6 15-258,-16 2-516,1 7-2451,-13 15-903,-25-19-258,22 28-258,-22-28-258</inkml:trace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5:47.328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4D3C4428-A99A-4E86-BE06-8E5037D9C72A}" emma:medium="tactile" emma:mode="ink">
          <msink:context xmlns:msink="http://schemas.microsoft.com/ink/2010/main" type="inkDrawing" rotatedBoundingBox="8925,4813 17377,4874 17373,5409 8921,5348" shapeName="Other"/>
        </emma:interpretation>
      </emma:emma>
    </inkml:annotationXML>
    <inkml:trace contextRef="#ctx0" brushRef="#br0">-7337 1597 4644,'-12'15'3741,"-4"-15"-129,16 0-258,0 0-2580,0 0 129,10 5-258,-10-5-129,20 0 387,-20 0-129,19-3 0,-19 3 0,22-15 0,-22 15-129,32-20 129,-7 7-387,13 1-129,11-6 129,16 1-129,10-1-129,10 0 0,11-2-258,12 2 387,8-4-258,19-1 129,11 0-258,10 1 129,8 0-129,9 1 129,6 3 129,10-1-258,1 3 258,-3 4-129,-4-1 0,-1 5 0,9-2 0,5 0 0,2 1 0,-2 3 0,-4-3 0,-1 3 129,-3 1-129,-7 0 0,-14 0 129,-12 1 0,-16 3 0,-4 1 129,-9 0-129,0 3 0,-6 2 0,4 5 129,1-2-258,2 4 129,0 0-129,-1-1 0,-5 1 0,-3-2 129,-9 0-129,-6 0 0,-5-2 0,-5 2 0,2 2 0,-5-2 0,-2 1 0,-4 1 0,-1-1 0,-5 4 129,-6 0 0,-4-1 0,-7-1 129,-3-5-258,0-1 258,1 1-129,-1-5 129,0 1-258,3-1 0,-1-1 0,1 1 0,-3 4 0,1 1 0,-3 2-129,-1 3 129,-2-1-258,-2 3 258,1-4-129,-6 1 129,1 0 0,-2-4 0,-6-1-129,-4-6 258,-3 1-129,-6-2 129,-2 0-129,-6-2 129,-1-4-129,-2-1 0,-1-1 129,-14 8-129,27-14 0,-27 14 0,18-16 129,-18 16-129,9-20 0,-9 20-129,-5-22 258,5 22-387,-30-26 258,10 12-258,-2 1 258,2 0-258,0 1 129,2 1 129,3 2-129,15 9 129,-21-13-129,21 13 129,0 0 0,0 0 0,0 0 0,0 0 0,10 0 0,6 5 129,6 3-129,-1 2 0,3 5 129,-3-1 129,1 0-129,-4 1 0,-1-1-258,-2 2 387,-2 1-387,-3 0 258,-2 2-129,-5 1 0,-3 0-129,-1 0 129,-11-3 129,-8-1-129,-1 1 0,-3 0-129,-4-6 0,5 9-387,-7-15-1032,13 7-2967,7 6 129,10-18-516,-11 18-129</inkml:trace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2:30.067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6A359ED2-36D6-4B35-8C50-56DE26CBEEEF}" emma:medium="tactile" emma:mode="ink">
          <msink:context xmlns:msink="http://schemas.microsoft.com/ink/2010/main" type="inkDrawing"/>
        </emma:interpretation>
      </emma:emma>
    </inkml:annotationXML>
    <inkml:trace contextRef="#ctx0" brushRef="#br0">182 0 8256,'0'16'4128,"-15"4"129,0-11-129,-1 2-3354,11 17 129,-10-3 258,13 23 129,-11-1-129,11 24-387,-11 4 129,8 18-516,-7 3 129,2 6-387,0-3 0,-3-4-387,6-4-903,-13-19-2709,12-21-774,5-11-258,3-40-129</inkml:trace>
    <inkml:trace contextRef="#ctx0" brushRef="#br0" timeOffset="536.0307">-436 1720 1806,'-28'-5'3354,"28"5"387,0-38-387,23 8-1419,2-2-387,10-9-516,7 6 0,4-8 0,11 11 0,-6 2-129,4 17 129,-12 5-129,5 14 0,-21 14-258,-1 20-129,-17 10-129,-6 11-258,-8 9 129,-18 5-258,-10-1 0,-6-6 129,0-8 0,-1-8 0,5-16 0,5-4 0,5-17 129,25-15 0,0 0 129,0 0-129,25 1 0,15-1 0,6-8-129,16-7 0,6 2-258,3-10-516,7 11-516,-13-18-1032,5 9-1677,-7 6-903,-20-5-129,-5 15-387</inkml:trace>
    <inkml:trace contextRef="#ctx0" brushRef="#br0" timeOffset="1196.0683">-407 2415 11223,'0'20'4128,"21"-20"258,-1-3-903,17-10-3225,11 3 0,5-5 129,8 8-129,-1 2 129,0 5-129,-9 5 0,-2 13-129,-16 7 0,-8 9-129,-17 7 129,-8 4-129,-18 3 129,-15 0-129,-11-3 129,-4-7-129,-3-8 129,1-8-129,8-12 0,11-10 0,11-2 0,20 2 0,-5-28-129,13 16 258,16 2-129,9 10 258,0 2-129,8 23 129,-4 8-129,4 10 129,-11 5 0,-1 5-129,-13 0 129,-4 2 0,-12-7-129,0-1 129,-17-12 0,-4-2-129,-9-8 0,-10-9-258,-3-1-258,-14-13-387,11 5-645,-17-14-1290,10-1-1806,8 1-387,3-5 0,21 9-258</inkml:trace>
    <inkml:trace contextRef="#ctx0" brushRef="#br0" timeOffset="2044.117">-108 3637 11997,'-27'-20'4773,"27"20"-516,0 0 387,-12 20-3870,12 2-258,12 16-258,1 12 0,10 16 0,-6 9-129,3 10 129,-10 4-258,0-1 129,-5-3-129,-5-7-129,0-10 0,-3-13-258,-2-5-387,-12-22-516,17 0-2193,0-11-1032,0-17-387,0 0 129,0-9-516</inkml:trace>
    <inkml:trace contextRef="#ctx0" brushRef="#br0" timeOffset="1781.1019">-128 3659 9675,'18'-12'4128,"2"7"0,-20 5-258,0 0-3354,0 0 0,0 0 0,0 27-129,-22 3-129,-6 10 129,-15 6 258,-2 7-258,-10 0-129,4 0 129,-4-6-129,13-4 0,4-13-129,17-3 0,21-27 0,-9 23-129,18-22 0,17-1 129,16 0-129,6-3 129,12 0-129,3 3 129,3-2-129,-3 2 0,-3 0-129,-7 0 0,-6 2-258,-14-2-258,-3 3-387,-30-3-1161,20-23-1935,-20 23-387,0-37-258,-2 14 0</inkml:trace>
    <inkml:trace contextRef="#ctx0" brushRef="#br0" timeOffset="2499.143">-72 5110 11610,'0'20'4515,"0"11"-258,0-31 129,0 29-4257,2-11-129,4-2 0,6 3 129,-12-19-129,22 18 129,-22-18-129,16-7 129,-11-9 0,-2-7-129,-3-4 129,-5 0 0,-6 6-129,-7 3-129,1 11-258,-6 2-516,13 13-903,-8 15-2451,4-6-258,14 15-129,-3-17-129</inkml:trace>
    <inkml:trace contextRef="#ctx0" brushRef="#br0" timeOffset="3404.1947">54 5530 8256,'-20'-2'4128,"-6"-1"0,26 3-258,-32 0-3225,32 0-516,-23 0 0,23 0 0,0 0 129,0 0 129,0 0 129,-15 3 129,15-3-129,0 0 129,0 0 0,0 0-129,0 0-129,0 0-258,0 0 0,0 0 0,0 0-129,0 0 0,0 0-129,0 0 129,0 0-129,0 0 0,0 0 0,2 19-129,-2-19 0,0 21-129,0-21-387,0 20 129,0-20-129,0 0 129,-7 15 0,7-15 129,0 0 129,0 0 129,0 0 0,0 0 258,0 0 0,0 0 0,0 0-258,0 0 129,0 0-129,0 0 0,0 0 387,-7-12 0,7 12 129,0 0 129,0-18 0,0 18 129,0 0 0,0 0-129,0 0 0,0 0-258,0 0-129,0 0 0,-8-15 0,8 15 129,0 0 0,0 0 0,0 0-129,0 0 387,0 0-258,0 0 129,0 0-129,0 0 0,0 0-129,0 0-129,0 0 129,7 10 0,-7-10 0,10 23 0,-2-6 0,0 0-129,2-1 258,-10-16-129,25 22 129,-25-22 0,32 0 129,-17-7-129,1-6 258,-6-9-258,0-1 129,-7-5 0,-3 1-129,0 2-129,-6 4 0,-6 3 0,-3 4 0,15 14-258,-31-8-129,31 8-903,-25 12-2064,25-12-903,-8 19-258,8-19-129,8 9-387</inkml:trace>
    <inkml:trace contextRef="#ctx0" brushRef="#br0" timeOffset="4089.2339">63 6070 9933,'0'0'4386,"13"0"-387,-13 0-129,0 0-3741,0 0-258,0 0 129,0 0 0,-8 11 0,6 4 129,2 2-129,0 3 129,0-2 0,0-1 0,0-17 258,11 14-129,-11-14 0,20-6 0,-11-11 0,1-3-129,-5-8 258,-2 0-258,-3-4 129,0 6-258,-10-1 258,-2 9-129,-4 5 0,-1 11 129,-1 2-129,3 12 129,3 9-129,4 6 0,5-1 0,3 1-129,8-6 0,7-4 129,5-9-129,3-8 0,-1-5 0,-2-13 129,-5-5 0,-5 0-129,-9-6 129,-1 8-129,-6-1 129,6 22-129,-27-16-258,7 11-516,15 15-1806,5-10-1935,0 0-129,0 0-387,0 0-129</inkml:trace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5:49.019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B3FB9A58-DCB4-4C4A-AF89-7FAAA3D26DC0}" emma:medium="tactile" emma:mode="ink">
          <msink:context xmlns:msink="http://schemas.microsoft.com/ink/2010/main" type="inkDrawing" rotatedBoundingBox="8812,6234 17353,6126 17358,6579 8818,6687" shapeName="Other"/>
        </emma:interpretation>
      </emma:emma>
    </inkml:annotationXML>
    <inkml:trace contextRef="#ctx0" brushRef="#br0">257 225 1290,'0'0'516,"-20"11"0,20-11 129,-27 9 258,12-8-129,0 4 258,-3-3 516,3 3-258,-5-5 0,5 5 0,-3-4-258,0 6-387,3 0 0,-2-1 0,17-6-258,-26 14 129,26-14 129,-19 10-129,19-10 258,0 0 0,0 0 258,0 0-258,19 0-129,1-4-129,13 1 0,8-2-129,16 3-129,17-3-129,18 2 0,14 0 0,15-2-129,22 3 129,16 0-129,24 1 0,10-3 0,4 3 0,11-3 0,11 1 129,7 0-129,-2-2 0,-5 0 0,-7-3 129,6 3 0,-2-5 0,1 5 258,-11-4-258,0 6 129,0-4-129,-2 4 129,-10-4 129,-5 6 129,-16-3-258,-2 4 0,-10 0 129,0 0-129,-8 0 0,0 4-129,-4-1 0,-1 4 0,0-4-129,1 0 0,-1-1 0,-4 0 129,-6-2-129,-7 0 0,-6 0 0,-4 0 0,-8 0 0,-4 0 0,-6 0 0,-3 0 0,0 0 0,-1 0 0,1 0 0,-2-2 0,-7 0 129,-8 1-129,-10-1 0,-10 2 0,-15-2 0,-10 1 0,-8-1 0,-3 0 0,-4 2 0,-1-1 0,3 1-129,0-2 0,1 2 129,-1-3-129,-3 1 129,-4-1 0,-3-1-129,-15 4 129,0 0 0,6-16 0,-6 16 0,-14-20 0,-1 10-129,-2-2 129,-3 1 0,0-3 129,2 1-129,-2 0 258,5 0-258,15 13 129,-23-24-258,23 24 387,-14-20-387,14 20 129,0 0-129,0-15 129,0 15-129,25 0 129,-1 10 129,2 0-258,4 4 258,2 1-387,1 1 387,-3-1-258,-7-2 129,-3 2-129,-20-15 387,16 29-129,-16-14 0,-10 8 129,-9 0-129,-3 4 0,-6-1 129,1 4-258,1 2 0,1-4 0,6 3-258,1-11 0,13 7-387,5-27-387,-6 33-1032,6-33-1548,0 0-903,0 0-258,0 0-129</inkml:trace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5:50.493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18B97B2A-CE01-4853-B5B3-774E320D380D}" emma:medium="tactile" emma:mode="ink">
          <msink:context xmlns:msink="http://schemas.microsoft.com/ink/2010/main" type="inkDrawing" rotatedBoundingBox="8814,7480 17549,7464 17550,7956 8815,7972" semanticType="callout" shapeName="Other">
            <msink:sourceLink direction="to" ref="{80DD4BC5-DB07-4E82-AB28-4B7956B6747C}"/>
          </msink:context>
        </emma:interpretation>
      </emma:emma>
    </inkml:annotationXML>
    <inkml:trace contextRef="#ctx0" brushRef="#br0">170 88 5160,'-42'5'3741,"31"3"-387,-21-11 0,9 3-2967,5 0 129,3 8-258,15-8 0,-20 16-129,20-16 129,-9 20 0,9-20 258,12 17 258,16-9-129,14-8 129,19 10-129,22-6 0,22 6 0,16-1-258,25 10 129,18-3-387,21 11 0,14 1 0,7 7-129,8-3 0,13-1 129,12-9-129,6-1 129,2-6-129,4-2 258,1-8-129,5-3 0,-11-2 129,-5 2-129,-11-2 0,-4 3 129,-18-1-129,-12 4 129,-19-4 0,-4 1 0,-10-3 129,3-5 0,-14-6 0,5-1-129,-8-4 0,2-4-129,-7 1 0,-2-1 0,-8 5-129,-11 2 0,-7 5 0,-8 0 0,-5 4 0,-7 1 0,-1 1 0,-5 2 0,-7 0 0,-2 0 0,-8 0 0,-5-1 0,-7-1 0,-6 2 0,-7 0 0,-3 0 0,-3 0 0,-1 0 0,4 0 0,2 3 0,2-3 0,6 0 0,3 0-129,-1-3 129,-1-5 0,-1 1 0,-7-1-129,-3-2 129,-5 1 0,-7 0 0,-3 0-129,-5-1 129,-4 5 0,-4-5-129,-17 10 129,18-16-129,-18 16 129,3-25-129,-3 10 129,0-5 0,-6 0-129,-2-2 129,-4-2 0,-3 0 0,-2 1 0,-3 5 0,-1 0 0,-2 6 0,4 2 0,4 3 0,15 7 0,0 0 0,0 0-129,24 14 129,14-1 0,12-2 0,6 3 0,7 1 129,4-2-129,-4-1 0,-5 1 0,-10-1 129,-13 2 0,-15 3 0,-20 3 129,-7 3-129,-23 2 0,-5 7 129,-6-4-258,-2 3 0,-1-2 0,3-3-129,9-1-129,1-5-129,9 3-258,-6-13-516,15 7-2193,0-1-1161,-2-11-129,15-5-258,0 0-129</inkml:trace>
  </inkml:traceGroup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5:52.036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97216C7F-00E7-4AB2-96F6-B5B9AB9570EA}" emma:medium="tactile" emma:mode="ink">
          <msink:context xmlns:msink="http://schemas.microsoft.com/ink/2010/main" type="inkDrawing" rotatedBoundingBox="8674,8571 17373,8502 17376,8865 8677,8935" semanticType="callout" shapeName="Other">
            <msink:sourceLink direction="with" ref="{27CCF0E7-95A9-40BB-BF08-E216E2F61C36}"/>
          </msink:context>
        </emma:interpretation>
      </emma:emma>
    </inkml:annotationXML>
    <inkml:trace contextRef="#ctx0" brushRef="#br0">-8 186 5676,'-15'24'3612,"18"-4"-258,-3-20-129,0 0-2967,17-3-258,-17 3 0,25 0 387,-25 0 129,20 0 129,-20 0 129,0 0 129,0 0-129,0 0 129,16 0-129,-1 7 0,2-7-129,13 0-387,11 0 0,12 0-129,19-5 129,11 0-129,11-5 0,11 3 258,11-1-387,14 3 129,12-2 0,20 4 0,12 3 0,13 0-129,19 2 129,20 4-129,16 1 0,6-2 0,4 1 129,2 1 129,-5-7 0,0 0 129,-13 0 0,-7 0 129,-8-3 0,6 3 0,-11-4 0,0 4-258,-5-5 0,6 2-129,2-5 0,-3-2 0,-16 0-129,-11 0 0,-17-2 0,-7 2 0,-14 4 0,-17 2 129,-7 4-129,-10 0 0,-2 0 0,-2 4 0,-2-1 129,0-1-129,-6-1 0,-4 1 0,-6 0 0,-10-1 0,-7 1 0,-10 0 0,-5 3 0,-9 1 0,-2 3 0,-2-1-129,-2 0 129,2 1 0,-2-1-129,0-3 129,-5 1 0,-5-2-129,-6-3 129,-7-1-129,-9 0 129,-16 0-129,20-3 129,-20 3 0,0 0-129,0 0 129,15-17 0,-15 17-129,0 0 258,12-19-129,-12 19-129,2-15 0,-2 15 0,-4-25-129,4 25 129,-23-27-129,23 27 129,-30-30 0,15 17 0,-1 1 129,1 1 0,0 1 0,15 10 0,-25-13 0,25 13 0,-17-10 0,17 10 129,0 0-129,0 0 0,0-15 0,8 15 129,16 0-129,4 1 0,8 6 0,8 3 0,0 3 0,1 2 0,-3 0 0,-6-2 0,-6 1 0,-10 1 0,-20-15 129,13 24 0,-13-24 0,-6 29-129,-9-16 129,-2 4 0,-3 2-129,-1 1 0,-4 2 0,0 1 0,-2-3-129,2 3-258,-8-11-645,15 10-2193,-4-7-1161,-3-14-387,25-1-258,-18-6-129</inkml:trace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6:27.036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B27BEF11-F9AB-4505-8AF2-28DA919C7C08}" emma:medium="tactile" emma:mode="ink">
          <msink:context xmlns:msink="http://schemas.microsoft.com/ink/2010/main" type="writingRegion" rotatedBoundingBox="17601,4518 21326,4616 21159,10975 17434,10877">
            <msink:destinationLink direction="with" ref="{098573DB-5012-472E-BF45-864A443A9690}"/>
          </msink:context>
        </emma:interpretation>
      </emma:emma>
    </inkml:annotationXML>
    <inkml:traceGroup>
      <inkml:annotationXML>
        <emma:emma xmlns:emma="http://www.w3.org/2003/04/emma" version="1.0">
          <emma:interpretation id="{0FB60137-8336-4A57-BFCE-214A51A749FA}" emma:medium="tactile" emma:mode="ink">
            <msink:context xmlns:msink="http://schemas.microsoft.com/ink/2010/main" type="paragraph" rotatedBoundingBox="17786,4617 19043,4452 19171,5427 17913,559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365C9B0-3FE7-453A-83B6-651E12465BA9}" emma:medium="tactile" emma:mode="ink">
              <msink:context xmlns:msink="http://schemas.microsoft.com/ink/2010/main" type="line" rotatedBoundingBox="17786,4617 19043,4452 19171,5427 17913,5592"/>
            </emma:interpretation>
          </emma:emma>
        </inkml:annotationXML>
        <inkml:traceGroup>
          <inkml:annotationXML>
            <emma:emma xmlns:emma="http://www.w3.org/2003/04/emma" version="1.0">
              <emma:interpretation id="{60F54D52-7D61-42FC-AB86-D0FCDD560344}" emma:medium="tactile" emma:mode="ink">
                <msink:context xmlns:msink="http://schemas.microsoft.com/ink/2010/main" type="inkWord" rotatedBoundingBox="17786,4617 19043,4452 19171,5427 17913,5592"/>
              </emma:interpretation>
              <emma:one-of disjunction-type="recognition" id="oneOf0">
                <emma:interpretation id="interp0" emma:lang="en-US" emma:confidence="0">
                  <emma:literal>"a</emma:literal>
                </emma:interpretation>
                <emma:interpretation id="interp1" emma:lang="en-US" emma:confidence="0">
                  <emma:literal>"at</emma:literal>
                </emma:interpretation>
                <emma:interpretation id="interp2" emma:lang="en-US" emma:confidence="0">
                  <emma:literal>"a"</emma:literal>
                </emma:interpretation>
                <emma:interpretation id="interp3" emma:lang="en-US" emma:confidence="0">
                  <emma:literal>"al</emma:literal>
                </emma:interpretation>
                <emma:interpretation id="interp4" emma:lang="en-US" emma:confidence="0">
                  <emma:literal>"ail</emma:literal>
                </emma:interpretation>
              </emma:one-of>
            </emma:emma>
          </inkml:annotationXML>
          <inkml:trace contextRef="#ctx0" brushRef="#br0">25 43 3999,'-10'-23'4386,"10"23"-129,0 0 0,0 0-1806,-15-22-774,15 22-258,0 0-387,0 0-129,0 0-129,0 15-258,0-15-129,0 30-129,0-13 0,8 6 0,0-1-129,2-1-129,0-1-129,0-5-129,2 3-258,-12-18-258,16 24-645,-16-24-645,2 18-387,-2-18-1677,0 0-258,-3 26-645,3-26 903</inkml:trace>
          <inkml:trace contextRef="#ctx0" brushRef="#br0" timeOffset="284.0161">138 118 2967,'19'-40'3741,"-19"40"-516,9-28-645,-9 28-129,1-20-387,-1 20-387,0 0-129,0-15-258,0 15-258,9 8 0,4 14-258,-6-4 0,13 15-387,-7-3 0,8 8-129,-2-1-129,-1-1 0,-3-2-258,-3-6 0,-1 0-387,-11-28-387,12 30-387,-12-30-774,0 0-645,0 0-1806,0 0 0,0 0-258,0 0 387</inkml:trace>
          <inkml:trace contextRef="#ctx0" brushRef="#br0" timeOffset="811.0463">574 397 2064,'47'5'2580,"-9"-5"0,-38 0-1548,16-15-516,-16 15 258,22-30 387,-15 10 129,-7-2 258,0 1 0,-5-4 258,-4 8-258,-14-4 129,5 14-387,-14-4-258,7 11-129,-11 8-258,4 20 0,-6 5-258,7 17 0,-4 8-129,7 12 0,1 6-129,4 4 0,8 1 0,5-8-129,10-6 129,0-17 0,15-14-129,6-19 0,8-17 0,2-14 0,2-19 0,-1-13 0,-4-12 0,-5 0 129,-6-2-258,-7 8 258,-3 7-258,-6 9 258,-1 11 0,0 25 0,0 0-129,9 8 0,-1 22 129,5 5-258,4 7 258,3 1-258,5 7-258,-4-11-129,7 10-258,-9-28-774,12 7-1419,-4-13-1290,-12-15-387,3-5 0,-13-28-258</inkml:trace>
          <inkml:trace contextRef="#ctx0" brushRef="#br0" timeOffset="1231.0703">1095-25 4773,'0'-17'3999,"0"17"-129,0 0 129,0 0-2709,0-16 0,0 16 0,0 0-258,-5 13-258,5-13 129,-21 35-258,1-15-129,5 12 0,-7-4-258,8 10 0,-3-5-129,4 0-129,6-3-258,0-12-258,7 4-645,0-22-774,17 7-903,1-7-1548,-6-15-258,13 0-129,-14-18 516</inkml:trace>
          <inkml:trace contextRef="#ctx0" brushRef="#br0" timeOffset="1444.0826">1217-48 4257,'26'-13'4128,"-8"13"-129,-18 0 129,0 0-1935,0 0-387,0 0-645,7 39-258,-12-10-129,-1 15-129,-9 0-387,0 10 129,0 3-774,-4-1 0,13 4-1161,-6-7-1806,4-13-903,13 2-258,-2-24-129</inkml:trace>
        </inkml:traceGroup>
      </inkml:traceGroup>
    </inkml:traceGroup>
    <inkml:traceGroup>
      <inkml:annotationXML>
        <emma:emma xmlns:emma="http://www.w3.org/2003/04/emma" version="1.0">
          <emma:interpretation id="{EEB2A6FB-6067-4E3A-B215-9FD480311AF5}" emma:medium="tactile" emma:mode="ink">
            <msink:context xmlns:msink="http://schemas.microsoft.com/ink/2010/main" type="paragraph" rotatedBoundingBox="17564,5914 19475,5973 19459,6468 17549,640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CA58694-E56D-4E99-936A-C00709E8D2E7}" emma:medium="tactile" emma:mode="ink">
              <msink:context xmlns:msink="http://schemas.microsoft.com/ink/2010/main" type="inkBullet" rotatedBoundingBox="17564,5914 18119,5931 18104,6426 17549,6408"/>
            </emma:interpretation>
            <emma:one-of disjunction-type="recognition" id="oneOf1">
              <emma:interpretation id="interp5" emma:lang="en-US" emma:confidence="0">
                <emma:literal>4</emma:literal>
              </emma:interpretation>
              <emma:interpretation id="interp6" emma:lang="en-US" emma:confidence="0">
                <emma:literal>"</emma:literal>
              </emma:interpretation>
              <emma:interpretation id="interp7" emma:lang="en-US" emma:confidence="0">
                <emma:literal>u</emma:literal>
              </emma:interpretation>
              <emma:interpretation id="interp8" emma:lang="en-US" emma:confidence="0">
                <emma:literal>V</emma:literal>
              </emma:interpretation>
              <emma:interpretation id="interp9" emma:lang="en-US" emma:confidence="0">
                <emma:literal>+</emma:literal>
              </emma:interpretation>
            </emma:one-of>
          </emma:emma>
        </inkml:annotationXML>
        <inkml:trace contextRef="#ctx0" brushRef="#br0" timeOffset="2428.1387">-206 1380 774,'0'0'3483,"-7"-22"387,7 22 0,0 0-1419,0 0 0,0 0-516,-18 0-516,18 0 0,0 0-258,8 17-129,-8-17-258,22 40 0,-9-12-387,10 10-129,1 0 129,2 4-387,4-3 0,-3-4-516,9-1-258,-11-23-1161,10-3-1806,0-4-645,-17-14-387,10-10 0</inkml:trace>
        <inkml:trace contextRef="#ctx0" brushRef="#br0" timeOffset="2639.1509">154 1330 7353,'-6'-22'4386,"6"22"-129,0 0-129,-17 17-2451,17-17-129,-3 46-258,-1-14-516,8 13-387,4 3 0,5 5-387,5 3-129,-1-9-516,8 9-774,-7-24-1290,2-7-1548,7 1-387,-27-26 129,36 17-516</inkml:trace>
      </inkml:traceGroup>
      <inkml:traceGroup>
        <inkml:annotationXML>
          <emma:emma xmlns:emma="http://www.w3.org/2003/04/emma" version="1.0">
            <emma:interpretation id="{83B32E36-A8DA-4D81-95B5-8CF41F4A588B}" emma:medium="tactile" emma:mode="ink">
              <msink:context xmlns:msink="http://schemas.microsoft.com/ink/2010/main" type="line" rotatedBoundingBox="19224,6000 19473,6008 19459,6461 19210,6454"/>
            </emma:interpretation>
          </emma:emma>
        </inkml:annotationXML>
        <inkml:traceGroup>
          <inkml:annotationXML>
            <emma:emma xmlns:emma="http://www.w3.org/2003/04/emma" version="1.0">
              <emma:interpretation id="{879FDA29-E6B2-49A4-8832-DE8183A53200}" emma:medium="tactile" emma:mode="ink">
                <msink:context xmlns:msink="http://schemas.microsoft.com/ink/2010/main" type="inkWord" rotatedBoundingBox="19224,6000 19473,6008 19459,6461 19210,6454"/>
              </emma:interpretation>
              <emma:one-of disjunction-type="recognition" id="oneOf2">
                <emma:interpretation id="interp10" emma:lang="en-US" emma:confidence="0.5">
                  <emma:literal>11</emma:literal>
                </emma:interpretation>
                <emma:interpretation id="interp11" emma:lang="en-US" emma:confidence="0">
                  <emma:literal>"1</emma:literal>
                </emma:interpretation>
                <emma:interpretation id="interp12" emma:lang="en-US" emma:confidence="0">
                  <emma:literal>(1</emma:literal>
                </emma:interpretation>
                <emma:interpretation id="interp13" emma:lang="en-US" emma:confidence="0">
                  <emma:literal>"</emma:literal>
                </emma:interpretation>
                <emma:interpretation id="interp14" emma:lang="en-US" emma:confidence="0">
                  <emma:literal>"l</emma:literal>
                </emma:interpretation>
              </emma:one-of>
            </emma:emma>
          </inkml:annotationXML>
          <inkml:trace contextRef="#ctx0" brushRef="#br0" timeOffset="4075.2331">1608 1388 6063,'-19'0'4257,"19"0"-387,-24 0 129,24 0-2322,0 0-516,-28 13-129,20 10 0,-9 2-387,6 14-129,-8 0 258,6 10-516,-2 0 0,3 3-387,2 3-387,-1-21-774,9 6-1032,-1-10-1677,3-30-516,0 0 0,12-16-387</inkml:trace>
          <inkml:trace contextRef="#ctx0" brushRef="#br0" timeOffset="4270.2442">1663 1448 9675,'15'-7'4386,"-15"7"-129,0 13-258,-1 7-2709,-13 0-258,6 10-903,-4 2 129,2 3-516,4 4-129,-3-9-645,8 10-1290,1-3-1806,-5-16-387,5 11 258,0-32-516</inkml:trace>
        </inkml:traceGroup>
      </inkml:traceGroup>
    </inkml:traceGroup>
    <inkml:traceGroup>
      <inkml:annotationXML>
        <emma:emma xmlns:emma="http://www.w3.org/2003/04/emma" version="1.0">
          <emma:interpretation id="{FEC7C658-F825-4FF5-8FDD-61AF4B48FE06}" emma:medium="tactile" emma:mode="ink">
            <msink:context xmlns:msink="http://schemas.microsoft.com/ink/2010/main" type="paragraph" rotatedBoundingBox="18263,6236 19354,6499 19191,7174 18100,6911" alignmentLevel="2"/>
          </emma:interpretation>
        </emma:emma>
      </inkml:annotationXML>
      <inkml:traceGroup>
        <inkml:annotationXML>
          <emma:emma xmlns:emma="http://www.w3.org/2003/04/emma" version="1.0">
            <emma:interpretation id="{E05EE239-62CC-4955-BC21-5550C1D963EB}" emma:medium="tactile" emma:mode="ink">
              <msink:context xmlns:msink="http://schemas.microsoft.com/ink/2010/main" type="line" rotatedBoundingBox="18263,6236 19354,6499 19191,7174 18100,6911"/>
            </emma:interpretation>
          </emma:emma>
        </inkml:annotationXML>
        <inkml:traceGroup>
          <inkml:annotationXML>
            <emma:emma xmlns:emma="http://www.w3.org/2003/04/emma" version="1.0">
              <emma:interpretation id="{36458389-A521-44A8-A62A-764306884BAA}" emma:medium="tactile" emma:mode="ink">
                <msink:context xmlns:msink="http://schemas.microsoft.com/ink/2010/main" type="inkWord" rotatedBoundingBox="18263,6236 19354,6499 19191,7174 18100,6911"/>
              </emma:interpretation>
              <emma:one-of disjunction-type="recognition" id="oneOf3">
                <emma:interpretation id="interp15" emma:lang="en-US" emma:confidence="0">
                  <emma:literal>AA</emma:literal>
                </emma:interpretation>
                <emma:interpretation id="interp16" emma:lang="en-US" emma:confidence="1">
                  <emma:literal>a a</emma:literal>
                </emma:interpretation>
                <emma:interpretation id="interp17" emma:lang="en-US" emma:confidence="0">
                  <emma:literal>a</emma:literal>
                </emma:interpretation>
                <emma:interpretation id="interp18" emma:lang="en-US" emma:confidence="0">
                  <emma:literal>Aa</emma:literal>
                </emma:interpretation>
                <emma:interpretation id="interp19" emma:lang="en-US" emma:confidence="0">
                  <emma:literal>Ad</emma:literal>
                </emma:interpretation>
              </emma:one-of>
            </emma:emma>
          </inkml:annotationXML>
          <inkml:trace contextRef="#ctx0" brushRef="#br0" timeOffset="3124.1787">642 1702 1161,'23'-15'3354,"-24"0"129,1 15 258,0 0-2193,-22-12 387,2 12 258,-13 4-387,5 17-387,-15 1 0,13 19-258,-10 6-258,13 17-129,1 5-387,9 7 0,7-1-387,9-1 129,2-12-258,14-9 129,8-18-129,6-14 0,4-17-258,2-16 0,5-18-258,-9-23 129,-1-2 129,-10-16-129,-5 1 129,-12-1 258,-1 9 129,-2 14 129,-5 18 258,5 30-129,0 0 258,-8 50 0,8 3-258,8 15 0,5 2 0,5 1-129,6-8-645,-1-8 0,12-10-1161,-9-10-1935,3-27-516,9 4-516,-15-19 0</inkml:trace>
          <inkml:trace contextRef="#ctx0" brushRef="#br0" timeOffset="3612.2065">1268 1866 11094,'0'0'4128,"-20"-23"0,20 23-258,-40-20-3870,19 3 129,-2 7 0,-2-1 129,-2 7 129,-3 4-129,4 5 258,-3 14-258,8 19 129,-2 8-129,9 12-129,3 6 0,6 0-129,5-1-129,3-6 0,15-14 0,4-13 0,6-20 0,2-10-129,2-23 129,-3-21 0,-4-10 0,-6-13 129,-11-4 0,-8 4 129,0 8 0,-12 12 0,-3 22 129,15 25-129,-23 22 129,23 33 0,0 14-258,13 9 129,9 2-258,4-2-258,11-3-129,-5-17-516,12-12-903,-9-19-1290,-7-20-1032,9-1-516,-17-17 129,6-6 258</inkml:trace>
        </inkml:traceGroup>
      </inkml:traceGroup>
    </inkml:traceGroup>
    <inkml:traceGroup>
      <inkml:annotationXML>
        <emma:emma xmlns:emma="http://www.w3.org/2003/04/emma" version="1.0">
          <emma:interpretation id="{FCB53168-7A12-4CB1-8F2C-A9D67B98273A}" emma:medium="tactile" emma:mode="ink">
            <msink:context xmlns:msink="http://schemas.microsoft.com/ink/2010/main" type="paragraph" rotatedBoundingBox="17661,7182 20338,7252 20314,8151 17638,808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187ADCA-E383-4813-BDFB-C8C709C23655}" emma:medium="tactile" emma:mode="ink">
              <msink:context xmlns:msink="http://schemas.microsoft.com/ink/2010/main" type="line" rotatedBoundingBox="17661,7182 20338,7252 20314,8151 17638,8081"/>
            </emma:interpretation>
          </emma:emma>
        </inkml:annotationXML>
        <inkml:traceGroup>
          <inkml:annotationXML>
            <emma:emma xmlns:emma="http://www.w3.org/2003/04/emma" version="1.0">
              <emma:interpretation id="{80DD4BC5-DB07-4E82-AB28-4B7956B6747C}" emma:medium="tactile" emma:mode="ink">
                <msink:context xmlns:msink="http://schemas.microsoft.com/ink/2010/main" type="inkWord" rotatedBoundingBox="17661,7182 20338,7252 20314,8151 17638,8081">
                  <msink:destinationLink direction="to" ref="{18B97B2A-CE01-4853-B5B3-774E320D380D}"/>
                </msink:context>
              </emma:interpretation>
              <emma:one-of disjunction-type="recognition" id="oneOf4">
                <emma:interpretation id="interp20" emma:lang="en-US" emma:confidence="0">
                  <emma:literal>"an"</emma:literal>
                </emma:interpretation>
                <emma:interpretation id="interp21" emma:lang="en-US" emma:confidence="0">
                  <emma:literal>"as"</emma:literal>
                </emma:interpretation>
                <emma:interpretation id="interp22" emma:lang="en-US" emma:confidence="0">
                  <emma:literal>"a"</emma:literal>
                </emma:interpretation>
                <emma:interpretation id="interp23" emma:lang="en-US" emma:confidence="0">
                  <emma:literal>"'a"</emma:literal>
                </emma:interpretation>
                <emma:interpretation id="interp24" emma:lang="en-US" emma:confidence="0">
                  <emma:literal>^^aaa"</emma:literal>
                </emma:interpretation>
              </emma:one-of>
            </emma:emma>
          </inkml:annotationXML>
          <inkml:trace contextRef="#ctx0" brushRef="#br0" timeOffset="4800.2744">-135 2665 9804,'0'0'4515,"0"0"-516,19 25-129,-8-5-3483,-3 4 129,11 5-258,-1 4-129,7-2-129,1 1-129,1-10-516,6 1-516,-6-15-1290,-11-10-1806,19 2 258,-23-28-774,13 10 516</inkml:trace>
          <inkml:trace contextRef="#ctx0" brushRef="#br0" timeOffset="4982.2849">86 2570 11997,'-3'32'4515,"9"2"-387,1-7 129,10 10-3999,8-1-387,6 7-129,-3-11-903,9 8-387,-12-19-903,0-4-1935,8 6 129,-12-13-645,11 13 516</inkml:trace>
          <inkml:trace contextRef="#ctx0" brushRef="#br0" timeOffset="5467.3127">810 3040 2967,'26'-25'3741,"-26"25"258,0-20-258,0 20-1677,-13-17-387,-17 3 0,9 14-258,-17-10-258,11 10 0,-11 1-129,10 16-258,-4 3-258,10 16-129,3 6-258,5 11-129,6 3 0,3 6 0,5-1-258,0-1 258,10-14-258,3-9 258,7-12-129,0-12 0,3-13 0,-1-3 129,-1-19 0,-6-13 0,-3-1 0,-5-6 129,-7 3-129,0 4 129,-2 8-129,-3 7 0,5 20 129,0 0-129,0 10 0,3 17 0,14 3-258,1-2-129,14 5-516,-7-15-774,19-1-1290,5-6-1419,-10-11 0,15-6-516,-15-19 387</inkml:trace>
          <inkml:trace contextRef="#ctx0" brushRef="#br0" timeOffset="5903.3376">1368 3189 9030,'21'2'3999,"-21"-2"258,12-18-774,-12-6-2580,5 3-129,-5-12 129,0 3-387,-10-8 258,2 8-258,-9 0 0,0 13-258,-6 9 0,0 21 129,-5 19-258,1 21 0,1 7 0,2 9-129,8 4 0,4 2 129,9-13-258,5-14 258,14-20-258,12-16 129,2-12 0,5-14-129,-3-14 129,-2-15 0,-9-10 0,-6-9-129,-8 8 129,-7 2-129,0 16 129,-2 9-129,2 27 129,0 0-129,-5 18 129,7 22 0,13 2 0,5 4-129,6-4-387,1-13-387,14-4-1419,-3-6-1677,-3-19-258,10-4-516,-10-19 0</inkml:trace>
          <inkml:trace contextRef="#ctx0" brushRef="#br0" timeOffset="6348.3631">1934 3229 3483,'25'-18'4257,"-5"11"-258,-20-28-129,0 4-1806,1-2-258,-2-9-387,-4 12-387,-17-6-258,7 11-129,-15 2-129,7 18 0,-12 5 0,9 16-129,-8 14-129,10 12 0,0 2-129,8 8 0,2-4 0,9-1-129,5-11 0,2-4 129,11-17-129,4-9 0,0-6 129,2-5-129,0-8 129,-1-4-129,-3-3 129,-2 0-129,-3 6 129,-10 14-129,13-15 0,-13 15 129,19 15-129,-6 8 0,5 5 0,4 5 129,9 2-258,-1 0-129,8 0-129,-6-14-129,11 3-645,-18-19-1548,-2-5-1548,9 0-387,-20-17 129,11-5-387</inkml:trace>
          <inkml:trace contextRef="#ctx0" brushRef="#br0" timeOffset="6732.385">2402 2705 9546,'10'-12'4515,"-10"12"-387,0 0-258,0 0-2838,0 0-129,-10 3-258,-2 12-258,2 7-129,-4 4-129,-1 4 129,-4 5-129,4 0-129,0 3-258,-1-15-516,11 11-1161,-7-18-1290,12-16-1290,0 0 129,0 0-645</inkml:trace>
          <inkml:trace contextRef="#ctx0" brushRef="#br0" timeOffset="6920.3958">2508 2688 9675,'25'-17'4644,"-25"17"-258,9 20-258,-9 7-2709,-9-6-387,6 11-645,-5 3-258,-2-4-645,6 13-774,-7-15-1935,2-5-903,9 2-516,0-26-129,4 28-258</inkml:trace>
        </inkml:traceGroup>
      </inkml:traceGroup>
    </inkml:traceGroup>
    <inkml:traceGroup>
      <inkml:annotationXML>
        <emma:emma xmlns:emma="http://www.w3.org/2003/04/emma" version="1.0">
          <emma:interpretation id="{F86846AE-E8CC-44F2-88DF-D6A5FE33E391}" emma:medium="tactile" emma:mode="ink">
            <msink:context xmlns:msink="http://schemas.microsoft.com/ink/2010/main" type="paragraph" rotatedBoundingBox="17791,8373 21230,8298 21249,9216 17811,929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75F434A-5F84-428C-A7D9-9110124FC202}" emma:medium="tactile" emma:mode="ink">
              <msink:context xmlns:msink="http://schemas.microsoft.com/ink/2010/main" type="line" rotatedBoundingBox="17791,8373 21230,8299 21249,9216 17811,9290"/>
            </emma:interpretation>
          </emma:emma>
        </inkml:annotationXML>
        <inkml:traceGroup>
          <inkml:annotationXML>
            <emma:emma xmlns:emma="http://www.w3.org/2003/04/emma" version="1.0">
              <emma:interpretation id="{27CCF0E7-95A9-40BB-BF08-E216E2F61C36}" emma:medium="tactile" emma:mode="ink">
                <msink:context xmlns:msink="http://schemas.microsoft.com/ink/2010/main" type="inkWord" rotatedBoundingBox="17791,8373 21230,8299 21249,9216 17811,9290">
                  <msink:destinationLink direction="with" ref="{97216C7F-00E7-4AB2-96F6-B5B9AB9570EA}"/>
                </msink:context>
              </emma:interpretation>
              <emma:one-of disjunction-type="recognition" id="oneOf5">
                <emma:interpretation id="interp25" emma:lang="en-US" emma:confidence="0">
                  <emma:literal>"ax</emma:literal>
                </emma:interpretation>
                <emma:interpretation id="interp26" emma:lang="en-US" emma:confidence="0">
                  <emma:literal>"Wax</emma:literal>
                </emma:interpretation>
                <emma:interpretation id="interp27" emma:lang="en-US" emma:confidence="0">
                  <emma:literal>"axe</emma:literal>
                </emma:interpretation>
                <emma:interpretation id="interp28" emma:lang="en-US" emma:confidence="0">
                  <emma:literal>"lax</emma:literal>
                </emma:interpretation>
                <emma:interpretation id="interp29" emma:lang="en-US" emma:confidence="0">
                  <emma:literal>"Lax</emma:literal>
                </emma:interpretation>
              </emma:one-of>
            </emma:emma>
          </inkml:annotationXML>
          <inkml:trace contextRef="#ctx0" brushRef="#br0" timeOffset="7754.4435">16 3897 9288,'0'0'4386,"-15"-10"0,15 10-774,0 0-2064,0 10-387,14 13-258,-8 2-516,11 6-129,0 2-129,4 1-129,1 4-387,-2-13-645,6 5-2064,2-10-1032,-13-20-516,10-2 129,-15-30-387</inkml:trace>
          <inkml:trace contextRef="#ctx0" brushRef="#br0" timeOffset="7915.4527">302 3760 11094,'2'39'4515,"-4"-19"-516,2 18 0,-5 0-3483,5-2-774,0-4-387,8 6-1548,4-3-1677,-6-18-516,18 8 129,-24-25-387</inkml:trace>
          <inkml:trace contextRef="#ctx0" brushRef="#br0" timeOffset="8399.4804">863 4166 8772,'3'-47'3870,"-13"17"258,10 30-258,-28-26-3096,-5 7-129,5 14 0,-12-1 258,7 7-387,-9 9 258,12 17-258,-3 8-129,12 13 0,-1 2-129,12 8 0,5-2-258,5 1 0,7-7 0,8-9-129,8-11 0,2-15 0,6-10 0,-1-7 0,3-14 0,-4-11 129,-3-5 0,-8-6 0,-4 0 129,-4 3-129,-5 4 129,-4 7-129,-1 24 129,0 0-129,0 0 0,19 17-129,-6 10 0,0-1-258,14 9-258,-9-8-516,18 2-1161,-6-4-1806,0-16-387,13 6 0,-9-15-258</inkml:trace>
          <inkml:trace contextRef="#ctx0" brushRef="#br0" timeOffset="8848.506">1479 4254 11094,'0'-32'4128,"0"32"129,-10-43-258,2 16-3612,-4 2-129,-3-3 258,2 10 0,-9-2-129,2 12 129,-5 1-129,4 10 129,-6 14-258,6 19 0,-1 9-129,6 8-129,4 5 0,7 6 0,5-5-129,7-1 258,11-13-258,5-13 129,7-12-129,2-14 0,-1-6 0,1-15 0,-3-9 129,-5-10 0,-4-5-129,-7-3 129,-6 4 258,-2 1-258,-4 9 129,-1 13 0,0 15-129,0 0 0,5 27 129,5 6-129,5 3-129,5 3-129,7 0-258,1-10-387,13-1-774,-7-13-2193,-1-15-516,10 0-258,-12-23-387</inkml:trace>
          <inkml:trace contextRef="#ctx0" brushRef="#br0" timeOffset="9291.5314">2063 4127 8772,'30'-20'4128,"-30"20"387,19-3-516,-19 3-2580,0 0-387,0 0-129,3-23-387,-3 23 0,0-30-129,0 30 0,-27-33 0,9 21-129,-7 1 0,0 11 0,-6 11-129,2 21 0,-2 16-129,3 12 0,3 6-129,3 2 129,7 0-129,7-5 129,8-11-129,3-16 0,17-18 0,2-16 0,9-5 0,-2-22 0,4-10 0,-8-11 0,-2-9 129,-8-5 0,-2 10 0,-6 5-129,-1 20 129,-6 25 0,0 0-129,24 22 129,-8 18 0,7 11 0,7 1-258,4-2 0,9-6-774,-7-20-1419,4-13-1677,12-1-387,-16-16 0,11-9-387</inkml:trace>
          <inkml:trace contextRef="#ctx0" brushRef="#br0" timeOffset="9727.5562">2762 4152 9417,'38'7'4128,"-38"-7"0,27-15-516,-27 15-3225,10-37 129,-10 19 0,-5-12 0,-8 9 0,-12-8 0,0 15 0,-12-1 0,3 16 0,-6 18-129,2 22-129,-1 10-129,8 13 0,4 2 0,9 0-129,10-3-129,6-8 258,4-15-258,14-13 129,8-19 0,5-8 0,1-12 0,2-11 0,-6-12 0,-2-6 0,-3-1 0,-4 1 0,-4 12 0,-13 29 0,18-9 0,-9 22 0,1 23 129,3 12-129,4 9-258,2-1-129,11 4-774,-11-17-1935,5-18-1161,11-3-516,-11-22 129,4-4-516</inkml:trace>
          <inkml:trace contextRef="#ctx0" brushRef="#br0" timeOffset="10242.5857">3436 3681 12255,'0'0'4515,"-3"18"-129,-17-5 129,-5 12-3870,4 13-258,-13 6-129,-2 7-129,-6 4 0,1 0-129,6-2-258,-2-17-387,19 1-387,-7-32-1419,25-5-1032,12-10-1032,1-23-129,19-1-387</inkml:trace>
          <inkml:trace contextRef="#ctx0" brushRef="#br0" timeOffset="10397.5947">3333 3817 6708,'29'-3'4644,"1"11"-129,-24 10-774,-6 2-1032,10 17-774,-10-6-645,0 7-645,-3 0-516,-5-9-516,4 11-1290,-9-7-2451,-2-15-258,7 5-258,-11-21-387</inkml:trace>
        </inkml:traceGroup>
      </inkml:traceGroup>
    </inkml:traceGroup>
    <inkml:traceGroup>
      <inkml:annotationXML>
        <emma:emma xmlns:emma="http://www.w3.org/2003/04/emma" version="1.0">
          <emma:interpretation id="{AED8B7E6-9F6D-409D-8453-B608E4DF8E9E}" emma:medium="tactile" emma:mode="ink">
            <msink:context xmlns:msink="http://schemas.microsoft.com/ink/2010/main" type="paragraph" rotatedBoundingBox="18875,9572 18893,10905 18601,10909 18583,9576" alignmentLevel="3"/>
          </emma:interpretation>
        </emma:emma>
      </inkml:annotationXML>
      <inkml:traceGroup>
        <inkml:annotationXML>
          <emma:emma xmlns:emma="http://www.w3.org/2003/04/emma" version="1.0">
            <emma:interpretation id="{F38457DF-C410-4AFA-9668-4A3D389279C5}" emma:medium="tactile" emma:mode="ink">
              <msink:context xmlns:msink="http://schemas.microsoft.com/ink/2010/main" type="line" rotatedBoundingBox="18875,9572 18893,10905 18601,10909 18583,9576"/>
            </emma:interpretation>
          </emma:emma>
        </inkml:annotationXML>
        <inkml:traceGroup>
          <inkml:annotationXML>
            <emma:emma xmlns:emma="http://www.w3.org/2003/04/emma" version="1.0">
              <emma:interpretation id="{BFCF9946-7A99-4B9B-A38A-43B91F63702F}" emma:medium="tactile" emma:mode="ink">
                <msink:context xmlns:msink="http://schemas.microsoft.com/ink/2010/main" type="inkWord" rotatedBoundingBox="18875,9572 18893,10905 18601,10909 18583,9576"/>
              </emma:interpretation>
              <emma:one-of disjunction-type="recognition" id="oneOf6">
                <emma:interpretation id="interp30" emma:lang="en-US" emma:confidence="1">
                  <emma:literal>¥</emma:literal>
                </emma:interpretation>
                <emma:interpretation id="interp31" emma:lang="en-US" emma:confidence="0">
                  <emma:literal>%</emma:literal>
                </emma:interpretation>
                <emma:interpretation id="interp32" emma:lang="en-US" emma:confidence="0">
                  <emma:literal>Y</emma:literal>
                </emma:interpretation>
                <emma:interpretation id="interp33" emma:lang="en-US" emma:confidence="0">
                  <emma:literal>k</emma:literal>
                </emma:interpretation>
                <emma:interpretation id="interp34" emma:lang="en-US" emma:confidence="0">
                  <emma:literal>:</emma:literal>
                </emma:interpretation>
              </emma:one-of>
            </emma:emma>
          </inkml:annotationXML>
          <inkml:trace contextRef="#ctx0" brushRef="#br0" timeOffset="14287.8172">881 5001 129,'-18'20'2709,"18"4"645,-17-22 129,17-2-1935,-8 27-129,8-27 258,-2 30-129,2-30 0,0 24-129,0-24-516,0 0-129,19 0-129,-3-1-129,-1-19-129,4 2-129,-1-9 0,-2 5-129,-4-7 0,-4 9 129,-6 0-129,-2 20 0,-10-15 0,10 15 0,-32 1-129,18 9 0,-5 4 0,4 1 0,2 0-129,13-15-516,-17 28-516,17-28-2064,-18 13-903,18-13-258,0 0-258</inkml:trace>
          <inkml:trace contextRef="#ctx0" brushRef="#br0" timeOffset="14855.8497">891 5565 5418,'0'0'3870,"0"0"-387,-31-13-258,31 13-2580,-19 0-129,19 0-129,-6 11-129,6-11 258,0 22 258,0-22-129,11 22 0,-11-22 0,30 18 0,-13-16-129,5 1 0,-3-3-387,1 0 129,-3-10-258,-2-2 258,-8-4-129,-7 16 129,-2-32-129,2 32 258,-35-30 129,15 20-129,-8 2-129,6 8 129,-6 0-129,8 13-129,4 6 0,7-1-129,8 5 0,1-6-387,13 6-645,-13-23-1806,25 7-1290,5-4-516,-7-10-129,7-1-387</inkml:trace>
          <inkml:trace contextRef="#ctx0" brushRef="#br0" timeOffset="15460.8843">944 6173 11223,'-20'0'4386,"-8"-4"-258,28 4-129,-25-5-3741,25 5-129,-21-10 129,21 10 0,-18 0-129,18 0 0,0 0 0,-9 14 0,9-14 129,2 21-258,-2-21 129,20 19 0,-5-18 0,1-1-129,-1 0 129,-15 0 0,25-23 0,-17 5 0,-4 0 0,-4-4 129,0 22 0,-17-23 0,2 23 0,-6 6-129,2 14 129,-2 2-129,6 6 0,5 4-129,7 1 129,3-8-129,13-10 129,10-10-129,7-5 0,5-12 0,-2-6 0,5-4-387,-14-9-645,10 9-2580,-10 4-903,-13-4-258,6 4-387,-9-15-258</inkml:trace>
        </inkml:traceGroup>
      </inkml:traceGroup>
    </inkml:traceGroup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6:39.672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098573DB-5012-472E-BF45-864A443A9690}" emma:medium="tactile" emma:mode="ink">
          <msink:context xmlns:msink="http://schemas.microsoft.com/ink/2010/main" type="inkDrawing" rotatedBoundingBox="15839,12823 16117,3149 21725,3311 21447,12984" semanticType="enclosure" shapeName="Other">
            <msink:sourceLink direction="with" ref="{B27BEF11-F9AB-4505-8AF2-28DA919C7C08}"/>
          </msink:context>
        </emma:interpretation>
      </emma:emma>
    </inkml:annotationXML>
    <inkml:trace contextRef="#ctx0" brushRef="#br0">3692 553 7353,'-33'0'3483,"3"-13"-129,30 13-129,-12-30-3225,-3 7 0,2-6 129,-10 1 0,-4-8-129,-11-1 258,-5-6 0,-12-2 258,-10-1-129,-11-3 129,-14 10 0,-11-5 0,-7 13-129,-8-1 0,-4 16-129,-8 4-129,-3 12 0,-5 7-129,-7 18 0,-3 14 0,-1 15 0,-6 12 0,3 15 258,1 9 0,8 16 0,6 7 129,16 15-129,6 11 0,12 16 0,8 9 0,10 17 0,1 18 129,9 21-129,-1 10 0,12 14 129,-1 5 0,10 14 0,0-1 0,10 7 0,1 0-129,12 3 129,2-4 0,11 4 0,2 0 0,9 7 0,3-2-258,3 1 129,8 0-129,12 3 0,5-4 0,11 1 0,9-6-129,13-7 0,12-1 129,13-1 129,15-13-129,11-4 129,9-10-387,8-15 258,6-22-129,7-15 0,7-19 0,12-21 129,5-26-129,4-23 0,8-24 0,10-18 0,13-21 0,5-17 129,-4-15-258,-7-15 129,-4-17 0,0-14-129,-2-13 258,-7-7-258,-13-14 129,-8-9 0,-7-18 0,-5-17 0,-8-15 0,-6-18 0,-9-12 0,-7-22 129,-8-16-129,-10-9 0,-6 0 0,-9-1 0,-9-6 0,-9-1 0,-10 5 0,-5 8 129,-6 5-129,0-6 0,-6-9 129,-3 0-129,-2 7 0,-5 0 129,-6-6-129,-6 0-129,-6 0 258,-6 11-129,-4 10 0,-14 3 0,-7-3 0,-9 3 0,-7 5 0,-4 3 129,-9 1 0,-3-6-129,-7-1 0,-6 0 129,-9 6-129,-3 2 0,-5 0 0,-2 4 0,1 6 0,-3 13 0,1 14-129,1 11 129,1 12 0,-3 16 0,-4 14 0,-9 14 0,-6 14 0,-7 8 0,-1 7-129,-4 7-129,5 8 0,-2 0-516,22 19-1032,-3-7-2580,23 2-387,20 5-387,16-11-258</inkml:trace>
  </inkml:traceGroup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6:44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C9AFC196-2F81-4F5C-9EA2-2AC59BF07624}" emma:medium="tactile" emma:mode="ink">
          <msink:context xmlns:msink="http://schemas.microsoft.com/ink/2010/main" type="writingRegion" rotatedBoundingBox="20694,2865 21459,2865 21459,3866 20694,3866"/>
        </emma:interpretation>
      </emma:emma>
    </inkml:annotationXML>
    <inkml:traceGroup>
      <inkml:annotationXML>
        <emma:emma xmlns:emma="http://www.w3.org/2003/04/emma" version="1.0">
          <emma:interpretation id="{EA98BA59-1A2C-4DBA-B368-44CE0FAB912A}" emma:medium="tactile" emma:mode="ink">
            <msink:context xmlns:msink="http://schemas.microsoft.com/ink/2010/main" type="paragraph" rotatedBoundingBox="20694,2865 21459,2865 21459,3866 20694,386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F1E26AF-8AD4-4B85-803A-7B0F71EE5127}" emma:medium="tactile" emma:mode="ink">
              <msink:context xmlns:msink="http://schemas.microsoft.com/ink/2010/main" type="line" rotatedBoundingBox="20694,2865 21459,2865 21459,3866 20694,3866"/>
            </emma:interpretation>
          </emma:emma>
        </inkml:annotationXML>
        <inkml:traceGroup>
          <inkml:annotationXML>
            <emma:emma xmlns:emma="http://www.w3.org/2003/04/emma" version="1.0">
              <emma:interpretation id="{2A51E8ED-EAA6-41C1-BD5E-F75AE5AE563F}" emma:medium="tactile" emma:mode="ink">
                <msink:context xmlns:msink="http://schemas.microsoft.com/ink/2010/main" type="inkWord" rotatedBoundingBox="20694,2865 21459,2865 21459,3866 20694,3866"/>
              </emma:interpretation>
              <emma:one-of disjunction-type="recognition" id="oneOf0">
                <emma:interpretation id="interp0" emma:lang="en-US" emma:confidence="1">
                  <emma:literal>A</emma:literal>
                </emma:interpretation>
                <emma:interpretation id="interp1" emma:lang="en-US" emma:confidence="0">
                  <emma:literal>a</emma:literal>
                </emma:interpretation>
                <emma:interpretation id="interp2" emma:lang="en-US" emma:confidence="0">
                  <emma:literal>t</emma:literal>
                </emma:interpretation>
                <emma:interpretation id="interp3" emma:lang="en-US" emma:confidence="0">
                  <emma:literal>F</emma:literal>
                </emma:interpretation>
                <emma:interpretation id="interp4" emma:lang="en-US" emma:confidence="0">
                  <emma:literal>I</emma:literal>
                </emma:interpretation>
              </emma:one-of>
            </emma:emma>
          </inkml:annotationXML>
          <inkml:trace contextRef="#ctx0" brushRef="#br0">73 830 5805,'-5'58'4128,"0"-40"0,5 11-258,0-5-2451,-13-12-129,13 8 258,-18-17-129,18-3 0,-19 7-258,19-7-129,-13-8-258,13-9-129,0-18 0,7-13-258,4-18 0,9-14-258,8-15 0,7-9 0,4-3-129,2 4 129,-1 6-129,0 17 0,-2 13 0,-2 19 129,-6 17-129,-1 16 0,-5 15 0,1 13 0,-1 24 0,0 17-129,-2 19 129,-2 17 0,-2 11-129,-3 6 129,0-1-129,-5-5 0,-2-8-129,-6-20 0,3-10-387,-5-26-516,2-6-1935,-2-14-1677,0-17 0,-25 0-258,-3-23-258</inkml:trace>
          <inkml:trace contextRef="#ctx0" brushRef="#br0" timeOffset="201.0114">-51 606 13545,'-47'5'4515,"47"-5"-258,20 8 129,15-8-4128,26 0-129,14 0-129,5 0 129,4 2-129,-2-2-387,-1 6-387,-19-6-1032,-4 0-2322,-7 5-258,-13-5-387,0 0-387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2:28.355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A7FF60EB-8F43-4D17-8E25-020B9A680D90}" emma:medium="tactile" emma:mode="ink">
          <msink:context xmlns:msink="http://schemas.microsoft.com/ink/2010/main" type="inkDrawing" rotatedBoundingBox="4958,5099 6557,3518 7058,4024 5458,5605" semanticType="callout" shapeName="Other">
            <msink:sourceLink direction="with" ref="{ED5D7DA1-F806-4354-AE7F-F77FF9E936E3}"/>
          </msink:context>
        </emma:interpretation>
      </emma:emma>
    </inkml:annotationXML>
    <inkml:trace contextRef="#ctx0" brushRef="#br0">53 1401 9417,'-30'50'3999,"12"-42"0,18-8-387,-5 18-3354,5-18 0,18-18-129,9-10 0,9-7 258,8-18-387,7-10 129,4-17-258,5-11 258,-2-9-258,0-8 129,-7-2-129,-3 6 0,-8 8 387,-5 11-258,-8 10 129,-6 20 0,-4 12 0,-4 20-129,-13 23 0,20-12 129,-10 21-129,-2 21 129,-1 16-129,1 14 258,-1 11-258,1 7 129,2 7 0,0 0 0,2-6-129,-1-4 0,1-17 0,-2-8 0,0-12 0,-2-8 129,1-10 0,-6-4 129,-3-16 0,5 17 258,-5-17-258,0 0 129,10-31-129,0-1 0,-2-19 129,9-16-258,1-18 129,14-14-387,4-11 387,14 1-258,8-3 0,8 6 0,7 12 0,9 14 0,-3 17-129,-2 16 129,-7 16-258,-11 11 129,-6 15-258,-16 2-516,1 7-2451,-13 15-903,-25-19-258,22 28-258,-22-28-258</inkml:trace>
  </inkml:traceGroup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2:29.543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11C07468-482F-4E78-8EB4-32FC45855A57}" emma:medium="tactile" emma:mode="ink">
          <msink:context xmlns:msink="http://schemas.microsoft.com/ink/2010/main" type="inkDrawing"/>
        </emma:interpretation>
      </emma:emma>
    </inkml:annotationXML>
    <inkml:trace contextRef="#ctx0" brushRef="#br0">1748 191 7482,'-7'-34'4386,"7"34"-129,-28-26-258,28 26-2580,-36-20-1032,9 18 0,1 6 129,-13 9 0,1 15-129,-17 9-129,-1 17 387,-17 11-258,3 18 129,-14 7-129,4 14 0,-7 8 0,4 11-129,0 11 0,2 14-129,0 10 0,3 9-129,-2 17 258,4 27-129,3 18 0,1 11-129,6 12 129,8 17 129,3 3 0,12 9 0,5 3 0,11-4 0,4-6 0,13-2 129,2-13-129,8 0-129,3-5 129,13-3-258,6-5 129,11 0 0,9-1-129,16 3 258,17-9-129,16-15 129,15-13-129,17-14 258,13-26-258,17-28 129,16-30-129,10-23 1,1-27-130,1-24 0,0-27 0,6-17 0,3-30 0,-1-20 0,-8-18 0,-5-21 0,0-22 0,1-26 0,4-24 0,-8-18-130,-12-15 1,-13-25 0,-14-25 0,-14-19 258,-19-12-129,-25-14 258,-22-3-128,-21-5-130,-20-7 0,-13 2 0,-12 10 0,-19-1 0,-12 1 0,-12 5 0,-13 5 0,-13 0-130,-11-2 130,-12 5-129,-9 8 0,-7 19 0,-9 19-129,-11 24 258,-9 20 0,-6 20 0,-6 31-129,0 25 0,0 20 0,-3 10-387,11 23-258,-3-3-774,40 30-2193,5 5-1290,16 8-258,17 8 0,17 6-258</inkml:trace>
  </inkml:traceGroup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2:28.355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B9039D98-31C2-4533-978C-5A9101609A98}" emma:medium="tactile" emma:mode="ink">
          <msink:context xmlns:msink="http://schemas.microsoft.com/ink/2010/main" type="inkDrawing"/>
        </emma:interpretation>
      </emma:emma>
    </inkml:annotationXML>
    <inkml:trace contextRef="#ctx0" brushRef="#br0">53 1401 9417,'-30'50'3999,"12"-42"0,18-8-387,-5 18-3354,5-18 0,18-18-129,9-10 0,9-7 258,8-18-387,7-10 129,4-17-258,5-11 258,-2-9-258,0-8 129,-7-2-129,-3 6 0,-8 8 387,-5 11-258,-8 10 129,-6 20 0,-4 12 0,-4 20-129,-13 23 0,20-12 129,-10 21-129,-2 21 129,-1 16-129,1 14 258,-1 11-258,1 7 129,2 7 0,0 0 0,2-6-129,-1-4 0,1-17 0,-2-8 0,0-12 0,-2-8 129,1-10 0,-6-4 129,-3-16 0,5 17 258,-5-17-258,0 0 129,10-31-129,0-1 0,-2-19 129,9-16-258,1-18 129,14-14-387,4-11 387,14 1-258,8-3 0,8 6 0,7 12 0,9 14 0,-3 17-129,-2 16 129,-7 16-258,-11 11 129,-6 15-258,-16 2-516,1 7-2451,-13 15-903,-25-19-258,22 28-258,-22-28-258</inkml:trace>
  </inkml:traceGroup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5:47.328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6445605B-8164-4FC8-8F3F-BC61BEA33F50}" emma:medium="tactile" emma:mode="ink">
          <msink:context xmlns:msink="http://schemas.microsoft.com/ink/2010/main" type="inkDrawing" rotatedBoundingBox="8925,4813 17377,4874 17373,5409 8921,5348" shapeName="Other"/>
        </emma:interpretation>
      </emma:emma>
    </inkml:annotationXML>
    <inkml:trace contextRef="#ctx0" brushRef="#br0">-7337 1597 4644,'-12'15'3741,"-4"-15"-129,16 0-258,0 0-2580,0 0 129,10 5-258,-10-5-129,20 0 387,-20 0-129,19-3 0,-19 3 0,22-15 0,-22 15-129,32-20 129,-7 7-387,13 1-129,11-6 129,16 1-129,10-1-129,10 0 0,11-2-258,12 2 387,8-4-258,19-1 129,11 0-258,10 1 129,8 0-129,9 1 129,6 3 129,10-1-258,1 3 258,-3 4-129,-4-1 0,-1 5 0,9-2 0,5 0 0,2 1 0,-2 3 0,-4-3 0,-1 3 129,-3 1-129,-7 0 0,-14 0 129,-12 1 0,-16 3 0,-4 1 129,-9 0-129,0 3 0,-6 2 0,4 5 129,1-2-258,2 4 129,0 0-129,-1-1 0,-5 1 0,-3-2 129,-9 0-129,-6 0 0,-5-2 0,-5 2 0,2 2 0,-5-2 0,-2 1 0,-4 1 0,-1-1 0,-5 4 129,-6 0 0,-4-1 0,-7-1 129,-3-5-258,0-1 258,1 1-129,-1-5 129,0 1-258,3-1 0,-1-1 0,1 1 0,-3 4 0,1 1 0,-3 2-129,-1 3 129,-2-1-258,-2 3 258,1-4-129,-6 1 129,1 0 0,-2-4 0,-6-1-129,-4-6 258,-3 1-129,-6-2 129,-2 0-129,-6-2 129,-1-4-129,-2-1 0,-1-1 129,-14 8-129,27-14 0,-27 14 0,18-16 129,-18 16-129,9-20 0,-9 20-129,-5-22 258,5 22-387,-30-26 258,10 12-258,-2 1 258,2 0-258,0 1 129,2 1 129,3 2-129,15 9 129,-21-13-129,21 13 129,0 0 0,0 0 0,0 0 0,0 0 0,10 0 0,6 5 129,6 3-129,-1 2 0,3 5 129,-3-1 129,1 0-129,-4 1 0,-1-1-258,-2 2 387,-2 1-387,-3 0 258,-2 2-129,-5 1 0,-3 0-129,-1 0 129,-11-3 129,-8-1-129,-1 1 0,-3 0-129,-4-6 0,5 9-387,-7-15-1032,13 7-2967,7 6 129,10-18-516,-11 18-129</inkml:trace>
  </inkml:traceGroup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2:30.067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C5A6A58C-7F13-441D-BECA-3BA7D748F2A0}" emma:medium="tactile" emma:mode="ink">
          <msink:context xmlns:msink="http://schemas.microsoft.com/ink/2010/main" type="inkDrawing"/>
        </emma:interpretation>
      </emma:emma>
    </inkml:annotationXML>
    <inkml:trace contextRef="#ctx0" brushRef="#br0">182 0 8256,'0'16'4128,"-15"4"129,0-11-129,-1 2-3354,11 17 129,-10-3 258,13 23 129,-11-1-129,11 24-387,-11 4 129,8 18-516,-7 3 129,2 6-387,0-3 0,-3-4-387,6-4-903,-13-19-2709,12-21-774,5-11-258,3-40-129</inkml:trace>
    <inkml:trace contextRef="#ctx0" brushRef="#br0" timeOffset="536.0307">-436 1720 1806,'-28'-5'3354,"28"5"387,0-38-387,23 8-1419,2-2-387,10-9-516,7 6 0,4-8 0,11 11 0,-6 2-129,4 17 129,-12 5-129,5 14 0,-21 14-258,-1 20-129,-17 10-129,-6 11-258,-8 9 129,-18 5-258,-10-1 0,-6-6 129,0-8 0,-1-8 0,5-16 0,5-4 0,5-17 129,25-15 0,0 0 129,0 0-129,25 1 0,15-1 0,6-8-129,16-7 0,6 2-258,3-10-516,7 11-516,-13-18-1032,5 9-1677,-7 6-903,-20-5-129,-5 15-387</inkml:trace>
    <inkml:trace contextRef="#ctx0" brushRef="#br0" timeOffset="1196.0683">-407 2415 11223,'0'20'4128,"21"-20"258,-1-3-903,17-10-3225,11 3 0,5-5 129,8 8-129,-1 2 129,0 5-129,-9 5 0,-2 13-129,-16 7 0,-8 9-129,-17 7 129,-8 4-129,-18 3 129,-15 0-129,-11-3 129,-4-7-129,-3-8 129,1-8-129,8-12 0,11-10 0,11-2 0,20 2 0,-5-28-129,13 16 258,16 2-129,9 10 258,0 2-129,8 23 129,-4 8-129,4 10 129,-11 5 0,-1 5-129,-13 0 129,-4 2 0,-12-7-129,0-1 129,-17-12 0,-4-2-129,-9-8 0,-10-9-258,-3-1-258,-14-13-387,11 5-645,-17-14-1290,10-1-1806,8 1-387,3-5 0,21 9-258</inkml:trace>
    <inkml:trace contextRef="#ctx0" brushRef="#br0" timeOffset="2044.117">-108 3637 11997,'-27'-20'4773,"27"20"-516,0 0 387,-12 20-3870,12 2-258,12 16-258,1 12 0,10 16 0,-6 9-129,3 10 129,-10 4-258,0-1 129,-5-3-129,-5-7-129,0-10 0,-3-13-258,-2-5-387,-12-22-516,17 0-2193,0-11-1032,0-17-387,0 0 129,0-9-516</inkml:trace>
    <inkml:trace contextRef="#ctx0" brushRef="#br0" timeOffset="1781.1019">-128 3659 9675,'18'-12'4128,"2"7"0,-20 5-258,0 0-3354,0 0 0,0 0 0,0 27-129,-22 3-129,-6 10 129,-15 6 258,-2 7-258,-10 0-129,4 0 129,-4-6-129,13-4 0,4-13-129,17-3 0,21-27 0,-9 23-129,18-22 0,17-1 129,16 0-129,6-3 129,12 0-129,3 3 129,3-2-129,-3 2 0,-3 0-129,-7 0 0,-6 2-258,-14-2-258,-3 3-387,-30-3-1161,20-23-1935,-20 23-387,0-37-258,-2 14 0</inkml:trace>
    <inkml:trace contextRef="#ctx0" brushRef="#br0" timeOffset="2499.143">-72 5110 11610,'0'20'4515,"0"11"-258,0-31 129,0 29-4257,2-11-129,4-2 0,6 3 129,-12-19-129,22 18 129,-22-18-129,16-7 129,-11-9 0,-2-7-129,-3-4 129,-5 0 0,-6 6-129,-7 3-129,1 11-258,-6 2-516,13 13-903,-8 15-2451,4-6-258,14 15-129,-3-17-129</inkml:trace>
    <inkml:trace contextRef="#ctx0" brushRef="#br0" timeOffset="3404.1947">54 5530 8256,'-20'-2'4128,"-6"-1"0,26 3-258,-32 0-3225,32 0-516,-23 0 0,23 0 0,0 0 129,0 0 129,0 0 129,-15 3 129,15-3-129,0 0 129,0 0 0,0 0-129,0 0-129,0 0-258,0 0 0,0 0 0,0 0-129,0 0 0,0 0-129,0 0 129,0 0-129,0 0 0,0 0 0,2 19-129,-2-19 0,0 21-129,0-21-387,0 20 129,0-20-129,0 0 129,-7 15 0,7-15 129,0 0 129,0 0 129,0 0 0,0 0 258,0 0 0,0 0 0,0 0-258,0 0 129,0 0-129,0 0 0,0 0 387,-7-12 0,7 12 129,0 0 129,0-18 0,0 18 129,0 0 0,0 0-129,0 0 0,0 0-258,0 0-129,0 0 0,-8-15 0,8 15 129,0 0 0,0 0 0,0 0-129,0 0 387,0 0-258,0 0 129,0 0-129,0 0 0,0 0-129,0 0-129,0 0 129,7 10 0,-7-10 0,10 23 0,-2-6 0,0 0-129,2-1 258,-10-16-129,25 22 129,-25-22 0,32 0 129,-17-7-129,1-6 258,-6-9-258,0-1 129,-7-5 0,-3 1-129,0 2-129,-6 4 0,-6 3 0,-3 4 0,15 14-258,-31-8-129,31 8-903,-25 12-2064,25-12-903,-8 19-258,8-19-129,8 9-387</inkml:trace>
    <inkml:trace contextRef="#ctx0" brushRef="#br0" timeOffset="4089.2339">63 6070 9933,'0'0'4386,"13"0"-387,-13 0-129,0 0-3741,0 0-258,0 0 129,0 0 0,-8 11 0,6 4 129,2 2-129,0 3 129,0-2 0,0-1 0,0-17 258,11 14-129,-11-14 0,20-6 0,-11-11 0,1-3-129,-5-8 258,-2 0-258,-3-4 129,0 6-258,-10-1 258,-2 9-129,-4 5 0,-1 11 129,-1 2-129,3 12 129,3 9-129,4 6 0,5-1 0,3 1-129,8-6 0,7-4 129,5-9-129,3-8 0,-1-5 0,-2-13 129,-5-5 0,-5 0-129,-9-6 129,-1 8-129,-6-1 129,6 22-129,-27-16-258,7 11-516,15 15-1806,5-10-1935,0 0-129,0 0-387,0 0-129</inkml:trace>
  </inkml:traceGroup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5:49.019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BF542F41-839D-4CFF-B144-E6693107D820}" emma:medium="tactile" emma:mode="ink">
          <msink:context xmlns:msink="http://schemas.microsoft.com/ink/2010/main" type="inkDrawing" rotatedBoundingBox="8812,6234 17353,6126 17358,6579 8818,6687" shapeName="Other"/>
        </emma:interpretation>
      </emma:emma>
    </inkml:annotationXML>
    <inkml:trace contextRef="#ctx0" brushRef="#br0">257 225 1290,'0'0'516,"-20"11"0,20-11 129,-27 9 258,12-8-129,0 4 258,-3-3 516,3 3-258,-5-5 0,5 5 0,-3-4-258,0 6-387,3 0 0,-2-1 0,17-6-258,-26 14 129,26-14 129,-19 10-129,19-10 258,0 0 0,0 0 258,0 0-258,19 0-129,1-4-129,13 1 0,8-2-129,16 3-129,17-3-129,18 2 0,14 0 0,15-2-129,22 3 129,16 0-129,24 1 0,10-3 0,4 3 0,11-3 0,11 1 129,7 0-129,-2-2 0,-5 0 0,-7-3 129,6 3 0,-2-5 0,1 5 258,-11-4-258,0 6 129,0-4-129,-2 4 129,-10-4 129,-5 6 129,-16-3-258,-2 4 0,-10 0 129,0 0-129,-8 0 0,0 4-129,-4-1 0,-1 4 0,0-4-129,1 0 0,-1-1 0,-4 0 129,-6-2-129,-7 0 0,-6 0 0,-4 0 0,-8 0 0,-4 0 0,-6 0 0,-3 0 0,0 0 0,-1 0 0,1 0 0,-2-2 0,-7 0 129,-8 1-129,-10-1 0,-10 2 0,-15-2 0,-10 1 0,-8-1 0,-3 0 0,-4 2 0,-1-1 0,3 1-129,0-2 0,1 2 129,-1-3-129,-3 1 129,-4-1 0,-3-1-129,-15 4 129,0 0 0,6-16 0,-6 16 0,-14-20 0,-1 10-129,-2-2 129,-3 1 0,0-3 129,2 1-129,-2 0 258,5 0-258,15 13 129,-23-24-258,23 24 387,-14-20-387,14 20 129,0 0-129,0-15 129,0 15-129,25 0 129,-1 10 129,2 0-258,4 4 258,2 1-387,1 1 387,-3-1-258,-7-2 129,-3 2-129,-20-15 387,16 29-129,-16-14 0,-10 8 129,-9 0-129,-3 4 0,-6-1 129,1 4-258,1 2 0,1-4 0,6 3-258,1-11 0,13 7-387,5-27-387,-6 33-1032,6-33-1548,0 0-903,0 0-258,0 0-129</inkml:trace>
  </inkml:traceGroup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5:50.493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0E01C5FA-9CA3-4AD8-B288-985A863693DF}" emma:medium="tactile" emma:mode="ink">
          <msink:context xmlns:msink="http://schemas.microsoft.com/ink/2010/main" type="inkDrawing" rotatedBoundingBox="8814,7480 17549,7464 17550,7956 8815,7972" semanticType="callout" shapeName="Other">
            <msink:sourceLink direction="to" ref="{8B8FA13C-7F0E-45E3-B613-BCBA9D34A678}"/>
          </msink:context>
        </emma:interpretation>
      </emma:emma>
    </inkml:annotationXML>
    <inkml:trace contextRef="#ctx0" brushRef="#br0">170 88 5160,'-42'5'3741,"31"3"-387,-21-11 0,9 3-2967,5 0 129,3 8-258,15-8 0,-20 16-129,20-16 129,-9 20 0,9-20 258,12 17 258,16-9-129,14-8 129,19 10-129,22-6 0,22 6 0,16-1-258,25 10 129,18-3-387,21 11 0,14 1 0,7 7-129,8-3 0,13-1 129,12-9-129,6-1 129,2-6-129,4-2 258,1-8-129,5-3 0,-11-2 129,-5 2-129,-11-2 0,-4 3 129,-18-1-129,-12 4 129,-19-4 0,-4 1 0,-10-3 129,3-5 0,-14-6 0,5-1-129,-8-4 0,2-4-129,-7 1 0,-2-1 0,-8 5-129,-11 2 0,-7 5 0,-8 0 0,-5 4 0,-7 1 0,-1 1 0,-5 2 0,-7 0 0,-2 0 0,-8 0 0,-5-1 0,-7-1 0,-6 2 0,-7 0 0,-3 0 0,-3 0 0,-1 0 0,4 0 0,2 3 0,2-3 0,6 0 0,3 0-129,-1-3 129,-1-5 0,-1 1 0,-7-1-129,-3-2 129,-5 1 0,-7 0 0,-3 0-129,-5-1 129,-4 5 0,-4-5-129,-17 10 129,18-16-129,-18 16 129,3-25-129,-3 10 129,0-5 0,-6 0-129,-2-2 129,-4-2 0,-3 0 0,-2 1 0,-3 5 0,-1 0 0,-2 6 0,4 2 0,4 3 0,15 7 0,0 0 0,0 0-129,24 14 129,14-1 0,12-2 0,6 3 0,7 1 129,4-2-129,-4-1 0,-5 1 0,-10-1 129,-13 2 0,-15 3 0,-20 3 129,-7 3-129,-23 2 0,-5 7 129,-6-4-258,-2 3 0,-1-2 0,3-3-129,9-1-129,1-5-129,9 3-258,-6-13-516,15 7-2193,0-1-1161,-2-11-129,15-5-258,0 0-129</inkml:trace>
  </inkml:traceGroup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5:52.036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DA7389DB-92F4-4A5F-91CF-5D0599F153A9}" emma:medium="tactile" emma:mode="ink">
          <msink:context xmlns:msink="http://schemas.microsoft.com/ink/2010/main" type="inkDrawing" rotatedBoundingBox="8674,8571 17373,8502 17376,8865 8677,8935" semanticType="callout" shapeName="Other">
            <msink:sourceLink direction="with" ref="{DB1DBC8B-0CB4-477E-BBB0-3ECB3BA3F8B0}"/>
          </msink:context>
        </emma:interpretation>
      </emma:emma>
    </inkml:annotationXML>
    <inkml:trace contextRef="#ctx0" brushRef="#br0">-8 186 5676,'-15'24'3612,"18"-4"-258,-3-20-129,0 0-2967,17-3-258,-17 3 0,25 0 387,-25 0 129,20 0 129,-20 0 129,0 0 129,0 0-129,0 0 129,16 0-129,-1 7 0,2-7-129,13 0-387,11 0 0,12 0-129,19-5 129,11 0-129,11-5 0,11 3 258,11-1-387,14 3 129,12-2 0,20 4 0,12 3 0,13 0-129,19 2 129,20 4-129,16 1 0,6-2 0,4 1 129,2 1 129,-5-7 0,0 0 129,-13 0 0,-7 0 129,-8-3 0,6 3 0,-11-4 0,0 4-258,-5-5 0,6 2-129,2-5 0,-3-2 0,-16 0-129,-11 0 0,-17-2 0,-7 2 0,-14 4 0,-17 2 129,-7 4-129,-10 0 0,-2 0 0,-2 4 0,-2-1 129,0-1-129,-6-1 0,-4 1 0,-6 0 0,-10-1 0,-7 1 0,-10 0 0,-5 3 0,-9 1 0,-2 3 0,-2-1-129,-2 0 129,2 1 0,-2-1-129,0-3 129,-5 1 0,-5-2-129,-6-3 129,-7-1-129,-9 0 129,-16 0-129,20-3 129,-20 3 0,0 0-129,0 0 129,15-17 0,-15 17-129,0 0 258,12-19-129,-12 19-129,2-15 0,-2 15 0,-4-25-129,4 25 129,-23-27-129,23 27 129,-30-30 0,15 17 0,-1 1 129,1 1 0,0 1 0,15 10 0,-25-13 0,25 13 0,-17-10 0,17 10 129,0 0-129,0 0 0,0-15 0,8 15 129,16 0-129,4 1 0,8 6 0,8 3 0,0 3 0,1 2 0,-3 0 0,-6-2 0,-6 1 0,-10 1 0,-20-15 129,13 24 0,-13-24 0,-6 29-129,-9-16 129,-2 4 0,-3 2-129,-1 1 0,-4 2 0,0 1 0,-2-3-129,2 3-258,-8-11-645,15 10-2193,-4-7-1161,-3-14-387,25-1-258,-18-6-129</inkml:trace>
  </inkml:traceGroup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6:39.672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7F141E66-A3B2-4F05-A818-010007E5B098}" emma:medium="tactile" emma:mode="ink">
          <msink:context xmlns:msink="http://schemas.microsoft.com/ink/2010/main" type="inkDrawing" rotatedBoundingBox="15839,12823 16117,3149 21725,3311 21447,12984" semanticType="enclosure" shapeName="Other">
            <msink:sourceLink direction="with" ref="{37AEE2A3-CDC7-436D-A4AD-A9F3322002DE}"/>
          </msink:context>
        </emma:interpretation>
      </emma:emma>
    </inkml:annotationXML>
    <inkml:trace contextRef="#ctx0" brushRef="#br0">3692 553 7353,'-33'0'3483,"3"-13"-129,30 13-129,-12-30-3225,-3 7 0,2-6 129,-10 1 0,-4-8-129,-11-1 258,-5-6 0,-12-2 258,-10-1-129,-11-3 129,-14 10 0,-11-5 0,-7 13-129,-8-1 0,-4 16-129,-8 4-129,-3 12 0,-5 7-129,-7 18 0,-3 14 0,-1 15 0,-6 12 0,3 15 258,1 9 0,8 16 0,6 7 129,16 15-129,6 11 0,12 16 0,8 9 0,10 17 0,1 18 129,9 21-129,-1 10 0,12 14 129,-1 5 0,10 14 0,0-1 0,10 7 0,1 0-129,12 3 129,2-4 0,11 4 0,2 0 0,9 7 0,3-2-258,3 1 129,8 0-129,12 3 0,5-4 0,11 1 0,9-6-129,13-7 0,12-1 129,13-1 129,15-13-129,11-4 129,9-10-387,8-15 258,6-22-129,7-15 0,7-19 0,12-21 129,5-26-129,4-23 0,8-24 0,10-18 0,13-21 0,5-17 129,-4-15-258,-7-15 129,-4-17 0,0-14-129,-2-13 258,-7-7-258,-13-14 129,-8-9 0,-7-18 0,-5-17 0,-8-15 0,-6-18 0,-9-12 0,-7-22 129,-8-16-129,-10-9 0,-6 0 0,-9-1 0,-9-6 0,-9-1 0,-10 5 0,-5 8 129,-6 5-129,0-6 0,-6-9 129,-3 0-129,-2 7 0,-5 0 129,-6-6-129,-6 0-129,-6 0 258,-6 11-129,-4 10 0,-14 3 0,-7-3 0,-9 3 0,-7 5 0,-4 3 129,-9 1 0,-3-6-129,-7-1 0,-6 0 129,-9 6-129,-3 2 0,-5 0 0,-2 4 0,1 6 0,-3 13 0,1 14-129,1 11 129,1 12 0,-3 16 0,-4 14 0,-9 14 0,-6 14 0,-7 8 0,-1 7-129,-4 7-129,5 8 0,-2 0-516,22 19-1032,-3-7-2580,23 2-387,20 5-387,16-11-258</inkml:trace>
  </inkml:traceGroup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7:33.947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37AEE2A3-CDC7-436D-A4AD-A9F3322002DE}" emma:medium="tactile" emma:mode="ink">
          <msink:context xmlns:msink="http://schemas.microsoft.com/ink/2010/main" type="writingRegion" rotatedBoundingBox="17323,4262 20489,4233 20538,9417 17371,9447">
            <msink:destinationLink direction="with" ref="{7F141E66-A3B2-4F05-A818-010007E5B098}"/>
          </msink:context>
        </emma:interpretation>
      </emma:emma>
    </inkml:annotationXML>
    <inkml:traceGroup>
      <inkml:annotationXML>
        <emma:emma xmlns:emma="http://www.w3.org/2003/04/emma" version="1.0">
          <emma:interpretation id="{1D3FBA28-D6FD-43A9-8C21-58F61858790F}" emma:medium="tactile" emma:mode="ink">
            <msink:context xmlns:msink="http://schemas.microsoft.com/ink/2010/main" type="paragraph" rotatedBoundingBox="17532,4290 19034,4229 19089,5588 17588,565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F755507-A1E0-432C-8BAF-840DB64CDF11}" emma:medium="tactile" emma:mode="ink">
              <msink:context xmlns:msink="http://schemas.microsoft.com/ink/2010/main" type="line" rotatedBoundingBox="17532,4290 19034,4229 19089,5588 17588,5650"/>
            </emma:interpretation>
          </emma:emma>
        </inkml:annotationXML>
        <inkml:traceGroup>
          <inkml:annotationXML>
            <emma:emma xmlns:emma="http://www.w3.org/2003/04/emma" version="1.0">
              <emma:interpretation id="{9BDDD114-D5A0-4E46-AB09-D8554C5FE7E1}" emma:medium="tactile" emma:mode="ink">
                <msink:context xmlns:msink="http://schemas.microsoft.com/ink/2010/main" type="inkWord" rotatedBoundingBox="17532,4290 19034,4229 19089,5588 17588,5650"/>
              </emma:interpretation>
              <emma:one-of disjunction-type="recognition" id="oneOf0">
                <emma:interpretation id="interp0" emma:lang="en-US" emma:confidence="1">
                  <emma:literal>"b"</emma:literal>
                </emma:interpretation>
                <emma:interpretation id="interp1" emma:lang="en-US" emma:confidence="0">
                  <emma:literal>"b'.</emma:literal>
                </emma:interpretation>
                <emma:interpretation id="interp2" emma:lang="en-US" emma:confidence="0">
                  <emma:literal>"b',</emma:literal>
                </emma:interpretation>
                <emma:interpretation id="interp3" emma:lang="en-US" emma:confidence="0">
                  <emma:literal>rib"</emma:literal>
                </emma:interpretation>
                <emma:interpretation id="interp4" emma:lang="en-US" emma:confidence="0">
                  <emma:literal>"bid</emma:literal>
                </emma:interpretation>
              </emma:one-of>
            </emma:emma>
          </inkml:annotationXML>
          <inkml:trace contextRef="#ctx0" brushRef="#br0">-2-6 8514,'0'0'4386,"13"17"129,-13-17-387,0-22-2967,0 22 0,0 0 0,0 0-387,0 0-129,0 0 0,0 0-129,22 20 0,-11 0-129,9 11 0,0 1-258,8 4 0,1-2-129,0-1-129,3 2-387,-12-20-387,13 6-1290,-15-16-2451,-3-11-129,0-13-258,-8-21-387</inkml:trace>
          <inkml:trace contextRef="#ctx0" brushRef="#br0" timeOffset="248.0142">232-192 11610,'0'0'4386,"-10"12"0,10-12 0,-8 16-3870,13 14 0,3 2 0,12 11 0,-5 3-129,13 6-129,-3-2-258,3-9-258,7 2-516,-12-21-258,10 6-774,-18-25-1032,4-3-1548,-1 0-387,-10-15-129,-8 15 129</inkml:trace>
          <inkml:trace contextRef="#ctx0" brushRef="#br0" timeOffset="767.0439">735-151 8901,'0'0'3999,"0"0"387,-5 32-258,3 11-3225,1 25 258,-6 5-258,7 19 0,-2-1-258,2 14-129,0-9 129,2 0-387,-2-15 129,3-7-258,-1-18 129,0-10-129,-2-14 129,1-9-129,-1-23-129,0 0 129,0 0 0,10-31 0,2-3-258,6-2 258,7-2-387,3-2 387,7 7-258,5 5 129,1 13-129,-2 15 258,-3 6 258,-4 22-387,-7 14 387,-6 11-258,-9 7 258,-5 8-258,-5-3 129,-5 3-129,-9-12 0,-5-8 0,-6-18-129,-3-18 0,-5-12-129,-5-25-129,1-13-129,-3-17-258,9 10-258,-7-16-645,24 23-1548,3-2-1548,9 6-129,10 13-258,11-1 0</inkml:trace>
          <inkml:trace contextRef="#ctx0" brushRef="#br0" timeOffset="1505.0861">1475-215 7740,'17'-2'4128,"-17"2"129,0 0 0,0 0-2838,2 20 0,-2-20-387,1 35 0,-1-15-387,0 8-129,-1 2-387,-4-2-129,1 9-645,-7-17-516,11 11-1677,0-4-1419,-4-12-516,6 0 129,-2-15-516</inkml:trace>
          <inkml:trace contextRef="#ctx0" brushRef="#br0" timeOffset="1285.0735">1391-224 903,'-29'-1'4128,"8"1"129,21 0 129,0 0-1032,0 0-516,0 0-645,0 0-516,0 0-258,0 0-387,0 0-258,-3 15-129,3 8-129,-9 2-129,3 10 0,-9 0-129,0 3-129,-2 2-258,-4-9-387,11 6-645,-14-29-903,24-8-2451,0 0 0,0-12-645,12-9-258</inkml:trace>
        </inkml:traceGroup>
      </inkml:traceGroup>
    </inkml:traceGroup>
    <inkml:traceGroup>
      <inkml:annotationXML>
        <emma:emma xmlns:emma="http://www.w3.org/2003/04/emma" version="1.0">
          <emma:interpretation id="{030476DD-BDEF-4B15-AF05-EC7D780E6C9C}" emma:medium="tactile" emma:mode="ink">
            <msink:context xmlns:msink="http://schemas.microsoft.com/ink/2010/main" type="paragraph" rotatedBoundingBox="17366,5722 19445,5951 19331,6984 17253,675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6468EE5-1B6F-4887-AFAC-3B38ABA0301B}" emma:medium="tactile" emma:mode="ink">
              <msink:context xmlns:msink="http://schemas.microsoft.com/ink/2010/main" type="line" rotatedBoundingBox="17366,5722 19445,5951 19331,6984 17253,6755"/>
            </emma:interpretation>
          </emma:emma>
        </inkml:annotationXML>
        <inkml:traceGroup>
          <inkml:annotationXML>
            <emma:emma xmlns:emma="http://www.w3.org/2003/04/emma" version="1.0">
              <emma:interpretation id="{4C86E034-C97B-4E54-BB1A-8F691B88D9F9}" emma:medium="tactile" emma:mode="ink">
                <msink:context xmlns:msink="http://schemas.microsoft.com/ink/2010/main" type="inkWord" rotatedBoundingBox="17366,5722 19445,5951 19331,6984 17253,6755"/>
              </emma:interpretation>
              <emma:one-of disjunction-type="recognition" id="oneOf1">
                <emma:interpretation id="interp5" emma:lang="en-US" emma:confidence="0">
                  <emma:literal>"bbs"</emma:literal>
                </emma:interpretation>
                <emma:interpretation id="interp6" emma:lang="en-US" emma:confidence="0">
                  <emma:literal>"bbl"</emma:literal>
                </emma:interpretation>
                <emma:interpretation id="interp7" emma:lang="en-US" emma:confidence="0">
                  <emma:literal>ebb"</emma:literal>
                </emma:interpretation>
                <emma:interpretation id="interp8" emma:lang="en-US" emma:confidence="0">
                  <emma:literal>"'bbs"</emma:literal>
                </emma:interpretation>
                <emma:interpretation id="interp9" emma:lang="en-US" emma:confidence="0">
                  <emma:literal>'"bbs"</emma:literal>
                </emma:interpretation>
              </emma:one-of>
            </emma:emma>
          </inkml:annotationXML>
          <inkml:trace contextRef="#ctx0" brushRef="#br0" timeOffset="2345.1342">-195 1488 6063,'0'0'4386,"-8"15"-258,8-15 129,0 0-2709,0 0-258,11 5 129,11 18-258,-4-8 0,17 15-258,2-7-129,9 9-516,4-2 0,-2-2-258,4 2-258,-13-15-645,6 8-774,-23-15-2193,-7-8-645,-15 0-129,3-25-258</inkml:trace>
          <inkml:trace contextRef="#ctx0" brushRef="#br0" timeOffset="2558.1463">121 1423 6837,'-5'-25'4386,"5"25"0,0 0-258,0 0-1548,16 0-1548,-16 0-129,22 29-129,-9-9-258,5 14 129,-1-4-258,8 7 0,-4-1-516,1-7-516,8 7-1419,-5-4-2193,-5-24-387,13 0-129,-11-9-258</inkml:trace>
          <inkml:trace contextRef="#ctx0" brushRef="#br0" timeOffset="3036.1737">630 1486 12126,'-13'24'4902,"8"14"-516,-8 2 258,3 18-4128,8 18-129,-3 11 0,5 12 0,-2 2-258,2-4-129,2-13 0,3-11 0,0-18 0,0-12 0,0-23 0,-5-20-129,15-8 129,-5-32-258,0-10 129,0-11 0,6 3-129,1-5 0,5 11 129,1 11 0,3 18 129,6 19 129,0 14 0,2 22 0,-4 1 129,-1 12 0,-8-4 0,-3 2 129,-8-9-129,-8 2 0,-5-11-129,-12 0 129,-13-8-258,-6-9 0,-2-3-129,-6-5-129,6 0-129,-2-5-258,14 2-258,-4-17-645,28 20-1935,-2-17-903,2-3-387,17 5 129,-2-15-645</inkml:trace>
          <inkml:trace contextRef="#ctx0" brushRef="#br0" timeOffset="3524.2016">1029 1573 9417,'0'0'3999,"0"0"129,0 0-258,-5 21-3096,0-2 129,5 17-258,0 6 387,0 16-516,0 5 258,1 10-258,-1-5 0,0 3-258,0-9 0,2-9-129,1-13-129,4-15 0,8-19-129,5-7 129,10-14-129,3-9 0,8-2 129,-1-2 0,2 3 129,-2 5-129,-7 8 258,-5 12-129,-10 10 129,-3 12 0,-10 1 0,-1 9 0,-4-3 0,-5 8-129,-10-7 0,-5-2 0,-8-8-129,-2-3 129,-5-4-129,-2-6-129,4-4-387,-3-8-258,14 2-645,-6-29-1161,19 9-1548,6-4-645,3-4-258,5 2-129</inkml:trace>
          <inkml:trace contextRef="#ctx0" brushRef="#br0" timeOffset="3895.2227">1744 1481 8901,'0'0'4128,"0"0"387,0 0-516,0 0-2838,0 0 129,0 0-129,0 0-387,4 12 0,-4-12-129,0 28 0,0-8-258,-4 7-129,-2 3 0,-3 1-258,-1 2 129,-1-6-516,2 3-129,-7-15-1032,16 6-1161,0-21-1677,0 0-516,0 0 0,1-24-129</inkml:trace>
          <inkml:trace contextRef="#ctx0" brushRef="#br0" timeOffset="4049.2316">1897 1478 10449,'0'38'4386,"-12"-18"0,9 17-387,0-7-3612,-6 1-516,1-3-1161,6-3-1806,4 5-1290,-2-30 0,12 28-516</inkml:trace>
        </inkml:traceGroup>
      </inkml:traceGroup>
    </inkml:traceGroup>
    <inkml:traceGroup>
      <inkml:annotationXML>
        <emma:emma xmlns:emma="http://www.w3.org/2003/04/emma" version="1.0">
          <emma:interpretation id="{79DE262C-B350-4938-9D34-033064898917}" emma:medium="tactile" emma:mode="ink">
            <msink:context xmlns:msink="http://schemas.microsoft.com/ink/2010/main" type="paragraph" rotatedBoundingBox="17837,7025 20090,7218 19996,8321 17742,812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8143DF5-A0B0-4D50-BE3A-EE8572E3D858}" emma:medium="tactile" emma:mode="ink">
              <msink:context xmlns:msink="http://schemas.microsoft.com/ink/2010/main" type="line" rotatedBoundingBox="17837,7025 20090,7218 19996,8321 17742,8128"/>
            </emma:interpretation>
          </emma:emma>
        </inkml:annotationXML>
        <inkml:traceGroup>
          <inkml:annotationXML>
            <emma:emma xmlns:emma="http://www.w3.org/2003/04/emma" version="1.0">
              <emma:interpretation id="{8B8FA13C-7F0E-45E3-B613-BCBA9D34A678}" emma:medium="tactile" emma:mode="ink">
                <msink:context xmlns:msink="http://schemas.microsoft.com/ink/2010/main" type="inkWord" rotatedBoundingBox="17837,7025 20090,7218 19996,8321 17742,8128">
                  <msink:destinationLink direction="to" ref="{0E01C5FA-9CA3-4AD8-B288-985A863693DF}"/>
                </msink:context>
              </emma:interpretation>
              <emma:one-of disjunction-type="recognition" id="oneOf2">
                <emma:interpretation id="interp10" emma:lang="en-US" emma:confidence="0">
                  <emma:literal>"bbs"</emma:literal>
                </emma:interpretation>
                <emma:interpretation id="interp11" emma:lang="en-US" emma:confidence="0">
                  <emma:literal>"bbl"</emma:literal>
                </emma:interpretation>
                <emma:interpretation id="interp12" emma:lang="en-US" emma:confidence="0">
                  <emma:literal>"blob"</emma:literal>
                </emma:interpretation>
                <emma:interpretation id="interp13" emma:lang="en-US" emma:confidence="0">
                  <emma:literal>"bbs",</emma:literal>
                </emma:interpretation>
                <emma:interpretation id="interp14" emma:lang="en-US" emma:confidence="0">
                  <emma:literal>"'bbs"</emma:literal>
                </emma:interpretation>
              </emma:one-of>
            </emma:emma>
          </inkml:annotationXML>
          <inkml:trace contextRef="#ctx0" brushRef="#br0" timeOffset="4690.2683">273 2815 10836,'19'-10'4386,"-19"10"0,0 0-129,34 0-3354,-34 0-129,17 13-387,-9 4-129,11 3 0,-3 1-129,9 1-129,0 1-258,0-10-258,6 9-1161,-11-14-1806,-3-8-1032,8-3 129,-13-20-516</inkml:trace>
          <inkml:trace contextRef="#ctx0" brushRef="#br0" timeOffset="4884.2793">554 2708 9159,'-17'22'4128,"17"-22"0,-1 25-258,1-5-2967,0 1-258,15 9-129,-4-1-258,6 2-258,1 2-258,0-8-645,9 10-774,1-3-2193,-8-24-387,18 8 0,-13-19-258</inkml:trace>
          <inkml:trace contextRef="#ctx0" brushRef="#br0" timeOffset="5424.3103">967 2798 12384,'-23'35'4515,"8"-25"-387,10 15 387,-2-2-4257,3 10 0,4 20 258,0 10-258,1 17 258,2 0-258,7 8 129,-1-7-129,2 1 0,-1-11-129,2-11-129,-2-15-258,-7-21-387,9-5-387,-12-19-774,3-12-1032,-3-19-516,-1-6-387,-6-13 516,7 9 903,0-16 774,0 14 1032,8 2 1290,4 11 903,3 5 1290,8 16 129,0 6-516,-1 0-516,9 11-516,-7 2-129,12 20-129,-9-7-516,11 20 129,-12-8-258,9 13 0,-11-8-129,2 8-129,-11-8 0,-7 0-258,-8-5 0,-11-10 0,-14-7-129,-12-6-129,-1-11-129,-10-2-129,5-8-258,-4-15-258,17 7-129,-3-16-774,28 13-903,2-3-1806,3-7-129,23 8 0,2-13-129</inkml:trace>
          <inkml:trace contextRef="#ctx0" brushRef="#br0" timeOffset="5912.3382">1480 2923 12126,'-18'0'4386,"18"0"-129,-17 3 0,1 7-3999,14 13 129,-4 10 0,6 17 0,0 7 0,0 9 0,0 2 0,8 5-129,-3-7-129,5-2 0,-4-18 0,3-9-129,-1-17 129,-8-20 0,25 4-129,-7-10 129,5-17 0,6-2-129,4-4 129,7 5 0,0 4-129,-1 8 129,-2 9-129,-2 3 129,-10 11 0,-5 9 0,-12 4-129,-8 2 129,-5-1-129,-15-3 129,-10-1-258,-5-8 0,-1 1 0,-7-8-129,4 1-129,0-7-129,12 0-258,-5-12-258,32 12-774,-21-26-1677,21-4-903,13 2-387,2-15 0,18-1-258</inkml:trace>
          <inkml:trace contextRef="#ctx0" brushRef="#br0" timeOffset="6432.368">1842 2894 7482,'10'-3'4515,"-10"3"-129,0 0-258,0 0-2064,0 0-774,0 17-129,-3-1-258,5 19-129,-1 5-129,11 18 0,-4 0-258,9 9 0,-4-3-129,5 4 0,-3-8-129,2-8 0,-2-14-129,0-12 0,-15-26 0,28 19 129,-10-19-129,0-14 129,6-2-129,2-1 0,4 1 129,2 2-129,3 8 129,-1 6-129,0 5 129,-6 13 0,-5 2 0,-5 3 0,-11 0 0,-5 5 129,-7-4-129,-12-1 0,-11-6-129,-4-2 129,-6-9-129,0-1 0,-2-5-258,0-8 0,5-5-129,0-14-258,14 7 0,-4-11-387,18 14-258,-9-13-774,16 30-1419,10-20-1032,-10 20-258,26-11-258,-9-3 258</inkml:trace>
          <inkml:trace contextRef="#ctx0" brushRef="#br0" timeOffset="6881.3936">2478 2778 5031,'0'-20'4257,"0"20"129,0 0-129,2-18-1935,-2 18-387,0 0 0,0 0-258,0 0-387,1 13-258,-1-13-129,-10 40-387,-5-10 0,2 11-258,-7 4-129,2 2-129,-4-1-129,-1-4-129,7 3-387,-8-24-645,24 9-1290,0-30-2064,-15 0-258,17-13-129,8-20-516</inkml:trace>
          <inkml:trace contextRef="#ctx0" brushRef="#br0" timeOffset="7073.4046">2546 2780 12126,'-5'20'4644,"5"8"-258,-13-6 0,-2 4-3483,10 7-645,-7 4 0,4-6-516,5 11-774,-12-19-1290,5-5-1935,10 6-258,0-24-387,0 0 0</inkml:trace>
        </inkml:traceGroup>
      </inkml:traceGroup>
    </inkml:traceGroup>
    <inkml:traceGroup>
      <inkml:annotationXML>
        <emma:emma xmlns:emma="http://www.w3.org/2003/04/emma" version="1.0">
          <emma:interpretation id="{96633ADE-D8D6-4191-B83F-06CDEC3C65CE}" emma:medium="tactile" emma:mode="ink">
            <msink:context xmlns:msink="http://schemas.microsoft.com/ink/2010/main" type="paragraph" rotatedBoundingBox="17673,8401 20528,8374 20538,9417 17683,944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AD7A551-98D7-461E-8517-AD3BB0B813A8}" emma:medium="tactile" emma:mode="ink">
              <msink:context xmlns:msink="http://schemas.microsoft.com/ink/2010/main" type="line" rotatedBoundingBox="17673,8401 20528,8374 20538,9417 17683,9444"/>
            </emma:interpretation>
          </emma:emma>
        </inkml:annotationXML>
        <inkml:traceGroup>
          <inkml:annotationXML>
            <emma:emma xmlns:emma="http://www.w3.org/2003/04/emma" version="1.0">
              <emma:interpretation id="{DB1DBC8B-0CB4-477E-BBB0-3ECB3BA3F8B0}" emma:medium="tactile" emma:mode="ink">
                <msink:context xmlns:msink="http://schemas.microsoft.com/ink/2010/main" type="inkWord" rotatedBoundingBox="17673,8401 20528,8374 20538,9417 17683,9444">
                  <msink:destinationLink direction="with" ref="{DA7389DB-92F4-4A5F-91CF-5D0599F153A9}"/>
                </msink:context>
              </emma:interpretation>
              <emma:one-of disjunction-type="recognition" id="oneOf3">
                <emma:interpretation id="interp15" emma:lang="en-US" emma:confidence="0">
                  <emma:literal>ubbbbn</emma:literal>
                </emma:interpretation>
                <emma:interpretation id="interp16" emma:lang="en-US" emma:confidence="0">
                  <emma:literal>ubbbbh</emma:literal>
                </emma:interpretation>
                <emma:interpretation id="interp17" emma:lang="en-US" emma:confidence="0">
                  <emma:literal>4bbbbn</emma:literal>
                </emma:interpretation>
                <emma:interpretation id="interp18" emma:lang="en-US" emma:confidence="0">
                  <emma:literal>4bbbbh</emma:literal>
                </emma:interpretation>
                <emma:interpretation id="interp19" emma:lang="en-US" emma:confidence="0">
                  <emma:literal>4bbbba</emma:literal>
                </emma:interpretation>
              </emma:one-of>
            </emma:emma>
          </inkml:annotationXML>
          <inkml:trace contextRef="#ctx0" brushRef="#br0" timeOffset="8255.4722">167 4101 9288,'0'0'4773,"-17"24"-387,17-24 0,-16 0-1161,16 13-2709,0-13 129,0 36-258,0-12-258,11 2 129,6-4-129,6-6-258,6 1-258,-5-14-129,13 7-516,-14-13-1290,7-10-1935,0 6-387,-13-10-258,3 6 0</inkml:trace>
          <inkml:trace contextRef="#ctx0" brushRef="#br0" timeOffset="8474.4848">426 4081 7869,'-28'-8'4257,"11"8"0,17 15-387,-10 3-1032,10-18-2580,0 32 129,2-11 0,11 11-129,-1 0 0,6 2-129,0 3-516,1-6-258,7 4-903,-8-6-1677,-3-16-1161,14 5 0,-14-18-387</inkml:trace>
          <inkml:trace contextRef="#ctx0" brushRef="#br0" timeOffset="8968.513">718 4113 11739,'0'0'4257,"0"28"-129,-5-11-258,2 14-3612,3 14 129,0 8 129,0 19 0,3-1-129,9 14 0,-5-11 0,6 9-129,-3-14 129,3-6-387,-3-14 129,0-10-387,-3-18 258,-7-21 0,15 0 0,-9-15 129,4-16-258,0-9 258,7-2-258,3-2 258,8 4-129,2 8 258,6 11-258,2 14 129,4 7 0,-4 18 0,-3 7 129,-7 7-258,-6 1 129,-11 7-129,-11-4 0,-1-1-129,-21-3 258,-4-6-387,-11-4 258,-3-9-129,-3-3-129,-2-10-387,9 0-387,-7-22-516,19 6-1806,6-7-1032,1-12-387,17 8 0,0-14-258</inkml:trace>
          <inkml:trace contextRef="#ctx0" brushRef="#br0" timeOffset="9444.5402">1414 4048 12900,'-2'28'4644,"-13"-13"-516,12 22 258,-10 3-4257,9 15 0,4 13 0,0 8 129,0 10 0,0 1-129,4 1 0,-3-19 0,4-4-129,-1-17 129,2-8-258,-1-18 258,-5-22-129,27 11 0,-6-16 258,1-13-258,6-5 258,2-4-387,3 1 258,2 2-129,-2 6 129,-1 8-129,-4 9 0,-6 2 129,-6 14-258,-7 2 258,-4 3-258,-5 0 258,-12 1-387,-8-3 258,-7-1-129,-4-5 0,-4-7-129,4-2-129,-8-3-387,16 0-516,-10-10-1548,15-7-1677,18 17-129,-9-33 0,9 33-258</inkml:trace>
          <inkml:trace contextRef="#ctx0" brushRef="#br0" timeOffset="10136.5798">1892 4113 9288,'0'0'4257,"15"8"129,-15 16-645,-8-3-2580,8 22 258,-4 0-387,4 22-258,0 0-129,0 11-129,0-3-258,0 2-258,4-10 129,2-10-258,-2-14 258,1-8-258,0-11 129,-5-22 0,0 0 0,20 0 258,-12-18-129,3-6 129,6-4-258,3 2 258,5-1-258,5 4 129,3 8-129,2 8 0,0 7 129,-2 8-129,-2 9 129,-4 1-129,-9 6 129,-8 1-258,-10-2 258,-3 0-129,-17 0 129,-7-3-258,-4-2 0,-4-6-258,5 0-129,-5-12-387,17 0-903,-7-9-1935,12-14-645,13 2-387,0-14-129,8 5-258</inkml:trace>
          <inkml:trace contextRef="#ctx0" brushRef="#br0" timeOffset="10660.6098">2344 4164 6837,'13'-79'3999,"-16"41"-387,4 23 129,-1 15-2838,0-20 129,0 20 129,0 0 0,4 21 0,-4 1 0,6 24 0,-6 4-258,10 23 0,-10 2-258,8 13-129,-6-2-129,5 4-258,-6-10-129,3-11 0,-1-14 0,0-13-129,1-18 258,2-7-258,-6-17 129,24 0 129,-5-8 0,8-14 0,3-1-129,5-2 258,3 0-387,2 5 258,0 7-129,-4 6 0,-6 7 129,-5 9-258,-7 7 129,-4 7 0,-9 2 0,-5 4-129,0-5 258,-12 1-258,-6-3 129,-7-4 0,-4-3-129,-5-11 0,0-3-387,-9-6-387,15-3-516,-17-19-1419,20 2-1677,9 1-387,2-10-129,14 8 0</inkml:trace>
          <inkml:trace contextRef="#ctx0" brushRef="#br0" timeOffset="11304.6466">2951 3902 9417,'23'10'4128,"-23"7"258,0-17-645,-19 23-2709,15 0 129,-12-3-129,6 13-387,-12-1-129,5 4 0,-6-2-258,3-1 0,-1-2-387,-3-9-387,13 3-387,-9-24-774,20-1-516,0 0-387,2-13-387,9-12-387,12-1 258,2-4 645,2-2 387,3 7 1677,-4-1 903,-2 8 1032,-4 4 903,-20 14 387,23-10 0,-23 10 0,0 0-258,10 25-645,-10-25-129,0 43-387,-5-19-516,5 10-387,-5 0-129,5-4-387,0 3-516,-5-15-645,5 2-2838,0-2-387,0-18-387,0 0 0</inkml:trace>
        </inkml:traceGroup>
      </inkml:traceGroup>
    </inkml:traceGroup>
  </inkml:traceGroup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2:29.543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9B493835-0807-4733-A497-68F8387822B7}" emma:medium="tactile" emma:mode="ink">
          <msink:context xmlns:msink="http://schemas.microsoft.com/ink/2010/main" type="inkDrawing"/>
        </emma:interpretation>
      </emma:emma>
    </inkml:annotationXML>
    <inkml:trace contextRef="#ctx0" brushRef="#br0">1748 191 7482,'-7'-34'4386,"7"34"-129,-28-26-258,28 26-2580,-36-20-1032,9 18 0,1 6 129,-13 9 0,1 15-129,-17 9-129,-1 17 387,-17 11-258,3 18 129,-14 7-129,4 14 0,-7 8 0,4 11-129,0 11 0,2 14-129,0 10 0,3 9-129,-2 17 258,4 27-129,3 18 0,1 11-129,6 12 129,8 17 129,3 3 0,12 9 0,5 3 0,11-4 0,4-6 0,13-2 129,2-13-129,8 0-129,3-5 129,13-3-258,6-5 129,11 0 0,9-1-129,16 3 258,17-9-129,16-15 129,15-13-129,17-14 258,13-26-258,17-28 129,16-30-129,10-23 1,1-27-130,1-24 0,0-27 0,6-17 0,3-30 0,-1-20 0,-8-18 0,-5-21 0,0-22 0,1-26 0,4-24 0,-8-18-130,-12-15 1,-13-25 0,-14-25 0,-14-19 258,-19-12-129,-25-14 258,-22-3-128,-21-5-130,-20-7 0,-13 2 0,-12 10 0,-19-1 0,-12 1 0,-12 5 0,-13 5 0,-13 0-130,-11-2 130,-12 5-129,-9 8 0,-7 19 0,-9 19-129,-11 24 258,-9 20 0,-6 20 0,-6 31-129,0 25 0,0 20 0,-3 10-387,11 23-258,-3-3-774,40 30-2193,5 5-1290,16 8-258,17 8 0,17 6-258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4:05.467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49819052-C6A5-4A8B-8C51-E0969D7F87F9}" emma:medium="tactile" emma:mode="ink">
          <msink:context xmlns:msink="http://schemas.microsoft.com/ink/2010/main" type="writingRegion" rotatedBoundingBox="18224,4975 18168,15881 17200,15876 17256,4970">
            <msink:destinationLink direction="with" ref="{60D6BA40-8F8D-494A-BAB9-E26CBF86A2DA}"/>
          </msink:context>
        </emma:interpretation>
      </emma:emma>
    </inkml:annotationXML>
    <inkml:traceGroup>
      <inkml:annotationXML>
        <emma:emma xmlns:emma="http://www.w3.org/2003/04/emma" version="1.0">
          <emma:interpretation id="{6F3EE63A-58D5-4CC8-8706-B3FC92D5B489}" emma:medium="tactile" emma:mode="ink">
            <msink:context xmlns:msink="http://schemas.microsoft.com/ink/2010/main" type="paragraph" rotatedBoundingBox="18224,4975 18168,15881 17200,15876 17256,497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BE6530B-32C0-485C-B5B3-5A0F144DA9EB}" emma:medium="tactile" emma:mode="ink">
              <msink:context xmlns:msink="http://schemas.microsoft.com/ink/2010/main" type="line" rotatedBoundingBox="18224,4975 18168,15881 17200,15876 17256,4970"/>
            </emma:interpretation>
          </emma:emma>
        </inkml:annotationXML>
        <inkml:traceGroup>
          <inkml:annotationXML>
            <emma:emma xmlns:emma="http://www.w3.org/2003/04/emma" version="1.0">
              <emma:interpretation id="{44D715C3-9152-4308-9C09-081651D1199F}" emma:medium="tactile" emma:mode="ink">
                <msink:context xmlns:msink="http://schemas.microsoft.com/ink/2010/main" type="inkWord" rotatedBoundingBox="17230,11511 17241,7193 18115,7195 18103,11514">
                  <msink:destinationLink direction="to" ref="{24E5FBC7-D7F5-4FA3-95AB-77B0D9C287FA}"/>
                  <msink:destinationLink direction="to" ref="{3DB1F92F-5096-4B86-B293-EEF66CDBCCAE}"/>
                  <msink:destinationLink direction="to" ref="{DAB6D983-68D5-4B27-A3C9-511068492621}"/>
                  <msink:destinationLink direction="to" ref="{CC00B727-2339-48C2-AA21-BFFD9C213326}"/>
                </msink:context>
              </emma:interpretation>
              <emma:one-of disjunction-type="recognition" id="oneOf0">
                <emma:interpretation id="interp0" emma:lang="en-US" emma:confidence="0">
                  <emma:literal>!</emma:literal>
                </emma:interpretation>
                <emma:interpretation id="interp1" emma:lang="en-US" emma:confidence="0">
                  <emma:literal>?</emma:literal>
                </emma:interpretation>
                <emma:interpretation id="interp2" emma:lang="en-US" emma:confidence="0">
                  <emma:literal>¥</emma:literal>
                </emma:interpretation>
                <emma:interpretation id="interp3" emma:lang="en-US" emma:confidence="0">
                  <emma:literal>1</emma:literal>
                </emma:interpretation>
                <emma:interpretation id="interp4" emma:lang="en-US" emma:confidence="0">
                  <emma:literal>{</emma:literal>
                </emma:interpretation>
              </emma:one-of>
            </emma:emma>
          </inkml:annotationXML>
          <inkml:trace contextRef="#ctx0" brushRef="#br0">276 4496 3612,'44'9'3741,"-7"-1"-129,-37-8-129,27-5-2322,-4 5-129,-5-7-129,7 7 0,-25 0 0,33-5 0,-33 5-129,0 0-129,0-15 0,0 15-129,-36-5 0,-1 5-258,-11-3 0,-7 1-129,-6 1 0,-1 1-129,1 0 129,4 0 0,6 1-129,8 3 0,6-1 258,9 0-516,5 6 258,5-1 0,-1 5 0,3 4 0,-1 6 0,1 2 0,-1 6 0,4 3 0,1 1 0,7-4 258,3 1-258,2-8 0,7-4 0,8-6 0,5-6 129,5-6-129,3-2 129,5-2-129,7-8 0,-2 2 0,9-2 0,-2 6 129,3 3-129,-2 1 129,1 1 0,-4 9 0,-7 4 0,3 6 129,-11 0-129,0 3 0,-10-3 129,-1 5-129,-11-2 0,-1 3 129,-5-2-129,-9 2 129,-13-4 0,-6 4 0,-12-2-129,-7 2 0,-6-4 0,-2-1-258,1 1-129,-6-10-516,17 7-1161,-5-10-2709,4-9 0,16-2-258,2-16-516</inkml:trace>
          <inkml:trace contextRef="#ctx0" brushRef="#br0" timeOffset="1097.0627">108 5469 258,'27'0'3096,"-27"-15"387,13 15-129,-13 0-1419,0 0-258,0 0 129,10-11-258,-10 11-258,0 0 0,0 0-258,0 0-129,-10 0 0,-10 0 0,20 0-258,-37 5 0,21 4-258,-11-2 0,7 6-129,-3 4-129,3 3 0,0 6 0,2 9-129,0 15 0,-1 12 0,4 14 0,4 5 0,4 11-129,7-1 129,4 0 0,10-4-129,15-13 0,6-14 129,11-20 0,6-17-129,4-16 258,0-7-129,-1-20 0,-5-13 0,-10-6 0,-9-4 129,-16 0-129,-11 2 0,-6 12 0,-20 13 129,-7 16-129,-10 11 0,-1 24 0,-3 12-387,13 18-1677,-1 6-2064,-1-11-258,17 4 0,-3-22-774</inkml:trace>
          <inkml:trace contextRef="#ctx0" brushRef="#br0" timeOffset="-81611.6679">-176 2258 9675,'2'25'3870,"-2"-25"258,0 0-258,-2 15-3483,2-15 129,12 0 258,4-3 0,19-2 258,5-10-258,20 7 0,-2-9-258,12 4-129,-6 3-258,-1 5 129,-9 5-258,-11 3-129,-18 14 129,-17 4-129,-8 7 129,-20 2 0,-7 4 0,-6-5 0,0-5 0,0-3 129,10-8-129,8-1 258,15-12-129,8 7 0,17-7 0,11 0 129,3 0-129,2 0 0,-3 6-129,-3 6 129,-10 3-129,-8 7 0,-16 4 129,-2 6 0,-19 4 0,-10 6 0,-13-1 0,-7 1 0,-10-1 0,-3-1 0,-3-7-129,1-6 0,8-6-387,1-19-516,23 1-516,-4-19-1032,21-9-2322,14 2-129,2-7-129,13 8-258</inkml:trace>
          <inkml:trace contextRef="#ctx0" brushRef="#br0" timeOffset="-80805.6218">18 3238 12513,'-43'30'4902,"37"3"-516,-3 3 387,3 13-3999,11 15-129,6 9-129,9 9-258,0 2-129,2 4 129,-1-1-258,1-8 129,-2-11-258,-5-8 129,0-12-516,-14-18-387,14 3-903,-15-18-2580,0-15 0,0 0-645,0 0-129</inkml:trace>
          <inkml:trace contextRef="#ctx0" brushRef="#br0" timeOffset="-81054.6361">-18 3334 10836,'35'-25'4257,"-34"10"-258,-1 15 0,0 0-3612,0 0-129,-11 13 258,-24 7 129,2 12-129,-16 1 129,5 10-129,-11-3 0,10 5 0,-3-5-129,13-5-129,5-7-129,14-5 0,11-8-129,5-15 0,26 17 0,11-14 129,14 0-129,14 2 129,8 4-129,3 2 0,2 4 0,-6-3-129,-3 6-258,-15-10-387,-3 9-258,-23-17-774,4-7-2064,-9-4-516,-16-21-387,1 6-516</inkml:trace>
          <inkml:trace contextRef="#ctx0" brushRef="#br0" timeOffset="-82894.7413">42 45 5805,'-20'-13'4128,"20"13"0,-9-18 0,-2 3-2967,11 15 0,0 0 0,0 0-129,0 0 0,0 21 129,-2 16-258,4 23-387,1 13 0,7 18-129,-2 10 0,4 12-129,-2-7 0,0-6-516,5-5-516,-14-31-645,19-7-2322,-5-19-645,-15-38-516,22 10 129,-14-20-645</inkml:trace>
          <inkml:trace contextRef="#ctx0" brushRef="#br0" timeOffset="-82338.7095">-209 1327 6708,'-28'-13'4128,"28"13"0,0 0 0,-9-20-2322,21 18-516,8-13-129,16 7-258,6-11-129,13 6 0,3-7-258,5 5-129,-2 4-258,-4 9 0,-11 4 0,-9 19-258,-16 12 258,-11 14-129,-11 16 0,-21 10 0,-9 7 129,-8-1 0,-4-4-129,3-10 0,2-12 129,10-5 129,8-23 129,20-7-129,0-18 0,38 4 129,4-4 0,14-2 0,6-1-258,2 1-129,3 2-258,-7 0-129,-2 7-516,-22-7-516,6 15-1161,-22-14-1677,-4-1-516,2 0-258,-18 0-129</inkml:trace>
          <inkml:trace contextRef="#ctx0" brushRef="#br0" timeOffset="2404.1375">-159 6942 6708,'-14'13'3483,"14"-13"-129,0 0 0,29 0-3096,-8 0-129,6 0 129,9-5 258,4 2 129,3-7-129,9 3 129,-4-6 0,7 6 0,-9-8-129,4 10 0,-13-5 0,1 9 0,-13-4-258,0 5 129,-25 0-129,24 1 0,-24-1 129,10 19-129,-10-19 0,0 29 0,0-9 129,-5 14-129,-6 0 129,-1 15-129,-8 0 0,4 11 0,-8-3 0,3 6-129,1-7 129,2 1-258,1-9 129,2-7-129,5-8 0,3-4-129,4-6 0,0-6-129,3 1-387,0-18-387,10 20-1032,-10-20-1935,16 5-645,6-5-129,-5-5-258</inkml:trace>
          <inkml:trace contextRef="#ctx0" brushRef="#br0" timeOffset="3388.1938">402 8262 6708,'0'0'3612,"0"0"-258,-3-22 129,3 4-3096,0 3-129,-2-2 129,-3 1 387,-12-8-129,1 3 0,-13-7 129,3 4 129,-14-9-129,4 12 0,-8-4-129,8 10-129,-2 1-258,6 11-129,2 3-129,9 10 129,2 17-258,9 7 129,4 11 0,6 8 0,0 7 0,11 7 129,8 4-129,4 4-129,3-2 129,1 0-129,0 0 0,-4-2 0,-5 1 129,-5-3-258,-4-1 129,-9-8 129,0 0 0,-14-9-129,-6-6 129,-4-10-129,-6-7 129,-2-9 0,-1-11 0,5-6 0,-2-4 129,10-11 0,2-7 258,11-7-258,7-8 129,2-3-129,14-8 129,9-1-129,8-9 0,7-1-129,3-8 129,4 1 0,-1-6-129,-1 2 129,-5 3 0,-7 5 129,-10 6-129,-6 7 129,-9 9-129,-8 8 0,-1 8-129,-14 6-258,15 16-387,-40-25-1419,22 10-2193,18 15-258,-27-36-129,27 7-516</inkml:trace>
          <inkml:trace contextRef="#ctx0" brushRef="#br0" timeOffset="27377.5659">71 9762 129,'0'0'2838,"0"0"258,0 0 129,-5-14-1677,5 14-516,0 0 0,0 0 129,0 0-516,0 0 258,-19-12-129,19 12 0,-22 0-258,22 0-129,-32 3 0,32-3 129,-33 5-258,33-5 0,-25 0 129,25 0-129,-3-13-129,3 13 129,17-23-129,3 9-129,3 3 129,2 2 0,0 1 129,-2 8 0,-8 0 258,-15 0 0,11 22 129,-11 1-129,-10-5 129,-1 9 129,-11-9-258,7 4-129,-6-7 0,21-15-129,-27 18-129,27-18 0,-15 0-387,15 0-129,0 0-516,-20-15-774,20 15-2451,0 0-516,0-15-258,0 15-129</inkml:trace>
          <inkml:trace contextRef="#ctx0" brushRef="#br0" timeOffset="28120.6084">-71 10475 6837,'30'0'3999,"-15"-10"-258,-15-5 0,0 15-3225,3-17-129,-3 17 0,0 0 129,3-20-129,-3 20 258,0 0-258,0 0 129,0 0-129,0 0 0,0 0 129,0 0-129,0 0-129,0 0 0,0 0-129,0 0 258,20-16-258,-5 7 0,2-2 0,1 1-129,2-2 129,-4 2-129,-16 10 129,24-16 0,-24 16-129,0 0 129,0 0 0,-9 0 129,-9 6-129,3 3 0,-1-4 129,16-5-129,-27 6 0,27-6 0,0 0-129,-13-11 129,13-4 0,0 15-129,13-27 0,-13 27 0,17-23 0,-17 23 0,13-17 0,-13 17 0,0 0 0,0 0 0,0 0 0,0 0 0,0 0 0,0 0-129,0 0-258,0 0-516,0 0-2064,0 0-1419,16 0-258,-16 0-258,20 2-387</inkml:trace>
          <inkml:trace contextRef="#ctx0" brushRef="#br0" timeOffset="29096.6642">93 10722 3096,'2'22'2322,"-2"-22"129,0 0-645,0 0-2580,0 0 387,0 0 774,0 0 387,0 0 774,0 0 258,-20 0 516,20 0-129,-23 0 0,23 0-645,-27 0-387,27 0-387,-22 0-258,22 0-258,0 0-129,0 0 0,-13 10-129,13-10 0,0 15 0,0-15 0,10 16 0,-10-16 129,0 0 129,22 18-129,-22-18 0,18 0 0,-18 0 129,15-3 0,-15 3-129,0 0 0,0-21-129,0 21 129,-23-10-129,4 10 0,-2 0 0,-2 0 0,1 1 0,4 6 0,1-2 0,17-5-129,-17 8 258,17-8-129,0 0 0,0 0 129,10 3-129,-10-3 129,19 0-129,-19 0 129,15-8 0,-15 8 0,0 0-129,0 0 129,3-15-129,-3 15 129,0 0-129,-8 5 0,8-5 0,-9 18 0,9-18 0,-1 19 0,1-19 0,0 18 0,0-18 129,0 0-129,20 12 129,-20-12 0,0 0 0,16 0-129,-16 0 129,0 0-129,0 0 0,14-19 0,-14 19 0,14-21 0,-14 21-129,17-20 129,-17 20 0,18-20 0,-18 20 0,0 0 0,0 0 0,0 0 0,0 0 0,0 0 0,-10 23 0,4-3 0,-3 2-129,4-1 129,2-1 129,1-3-129,2-17 129,0 21-129,0-21 129,0 0 0,0 0 0,0 0 0,0-18 0,0 18-129,-5-21-258,-6 6-387,11 15-1935,0 0-2064,0-24-258,13 9-258,15-11 0</inkml:trace>
        </inkml:traceGroup>
      </inkml:traceGroup>
    </inkml:traceGroup>
  </inkml:traceGroup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2:28.355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F40666EE-B4E1-43F2-8EFE-2E9073CD8A64}" emma:medium="tactile" emma:mode="ink">
          <msink:context xmlns:msink="http://schemas.microsoft.com/ink/2010/main" type="inkDrawing"/>
        </emma:interpretation>
      </emma:emma>
    </inkml:annotationXML>
    <inkml:trace contextRef="#ctx0" brushRef="#br0">53 1401 9417,'-30'50'3999,"12"-42"0,18-8-387,-5 18-3354,5-18 0,18-18-129,9-10 0,9-7 258,8-18-387,7-10 129,4-17-258,5-11 258,-2-9-258,0-8 129,-7-2-129,-3 6 0,-8 8 387,-5 11-258,-8 10 129,-6 20 0,-4 12 0,-4 20-129,-13 23 0,20-12 129,-10 21-129,-2 21 129,-1 16-129,1 14 258,-1 11-258,1 7 129,2 7 0,0 0 0,2-6-129,-1-4 0,1-17 0,-2-8 0,0-12 0,-2-8 129,1-10 0,-6-4 129,-3-16 0,5 17 258,-5-17-258,0 0 129,10-31-129,0-1 0,-2-19 129,9-16-258,1-18 129,14-14-387,4-11 387,14 1-258,8-3 0,8 6 0,7 12 0,9 14 0,-3 17-129,-2 16 129,-7 16-258,-11 11 129,-6 15-258,-16 2-516,1 7-2451,-13 15-903,-25-19-258,22 28-258,-22-28-258</inkml:trace>
  </inkml:traceGroup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5:47.328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D8DFCFBC-8CE6-4BB5-9824-951BD32E7681}" emma:medium="tactile" emma:mode="ink">
          <msink:context xmlns:msink="http://schemas.microsoft.com/ink/2010/main" type="inkDrawing" rotatedBoundingBox="8925,4813 17377,4874 17373,5409 8921,5348" shapeName="Other"/>
        </emma:interpretation>
      </emma:emma>
    </inkml:annotationXML>
    <inkml:trace contextRef="#ctx0" brushRef="#br0">-7337 1597 4644,'-12'15'3741,"-4"-15"-129,16 0-258,0 0-2580,0 0 129,10 5-258,-10-5-129,20 0 387,-20 0-129,19-3 0,-19 3 0,22-15 0,-22 15-129,32-20 129,-7 7-387,13 1-129,11-6 129,16 1-129,10-1-129,10 0 0,11-2-258,12 2 387,8-4-258,19-1 129,11 0-258,10 1 129,8 0-129,9 1 129,6 3 129,10-1-258,1 3 258,-3 4-129,-4-1 0,-1 5 0,9-2 0,5 0 0,2 1 0,-2 3 0,-4-3 0,-1 3 129,-3 1-129,-7 0 0,-14 0 129,-12 1 0,-16 3 0,-4 1 129,-9 0-129,0 3 0,-6 2 0,4 5 129,1-2-258,2 4 129,0 0-129,-1-1 0,-5 1 0,-3-2 129,-9 0-129,-6 0 0,-5-2 0,-5 2 0,2 2 0,-5-2 0,-2 1 0,-4 1 0,-1-1 0,-5 4 129,-6 0 0,-4-1 0,-7-1 129,-3-5-258,0-1 258,1 1-129,-1-5 129,0 1-258,3-1 0,-1-1 0,1 1 0,-3 4 0,1 1 0,-3 2-129,-1 3 129,-2-1-258,-2 3 258,1-4-129,-6 1 129,1 0 0,-2-4 0,-6-1-129,-4-6 258,-3 1-129,-6-2 129,-2 0-129,-6-2 129,-1-4-129,-2-1 0,-1-1 129,-14 8-129,27-14 0,-27 14 0,18-16 129,-18 16-129,9-20 0,-9 20-129,-5-22 258,5 22-387,-30-26 258,10 12-258,-2 1 258,2 0-258,0 1 129,2 1 129,3 2-129,15 9 129,-21-13-129,21 13 129,0 0 0,0 0 0,0 0 0,0 0 0,10 0 0,6 5 129,6 3-129,-1 2 0,3 5 129,-3-1 129,1 0-129,-4 1 0,-1-1-258,-2 2 387,-2 1-387,-3 0 258,-2 2-129,-5 1 0,-3 0-129,-1 0 129,-11-3 129,-8-1-129,-1 1 0,-3 0-129,-4-6 0,5 9-387,-7-15-1032,13 7-2967,7 6 129,10-18-516,-11 18-129</inkml:trace>
  </inkml:traceGroup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2:30.067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77BD7142-3FAF-4676-A637-7D1FA1EF54D3}" emma:medium="tactile" emma:mode="ink">
          <msink:context xmlns:msink="http://schemas.microsoft.com/ink/2010/main" type="inkDrawing"/>
        </emma:interpretation>
      </emma:emma>
    </inkml:annotationXML>
    <inkml:trace contextRef="#ctx0" brushRef="#br0">182 0 8256,'0'16'4128,"-15"4"129,0-11-129,-1 2-3354,11 17 129,-10-3 258,13 23 129,-11-1-129,11 24-387,-11 4 129,8 18-516,-7 3 129,2 6-387,0-3 0,-3-4-387,6-4-903,-13-19-2709,12-21-774,5-11-258,3-40-129</inkml:trace>
    <inkml:trace contextRef="#ctx0" brushRef="#br0" timeOffset="536.0307">-436 1720 1806,'-28'-5'3354,"28"5"387,0-38-387,23 8-1419,2-2-387,10-9-516,7 6 0,4-8 0,11 11 0,-6 2-129,4 17 129,-12 5-129,5 14 0,-21 14-258,-1 20-129,-17 10-129,-6 11-258,-8 9 129,-18 5-258,-10-1 0,-6-6 129,0-8 0,-1-8 0,5-16 0,5-4 0,5-17 129,25-15 0,0 0 129,0 0-129,25 1 0,15-1 0,6-8-129,16-7 0,6 2-258,3-10-516,7 11-516,-13-18-1032,5 9-1677,-7 6-903,-20-5-129,-5 15-387</inkml:trace>
    <inkml:trace contextRef="#ctx0" brushRef="#br0" timeOffset="1196.0683">-407 2415 11223,'0'20'4128,"21"-20"258,-1-3-903,17-10-3225,11 3 0,5-5 129,8 8-129,-1 2 129,0 5-129,-9 5 0,-2 13-129,-16 7 0,-8 9-129,-17 7 129,-8 4-129,-18 3 129,-15 0-129,-11-3 129,-4-7-129,-3-8 129,1-8-129,8-12 0,11-10 0,11-2 0,20 2 0,-5-28-129,13 16 258,16 2-129,9 10 258,0 2-129,8 23 129,-4 8-129,4 10 129,-11 5 0,-1 5-129,-13 0 129,-4 2 0,-12-7-129,0-1 129,-17-12 0,-4-2-129,-9-8 0,-10-9-258,-3-1-258,-14-13-387,11 5-645,-17-14-1290,10-1-1806,8 1-387,3-5 0,21 9-258</inkml:trace>
    <inkml:trace contextRef="#ctx0" brushRef="#br0" timeOffset="2044.117">-108 3637 11997,'-27'-20'4773,"27"20"-516,0 0 387,-12 20-3870,12 2-258,12 16-258,1 12 0,10 16 0,-6 9-129,3 10 129,-10 4-258,0-1 129,-5-3-129,-5-7-129,0-10 0,-3-13-258,-2-5-387,-12-22-516,17 0-2193,0-11-1032,0-17-387,0 0 129,0-9-516</inkml:trace>
    <inkml:trace contextRef="#ctx0" brushRef="#br0" timeOffset="1781.1019">-128 3659 9675,'18'-12'4128,"2"7"0,-20 5-258,0 0-3354,0 0 0,0 0 0,0 27-129,-22 3-129,-6 10 129,-15 6 258,-2 7-258,-10 0-129,4 0 129,-4-6-129,13-4 0,4-13-129,17-3 0,21-27 0,-9 23-129,18-22 0,17-1 129,16 0-129,6-3 129,12 0-129,3 3 129,3-2-129,-3 2 0,-3 0-129,-7 0 0,-6 2-258,-14-2-258,-3 3-387,-30-3-1161,20-23-1935,-20 23-387,0-37-258,-2 14 0</inkml:trace>
    <inkml:trace contextRef="#ctx0" brushRef="#br0" timeOffset="2499.143">-72 5110 11610,'0'20'4515,"0"11"-258,0-31 129,0 29-4257,2-11-129,4-2 0,6 3 129,-12-19-129,22 18 129,-22-18-129,16-7 129,-11-9 0,-2-7-129,-3-4 129,-5 0 0,-6 6-129,-7 3-129,1 11-258,-6 2-516,13 13-903,-8 15-2451,4-6-258,14 15-129,-3-17-129</inkml:trace>
    <inkml:trace contextRef="#ctx0" brushRef="#br0" timeOffset="3404.1947">54 5530 8256,'-20'-2'4128,"-6"-1"0,26 3-258,-32 0-3225,32 0-516,-23 0 0,23 0 0,0 0 129,0 0 129,0 0 129,-15 3 129,15-3-129,0 0 129,0 0 0,0 0-129,0 0-129,0 0-258,0 0 0,0 0 0,0 0-129,0 0 0,0 0-129,0 0 129,0 0-129,0 0 0,0 0 0,2 19-129,-2-19 0,0 21-129,0-21-387,0 20 129,0-20-129,0 0 129,-7 15 0,7-15 129,0 0 129,0 0 129,0 0 0,0 0 258,0 0 0,0 0 0,0 0-258,0 0 129,0 0-129,0 0 0,0 0 387,-7-12 0,7 12 129,0 0 129,0-18 0,0 18 129,0 0 0,0 0-129,0 0 0,0 0-258,0 0-129,0 0 0,-8-15 0,8 15 129,0 0 0,0 0 0,0 0-129,0 0 387,0 0-258,0 0 129,0 0-129,0 0 0,0 0-129,0 0-129,0 0 129,7 10 0,-7-10 0,10 23 0,-2-6 0,0 0-129,2-1 258,-10-16-129,25 22 129,-25-22 0,32 0 129,-17-7-129,1-6 258,-6-9-258,0-1 129,-7-5 0,-3 1-129,0 2-129,-6 4 0,-6 3 0,-3 4 0,15 14-258,-31-8-129,31 8-903,-25 12-2064,25-12-903,-8 19-258,8-19-129,8 9-387</inkml:trace>
    <inkml:trace contextRef="#ctx0" brushRef="#br0" timeOffset="4089.2339">63 6070 9933,'0'0'4386,"13"0"-387,-13 0-129,0 0-3741,0 0-258,0 0 129,0 0 0,-8 11 0,6 4 129,2 2-129,0 3 129,0-2 0,0-1 0,0-17 258,11 14-129,-11-14 0,20-6 0,-11-11 0,1-3-129,-5-8 258,-2 0-258,-3-4 129,0 6-258,-10-1 258,-2 9-129,-4 5 0,-1 11 129,-1 2-129,3 12 129,3 9-129,4 6 0,5-1 0,3 1-129,8-6 0,7-4 129,5-9-129,3-8 0,-1-5 0,-2-13 129,-5-5 0,-5 0-129,-9-6 129,-1 8-129,-6-1 129,6 22-129,-27-16-258,7 11-516,15 15-1806,5-10-1935,0 0-129,0 0-387,0 0-129</inkml:trace>
  </inkml:traceGroup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5:49.019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7786107E-3E96-4CAE-A4EF-7E94672DA7CB}" emma:medium="tactile" emma:mode="ink">
          <msink:context xmlns:msink="http://schemas.microsoft.com/ink/2010/main" type="inkDrawing" rotatedBoundingBox="8812,6234 17353,6126 17358,6579 8818,6687" semanticType="callout" shapeName="Other"/>
        </emma:interpretation>
      </emma:emma>
    </inkml:annotationXML>
    <inkml:trace contextRef="#ctx0" brushRef="#br0">257 225 1290,'0'0'516,"-20"11"0,20-11 129,-27 9 258,12-8-129,0 4 258,-3-3 516,3 3-258,-5-5 0,5 5 0,-3-4-258,0 6-387,3 0 0,-2-1 0,17-6-258,-26 14 129,26-14 129,-19 10-129,19-10 258,0 0 0,0 0 258,0 0-258,19 0-129,1-4-129,13 1 0,8-2-129,16 3-129,17-3-129,18 2 0,14 0 0,15-2-129,22 3 129,16 0-129,24 1 0,10-3 0,4 3 0,11-3 0,11 1 129,7 0-129,-2-2 0,-5 0 0,-7-3 129,6 3 0,-2-5 0,1 5 258,-11-4-258,0 6 129,0-4-129,-2 4 129,-10-4 129,-5 6 129,-16-3-258,-2 4 0,-10 0 129,0 0-129,-8 0 0,0 4-129,-4-1 0,-1 4 0,0-4-129,1 0 0,-1-1 0,-4 0 129,-6-2-129,-7 0 0,-6 0 0,-4 0 0,-8 0 0,-4 0 0,-6 0 0,-3 0 0,0 0 0,-1 0 0,1 0 0,-2-2 0,-7 0 129,-8 1-129,-10-1 0,-10 2 0,-15-2 0,-10 1 0,-8-1 0,-3 0 0,-4 2 0,-1-1 0,3 1-129,0-2 0,1 2 129,-1-3-129,-3 1 129,-4-1 0,-3-1-129,-15 4 129,0 0 0,6-16 0,-6 16 0,-14-20 0,-1 10-129,-2-2 129,-3 1 0,0-3 129,2 1-129,-2 0 258,5 0-258,15 13 129,-23-24-258,23 24 387,-14-20-387,14 20 129,0 0-129,0-15 129,0 15-129,25 0 129,-1 10 129,2 0-258,4 4 258,2 1-387,1 1 387,-3-1-258,-7-2 129,-3 2-129,-20-15 387,16 29-129,-16-14 0,-10 8 129,-9 0-129,-3 4 0,-6-1 129,1 4-258,1 2 0,1-4 0,6 3-258,1-11 0,13 7-387,5-27-387,-6 33-1032,6-33-1548,0 0-903,0 0-258,0 0-129</inkml:trace>
  </inkml:traceGroup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5:50.493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3F05FCE5-E0FF-4F80-971A-936502B8F838}" emma:medium="tactile" emma:mode="ink">
          <msink:context xmlns:msink="http://schemas.microsoft.com/ink/2010/main" type="inkDrawing" rotatedBoundingBox="8814,7480 17549,7464 17550,7956 8815,7972" semanticType="callout" shapeName="Other">
            <msink:sourceLink direction="to" ref="{0F6E63F9-70FB-4E41-A6F1-B40B6EBCD327}"/>
          </msink:context>
        </emma:interpretation>
      </emma:emma>
    </inkml:annotationXML>
    <inkml:trace contextRef="#ctx0" brushRef="#br0">170 88 5160,'-42'5'3741,"31"3"-387,-21-11 0,9 3-2967,5 0 129,3 8-258,15-8 0,-20 16-129,20-16 129,-9 20 0,9-20 258,12 17 258,16-9-129,14-8 129,19 10-129,22-6 0,22 6 0,16-1-258,25 10 129,18-3-387,21 11 0,14 1 0,7 7-129,8-3 0,13-1 129,12-9-129,6-1 129,2-6-129,4-2 258,1-8-129,5-3 0,-11-2 129,-5 2-129,-11-2 0,-4 3 129,-18-1-129,-12 4 129,-19-4 0,-4 1 0,-10-3 129,3-5 0,-14-6 0,5-1-129,-8-4 0,2-4-129,-7 1 0,-2-1 0,-8 5-129,-11 2 0,-7 5 0,-8 0 0,-5 4 0,-7 1 0,-1 1 0,-5 2 0,-7 0 0,-2 0 0,-8 0 0,-5-1 0,-7-1 0,-6 2 0,-7 0 0,-3 0 0,-3 0 0,-1 0 0,4 0 0,2 3 0,2-3 0,6 0 0,3 0-129,-1-3 129,-1-5 0,-1 1 0,-7-1-129,-3-2 129,-5 1 0,-7 0 0,-3 0-129,-5-1 129,-4 5 0,-4-5-129,-17 10 129,18-16-129,-18 16 129,3-25-129,-3 10 129,0-5 0,-6 0-129,-2-2 129,-4-2 0,-3 0 0,-2 1 0,-3 5 0,-1 0 0,-2 6 0,4 2 0,4 3 0,15 7 0,0 0 0,0 0-129,24 14 129,14-1 0,12-2 0,6 3 0,7 1 129,4-2-129,-4-1 0,-5 1 0,-10-1 129,-13 2 0,-15 3 0,-20 3 129,-7 3-129,-23 2 0,-5 7 129,-6-4-258,-2 3 0,-1-2 0,3-3-129,9-1-129,1-5-129,9 3-258,-6-13-516,15 7-2193,0-1-1161,-2-11-129,15-5-258,0 0-129</inkml:trace>
  </inkml:traceGroup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5:52.036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43814660-4619-4148-972F-219D13375334}" emma:medium="tactile" emma:mode="ink">
          <msink:context xmlns:msink="http://schemas.microsoft.com/ink/2010/main" type="inkDrawing" rotatedBoundingBox="8674,8571 17373,8502 17376,8865 8677,8935" semanticType="callout" shapeName="Other">
            <msink:sourceLink direction="with" ref="{C8C96AF3-2F46-46C9-B90B-8606D8F56AED}"/>
          </msink:context>
        </emma:interpretation>
      </emma:emma>
    </inkml:annotationXML>
    <inkml:trace contextRef="#ctx0" brushRef="#br0">-8 186 5676,'-15'24'3612,"18"-4"-258,-3-20-129,0 0-2967,17-3-258,-17 3 0,25 0 387,-25 0 129,20 0 129,-20 0 129,0 0 129,0 0-129,0 0 129,16 0-129,-1 7 0,2-7-129,13 0-387,11 0 0,12 0-129,19-5 129,11 0-129,11-5 0,11 3 258,11-1-387,14 3 129,12-2 0,20 4 0,12 3 0,13 0-129,19 2 129,20 4-129,16 1 0,6-2 0,4 1 129,2 1 129,-5-7 0,0 0 129,-13 0 0,-7 0 129,-8-3 0,6 3 0,-11-4 0,0 4-258,-5-5 0,6 2-129,2-5 0,-3-2 0,-16 0-129,-11 0 0,-17-2 0,-7 2 0,-14 4 0,-17 2 129,-7 4-129,-10 0 0,-2 0 0,-2 4 0,-2-1 129,0-1-129,-6-1 0,-4 1 0,-6 0 0,-10-1 0,-7 1 0,-10 0 0,-5 3 0,-9 1 0,-2 3 0,-2-1-129,-2 0 129,2 1 0,-2-1-129,0-3 129,-5 1 0,-5-2-129,-6-3 129,-7-1-129,-9 0 129,-16 0-129,20-3 129,-20 3 0,0 0-129,0 0 129,15-17 0,-15 17-129,0 0 258,12-19-129,-12 19-129,2-15 0,-2 15 0,-4-25-129,4 25 129,-23-27-129,23 27 129,-30-30 0,15 17 0,-1 1 129,1 1 0,0 1 0,15 10 0,-25-13 0,25 13 0,-17-10 0,17 10 129,0 0-129,0 0 0,0-15 0,8 15 129,16 0-129,4 1 0,8 6 0,8 3 0,0 3 0,1 2 0,-3 0 0,-6-2 0,-6 1 0,-10 1 0,-20-15 129,13 24 0,-13-24 0,-6 29-129,-9-16 129,-2 4 0,-3 2-129,-1 1 0,-4 2 0,0 1 0,-2-3-129,2 3-258,-8-11-645,15 10-2193,-4-7-1161,-3-14-387,25-1-258,-18-6-129</inkml:trace>
  </inkml:traceGroup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6:39.672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B90DE7DD-93B0-4693-8E30-9D0C35C50556}" emma:medium="tactile" emma:mode="ink">
          <msink:context xmlns:msink="http://schemas.microsoft.com/ink/2010/main" type="inkDrawing" rotatedBoundingBox="15839,12823 16117,3149 21725,3311 21447,12984" semanticType="enclosure" shapeName="Other">
            <msink:sourceLink direction="with" ref="{0A1C912F-7774-4F58-AB39-0B8677C053F8}"/>
          </msink:context>
        </emma:interpretation>
      </emma:emma>
    </inkml:annotationXML>
    <inkml:trace contextRef="#ctx0" brushRef="#br0">3692 553 7353,'-33'0'3483,"3"-13"-129,30 13-129,-12-30-3225,-3 7 0,2-6 129,-10 1 0,-4-8-129,-11-1 258,-5-6 0,-12-2 258,-10-1-129,-11-3 129,-14 10 0,-11-5 0,-7 13-129,-8-1 0,-4 16-129,-8 4-129,-3 12 0,-5 7-129,-7 18 0,-3 14 0,-1 15 0,-6 12 0,3 15 258,1 9 0,8 16 0,6 7 129,16 15-129,6 11 0,12 16 0,8 9 0,10 17 0,1 18 129,9 21-129,-1 10 0,12 14 129,-1 5 0,10 14 0,0-1 0,10 7 0,1 0-129,12 3 129,2-4 0,11 4 0,2 0 0,9 7 0,3-2-258,3 1 129,8 0-129,12 3 0,5-4 0,11 1 0,9-6-129,13-7 0,12-1 129,13-1 129,15-13-129,11-4 129,9-10-387,8-15 258,6-22-129,7-15 0,7-19 0,12-21 129,5-26-129,4-23 0,8-24 0,10-18 0,13-21 0,5-17 129,-4-15-258,-7-15 129,-4-17 0,0-14-129,-2-13 258,-7-7-258,-13-14 129,-8-9 0,-7-18 0,-5-17 0,-8-15 0,-6-18 0,-9-12 0,-7-22 129,-8-16-129,-10-9 0,-6 0 0,-9-1 0,-9-6 0,-9-1 0,-10 5 0,-5 8 129,-6 5-129,0-6 0,-6-9 129,-3 0-129,-2 7 0,-5 0 129,-6-6-129,-6 0-129,-6 0 258,-6 11-129,-4 10 0,-14 3 0,-7-3 0,-9 3 0,-7 5 0,-4 3 129,-9 1 0,-3-6-129,-7-1 0,-6 0 129,-9 6-129,-3 2 0,-5 0 0,-2 4 0,1 6 0,-3 13 0,1 14-129,1 11 129,1 12 0,-3 16 0,-4 14 0,-9 14 0,-6 14 0,-7 8 0,-1 7-129,-4 7-129,5 8 0,-2 0-516,22 19-1032,-3-7-2580,23 2-387,20 5-387,16-11-258</inkml:trace>
  </inkml:traceGroup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8:12.664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68EE9524-B245-4EE7-98CB-FB268797FAC9}" emma:medium="tactile" emma:mode="ink">
          <msink:context xmlns:msink="http://schemas.microsoft.com/ink/2010/main" type="writingRegion" rotatedBoundingBox="20530,2865 21244,2865 21244,3868 20530,3868"/>
        </emma:interpretation>
      </emma:emma>
    </inkml:annotationXML>
    <inkml:traceGroup>
      <inkml:annotationXML>
        <emma:emma xmlns:emma="http://www.w3.org/2003/04/emma" version="1.0">
          <emma:interpretation id="{64A47D1E-E38B-4852-9ED2-87246348684C}" emma:medium="tactile" emma:mode="ink">
            <msink:context xmlns:msink="http://schemas.microsoft.com/ink/2010/main" type="paragraph" rotatedBoundingBox="20530,2865 21244,2865 21244,3868 20530,386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F4BD638-B8E2-414F-ADF0-8C234772D94B}" emma:medium="tactile" emma:mode="ink">
              <msink:context xmlns:msink="http://schemas.microsoft.com/ink/2010/main" type="line" rotatedBoundingBox="20530,2865 21244,2865 21244,3868 20530,3868"/>
            </emma:interpretation>
          </emma:emma>
        </inkml:annotationXML>
        <inkml:traceGroup>
          <inkml:annotationXML>
            <emma:emma xmlns:emma="http://www.w3.org/2003/04/emma" version="1.0">
              <emma:interpretation id="{366FDC0A-4D17-4E66-989A-4D4930F2B803}" emma:medium="tactile" emma:mode="ink">
                <msink:context xmlns:msink="http://schemas.microsoft.com/ink/2010/main" type="inkWord" rotatedBoundingBox="20530,2865 21244,2865 21244,3868 20530,3868"/>
              </emma:interpretation>
              <emma:one-of disjunction-type="recognition" id="oneOf0">
                <emma:interpretation id="interp0" emma:lang="en-US" emma:confidence="1">
                  <emma:literal>H</emma:literal>
                </emma:interpretation>
                <emma:interpretation id="interp1" emma:lang="en-US" emma:confidence="0">
                  <emma:literal>| +</emma:literal>
                </emma:interpretation>
                <emma:interpretation id="interp2" emma:lang="en-US" emma:confidence="0">
                  <emma:literal>1 +</emma:literal>
                </emma:interpretation>
                <emma:interpretation id="interp3" emma:lang="en-US" emma:confidence="0">
                  <emma:literal>l +</emma:literal>
                </emma:interpretation>
                <emma:interpretation id="interp4" emma:lang="en-US" emma:confidence="0">
                  <emma:literal>I +</emma:literal>
                </emma:interpretation>
              </emma:one-of>
            </emma:emma>
          </inkml:annotationXML>
          <inkml:trace contextRef="#ctx0" brushRef="#br0">0 24 9288,'26'-26'3999,"-9"26"-129,-17 0-258,0 0-2709,11 20 0,-11 1 258,4 21 0,-4 3-129,8 18-129,-5 8-129,12 12-258,-1 2-129,6 4 0,-1-1-258,5-3 0,-3-7-258,-2-10 129,-1-13-258,-7-15-129,3-5-258,-11-20-387,9 5-903,-12-20-2322,0 0-258,-9-5-258,-4-19-387</inkml:trace>
          <inkml:trace contextRef="#ctx0" brushRef="#br0" timeOffset="-336.0192">-296 129 11997,'-15'0'4515,"15"0"-129,0 0 0,-28-7-3741,28 7 0,0 0 129,-10 17-258,3 3 0,7 13-129,0 7 0,2 13-129,3 7 0,7 10 0,-4 3-129,4 5 0,-2-5-258,-2-5 129,-2-7-129,-6-11-129,5-4-387,-6-19-387,1 5-774,0-32-2064,-9 5-645,9-5-516,0-25 129,2-4-516</inkml:trace>
          <inkml:trace contextRef="#ctx0" brushRef="#br0" timeOffset="250.0143">-455 443 13545,'0'0'4386,"10"3"-129,18 5-387,17-8-3870,13 4 129,8 1-129,2-2-129,2 2 0,-9-3-258,1 8-516,-19-10-1290,-5 0-1935,0 1-129,-16-2-387,6 1-129</inkml:trace>
        </inkml:traceGroup>
      </inkml:traceGroup>
    </inkml:traceGroup>
  </inkml:traceGroup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6:27.036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0A1C912F-7774-4F58-AB39-0B8677C053F8}" emma:medium="tactile" emma:mode="ink">
          <msink:context xmlns:msink="http://schemas.microsoft.com/ink/2010/main" type="writingRegion" rotatedBoundingBox="17632,4407 21395,4574 21109,11018 17346,10851">
            <msink:destinationLink direction="with" ref="{B90DE7DD-93B0-4693-8E30-9D0C35C50556}"/>
          </msink:context>
        </emma:interpretation>
      </emma:emma>
    </inkml:annotationXML>
    <inkml:traceGroup>
      <inkml:annotationXML>
        <emma:emma xmlns:emma="http://www.w3.org/2003/04/emma" version="1.0">
          <emma:interpretation id="{834AB080-A692-4EE4-B6D4-FFDB7F5B425B}" emma:medium="tactile" emma:mode="ink">
            <msink:context xmlns:msink="http://schemas.microsoft.com/ink/2010/main" type="paragraph" rotatedBoundingBox="19177,4300 19604,6851 17761,7160 17334,4608" alignmentLevel="2"/>
          </emma:interpretation>
        </emma:emma>
      </inkml:annotationXML>
      <inkml:traceGroup>
        <inkml:annotationXML>
          <emma:emma xmlns:emma="http://www.w3.org/2003/04/emma" version="1.0">
            <emma:interpretation id="{11EEC7EC-AEEE-4E4F-B5E0-399E8A1556E1}" emma:medium="tactile" emma:mode="ink">
              <msink:context xmlns:msink="http://schemas.microsoft.com/ink/2010/main" type="line" rotatedBoundingBox="19177,4300 19604,6851 17761,7160 17334,4608"/>
            </emma:interpretation>
          </emma:emma>
        </inkml:annotationXML>
        <inkml:traceGroup>
          <inkml:annotationXML>
            <emma:emma xmlns:emma="http://www.w3.org/2003/04/emma" version="1.0">
              <emma:interpretation id="{6925CB84-CC1F-4F5E-93B1-D5D85D4741DF}" emma:medium="tactile" emma:mode="ink">
                <msink:context xmlns:msink="http://schemas.microsoft.com/ink/2010/main" type="inkWord" rotatedBoundingBox="19177,4300 19604,6851 17761,7160 17334,4608"/>
              </emma:interpretation>
              <emma:one-of disjunction-type="recognition" id="oneOf0">
                <emma:interpretation id="interp0" emma:lang="en-US" emma:confidence="0">
                  <emma:literal>in</emma:literal>
                </emma:interpretation>
                <emma:interpretation id="interp1" emma:lang="en-US" emma:confidence="0">
                  <emma:literal>in,</emma:literal>
                </emma:interpretation>
                <emma:interpretation id="interp2" emma:lang="en-US" emma:confidence="0">
                  <emma:literal>inn</emma:literal>
                </emma:interpretation>
                <emma:interpretation id="interp3" emma:lang="en-US" emma:confidence="0">
                  <emma:literal>inn,</emma:literal>
                </emma:interpretation>
                <emma:interpretation id="interp4" emma:lang="en-US" emma:confidence="0">
                  <emma:literal>i,</emma:literal>
                </emma:interpretation>
              </emma:one-of>
            </emma:emma>
          </inkml:annotationXML>
          <inkml:trace contextRef="#ctx0" brushRef="#br0">25 43 3999,'-10'-23'4386,"10"23"-129,0 0 0,0 0-1806,-15-22-774,15 22-258,0 0-387,0 0-129,0 0-129,0 15-258,0-15-129,0 30-129,0-13 0,8 6 0,0-1-129,2-1-129,0-1-129,0-5-129,2 3-258,-12-18-258,16 24-645,-16-24-645,2 18-387,-2-18-1677,0 0-258,-3 26-645,3-26 903</inkml:trace>
          <inkml:trace contextRef="#ctx0" brushRef="#br0" timeOffset="1231.0703">1095-25 4773,'0'-17'3999,"0"17"-129,0 0 129,0 0-2709,0-16 0,0 16 0,0 0-258,-5 13-258,5-13 129,-21 35-258,1-15-129,5 12 0,-7-4-258,8 10 0,-3-5-129,4 0-129,6-3-258,0-12-258,7 4-645,0-22-774,17 7-903,1-7-1548,-6-15-258,13 0-129,-14-18 516</inkml:trace>
          <inkml:trace contextRef="#ctx0" brushRef="#br0" timeOffset="1444.0826">1217-48 4257,'26'-13'4128,"-8"13"-129,-18 0 129,0 0-1935,0 0-387,0 0-645,7 39-258,-12-10-129,-1 15-129,-9 0-387,0 10 129,0 3-774,-4-1 0,13 4-1161,-6-7-1806,4-13-903,13 2-258,-2-24-129</inkml:trace>
          <inkml:trace contextRef="#ctx0" brushRef="#br0" timeOffset="2428.1387">-206 1380 774,'0'0'3483,"-7"-22"387,7 22 0,0 0-1419,0 0 0,0 0-516,-18 0-516,18 0 0,0 0-258,8 17-129,-8-17-258,22 40 0,-9-12-387,10 10-129,1 0 129,2 4-387,4-3 0,-3-4-516,9-1-258,-11-23-1161,10-3-1806,0-4-645,-17-14-387,10-10 0</inkml:trace>
          <inkml:trace contextRef="#ctx0" brushRef="#br0" timeOffset="2639.1509">154 1330 7353,'-6'-22'4386,"6"22"-129,0 0-129,-17 17-2451,17-17-129,-3 46-258,-1-14-516,8 13-387,4 3 0,5 5-387,5 3-129,-1-9-516,8 9-774,-7-24-1290,2-7-1548,7 1-387,-27-26 129,36 17-516</inkml:trace>
          <inkml:trace contextRef="#ctx0" brushRef="#br0" timeOffset="4075.2331">1608 1388 6063,'-19'0'4257,"19"0"-387,-24 0 129,24 0-2322,0 0-516,-28 13-129,20 10 0,-9 2-387,6 14-129,-8 0 258,6 10-516,-2 0 0,3 3-387,2 3-387,-1-21-774,9 6-1032,-1-10-1677,3-30-516,0 0 0,12-16-387</inkml:trace>
          <inkml:trace contextRef="#ctx0" brushRef="#br0" timeOffset="4270.2442">1663 1448 9675,'15'-7'4386,"-15"7"-129,0 13-258,-1 7-2709,-13 0-258,6 10-903,-4 2 129,2 3-516,4 4-129,-3-9-645,8 10-1290,1-3-1806,-5-16-387,5 11 258,0-32-516</inkml:trace>
          <inkml:trace contextRef="#ctx0" brushRef="#br0" timeOffset="108596.2113">184-71 1806,'0'0'1806,"0"0"129,0 0 516,0 0-645,0 0 387,0 0-387,0 0 129,0 0-129,8 8-129,-8-8-516,5 20-258,-5-20-258,15 38 0,-5-18-129,8 16 0,-3-4-258,5 8 129,-5-7-258,2-1-129,-4-4 0,-5-8-258,2 1-258,-10-21-645,5 15-645,-5-15-1290,-3-10-1161,3 10-129,0-28-258,0 28 388</inkml:trace>
          <inkml:trace contextRef="#ctx0" brushRef="#br0" timeOffset="109004.2346">554-179 3096,'0'0'3870,"0"0"0,9 21 0,-11-6-1935,2-15-387,-3 28 0,3-28-258,0 40-258,-2-18 258,5 19-387,2-2 0,8 17-258,-4 2-129,6 14 0,-5 4 0,0 14-258,-4 1 129,-2 2-258,-3 0 0,-1-5-129,0-7 129,0-11 0,0-14-258,0-11 129,0-10-258,0-17-129,10-3-645,-10-26-1290,9-11-2193,2 0-129,-4-11-258,11 2-258</inkml:trace>
          <inkml:trace contextRef="#ctx0" brushRef="#br0" timeOffset="109947.2886">367 1564 4773,'-9'8'3483,"9"-8"129,0 0-129,0 0-2193,0 0-258,-5 15 387,5 10-387,-5-3 258,5 18-129,-8-1 129,8 19-387,-5 2-258,5 13 0,-3-5-387,3 4 0,0-6-258,0-3 0,0-8-258,0-7 129,0-8-129,-2-12-258,2 0-516,0-28-645,-8 19-2064,8-19-774,0 0-129,0-12-129</inkml:trace>
          <inkml:trace contextRef="#ctx0" brushRef="#br0" timeOffset="110723.333">569 1732 4386,'0'0'3483,"0"0"0,0 0-129,0 0-2322,-6-15 0,6 15 0,14-17-129,3-1 0,11 8 0,2-10 0,10 7 129,2-6-258,4 9-129,-3-3 129,2 10-258,-8 0-129,-4 4 0,-10 11-129,-5 9-129,-9 4 129,-4 8 0,-5 9 0,-7 4-129,-10 8-129,-1 0 129,-7 1-129,0 2 129,-5-8-129,2 1 0,2-12 129,2-1-129,4-12 0,5-7 0,15-18 0,-14 20 0,14-20 129,0 0 0,0 0 0,0 0 0,9 13 0,-9-13 129,24 10 0,-6-3-129,2-4 0,6 2 0,8-5 0,2 0-129,6 0 129,3 0-129,-1-1 0,0-3 0,-1 4 0,-3 0 0,-6 0 0,1 4 0,-5 1 0,-2 3-129,1-2 0,-3-2-129,1-1-129,-6-3 0,3 2-387,-24-2 0,33 0-903,-33 0-2580,8-13-258,-8 13-258,7-25-258</inkml:trace>
        </inkml:traceGroup>
      </inkml:traceGroup>
    </inkml:traceGroup>
    <inkml:traceGroup>
      <inkml:annotationXML>
        <emma:emma xmlns:emma="http://www.w3.org/2003/04/emma" version="1.0">
          <emma:interpretation id="{426DFB6D-FDCB-4AB6-80EB-D34C546F29C4}" emma:medium="tactile" emma:mode="ink">
            <msink:context xmlns:msink="http://schemas.microsoft.com/ink/2010/main" type="paragraph" rotatedBoundingBox="17663,7170 20338,7289 20295,8251 17621,813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6CA3E03-E3F7-464F-A95D-6DEF56BA3455}" emma:medium="tactile" emma:mode="ink">
              <msink:context xmlns:msink="http://schemas.microsoft.com/ink/2010/main" type="line" rotatedBoundingBox="17663,7170 20338,7289 20295,8251 17621,8133"/>
            </emma:interpretation>
          </emma:emma>
        </inkml:annotationXML>
        <inkml:traceGroup>
          <inkml:annotationXML>
            <emma:emma xmlns:emma="http://www.w3.org/2003/04/emma" version="1.0">
              <emma:interpretation id="{0F6E63F9-70FB-4E41-A6F1-B40B6EBCD327}" emma:medium="tactile" emma:mode="ink">
                <msink:context xmlns:msink="http://schemas.microsoft.com/ink/2010/main" type="inkWord" rotatedBoundingBox="17663,7170 20338,7289 20295,8251 17621,8133">
                  <msink:destinationLink direction="to" ref="{3F05FCE5-E0FF-4F80-971A-936502B8F838}"/>
                </msink:context>
              </emma:interpretation>
              <emma:one-of disjunction-type="recognition" id="oneOf1">
                <emma:interpretation id="interp5" emma:lang="en-US" emma:confidence="0">
                  <emma:literal>423"</emma:literal>
                </emma:interpretation>
                <emma:interpretation id="interp6" emma:lang="en-US" emma:confidence="0">
                  <emma:literal>4123"</emma:literal>
                </emma:interpretation>
                <emma:interpretation id="interp7" emma:lang="en-US" emma:confidence="0">
                  <emma:literal>*123"</emma:literal>
                </emma:interpretation>
                <emma:interpretation id="interp8" emma:lang="en-US" emma:confidence="0">
                  <emma:literal>43"</emma:literal>
                </emma:interpretation>
                <emma:interpretation id="interp9" emma:lang="en-US" emma:confidence="0">
                  <emma:literal>#123"</emma:literal>
                </emma:interpretation>
              </emma:one-of>
            </emma:emma>
          </inkml:annotationXML>
          <inkml:trace contextRef="#ctx0" brushRef="#br0" timeOffset="6732.385">2402 2705 9546,'10'-12'4515,"-10"12"-387,0 0-258,0 0-2838,0 0-129,-10 3-258,-2 12-258,2 7-129,-4 4-129,-1 4 129,-4 5-129,4 0-129,0 3-258,-1-15-516,11 11-1161,-7-18-1290,12-16-1290,0 0 129,0 0-645</inkml:trace>
          <inkml:trace contextRef="#ctx0" brushRef="#br0" timeOffset="6920.3958">2508 2688 9675,'25'-17'4644,"-25"17"-258,9 20-258,-9 7-2709,-9-6-387,6 11-645,-5 3-258,-2-4-645,6 13-774,-7-15-1935,2-5-903,9 2-516,0-26-129,4 28-258</inkml:trace>
          <inkml:trace contextRef="#ctx0" brushRef="#br0" timeOffset="4800.2744">-135 2665 9804,'0'0'4515,"0"0"-516,19 25-129,-8-5-3483,-3 4 129,11 5-258,-1 4-129,7-2-129,1 1-129,1-10-516,6 1-516,-6-15-1290,-11-10-1806,19 2 258,-23-28-774,13 10 516</inkml:trace>
          <inkml:trace contextRef="#ctx0" brushRef="#br0" timeOffset="4982.2849">86 2570 11997,'-3'32'4515,"9"2"-387,1-7 129,10 10-3999,8-1-387,6 7-129,-3-11-903,9 8-387,-12-19-903,0-4-1935,8 6 129,-12-13-645,11 13 516</inkml:trace>
          <inkml:trace contextRef="#ctx0" brushRef="#br0" timeOffset="113840.5113">441 2859 2451,'0'0'3096,"0"0"-645,-10-15-774,10 15 645,0 0-258,0 0-129,0 0-258,0 0-258,0 0-258,0 0-258,0 0-129,-15 0 0,15 13 0,0 11-129,0 15 129,0 8-258,0 16 0,0 0-129,5 10 0,-5-3-258,5 3 129,-1-13-258,-1-4 129,-1-13-258,-1-10 0,3-8 0,-4-10-387,0-15-516,0 0-1419,0 0-1161,0-11-1032,-7-11 0,7 2-387</inkml:trace>
          <inkml:trace contextRef="#ctx0" brushRef="#br0" timeOffset="114455.5464">614 3017 4902,'-13'3'3870,"13"-3"-387,0 0 0,5-23-2451,-5 23-387,23-27 129,-3 19 0,1-10-258,8 6 0,2-5 129,2 7 0,1-3-129,-1 11 0,-7 1 0,-1 2-129,-8 18-129,-7 6 0,-10 8-129,-2 12 129,-19 1-258,-3 9 258,-7-4-258,1 1 0,-2-11 0,6-2 0,4-11 0,9-5 258,6-8 0,7-15 0,15 15 0,14-10 0,9-5 0,13 5 129,7-3-129,10 1 0,-1 2-129,-1 1-258,-4 3 0,-9-4 0,-8 5-516,-17-10-387,0 11-516,-28-11-1032,0 0-1677,20-10-387,-20-6 129,0 16-516</inkml:trace>
          <inkml:trace contextRef="#ctx0" brushRef="#br0" timeOffset="115643.6144">1255 2904 129,'0'0'3225,"0"0"387,0 0-129,0 0-1161,0 0-387,0 0-129,0 0-516,0 0 0,0 0-387,0 0 0,0 0-129,0 0-129,-8 15 258,8-15-387,0 0 0,0 0 129,23 0-258,-5-9 0,9 4-129,3-5 0,6 2-129,4-2 0,3 4-129,0 1 0,-1 3 0,-2 2 0,-4 0 129,-4 7-129,-7 9 0,-7 9 0,-7 2 129,-9 6-129,-2 3 129,-12 4-129,-6 3 129,-5-3-129,-2-2 0,-2-8 129,6-2-129,1-11 129,5-2-129,15-15 129,-17 12 0,17-12-129,0 0 129,0 0-129,15-10 0,2 3 0,5 0 0,2 1 0,5-1 0,2 5 0,2 1 0,1 1 0,-1 3 0,-2 9 0,-2 4 0,-1 4 0,-5 2 129,-3 1-129,-3 4 129,-6-2-129,-2 3 258,-9-5-129,0 2 129,-5-5 0,-9 3 129,-7-6-129,-3 4 0,-9-6-129,-2 2 0,-6-6 0,-1-2-129,1-4-129,-4-4-129,10-1-258,-3-3-258,20 1-645,-11-17-1806,23 4-1290,8 0-387,11-7-129,17 5-258</inkml:trace>
        </inkml:traceGroup>
      </inkml:traceGroup>
    </inkml:traceGroup>
    <inkml:traceGroup>
      <inkml:annotationXML>
        <emma:emma xmlns:emma="http://www.w3.org/2003/04/emma" version="1.0">
          <emma:interpretation id="{B21F91D9-7C6A-40B3-BA17-AE5563F96CC7}" emma:medium="tactile" emma:mode="ink">
            <msink:context xmlns:msink="http://schemas.microsoft.com/ink/2010/main" type="paragraph" rotatedBoundingBox="17791,8387 21229,8283 21256,9184 17818,928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49A59F9-18EC-48BF-A5AE-58D6BFBF180C}" emma:medium="tactile" emma:mode="ink">
              <msink:context xmlns:msink="http://schemas.microsoft.com/ink/2010/main" type="line" rotatedBoundingBox="17791,8387 21229,8283 21256,9184 17818,9288"/>
            </emma:interpretation>
          </emma:emma>
        </inkml:annotationXML>
        <inkml:traceGroup>
          <inkml:annotationXML>
            <emma:emma xmlns:emma="http://www.w3.org/2003/04/emma" version="1.0">
              <emma:interpretation id="{C8C96AF3-2F46-46C9-B90B-8606D8F56AED}" emma:medium="tactile" emma:mode="ink">
                <msink:context xmlns:msink="http://schemas.microsoft.com/ink/2010/main" type="inkWord" rotatedBoundingBox="17791,8387 21229,8283 21256,9184 17818,9288">
                  <msink:destinationLink direction="with" ref="{43814660-4619-4148-972F-219D13375334}"/>
                </msink:context>
              </emma:interpretation>
              <emma:one-of disjunction-type="recognition" id="oneOf2">
                <emma:interpretation id="interp10" emma:lang="en-US" emma:confidence="0">
                  <emma:literal>"1234 A</emma:literal>
                </emma:interpretation>
                <emma:interpretation id="interp11" emma:lang="en-US" emma:confidence="0">
                  <emma:literal>"1234*</emma:literal>
                </emma:interpretation>
                <emma:interpretation id="interp12" emma:lang="en-US" emma:confidence="0">
                  <emma:literal>"12344</emma:literal>
                </emma:interpretation>
                <emma:interpretation id="interp13" emma:lang="en-US" emma:confidence="0">
                  <emma:literal>"1234</emma:literal>
                </emma:interpretation>
                <emma:interpretation id="interp14" emma:lang="en-US" emma:confidence="0">
                  <emma:literal>"41234*</emma:literal>
                </emma:interpretation>
              </emma:one-of>
            </emma:emma>
          </inkml:annotationXML>
          <inkml:trace contextRef="#ctx0" brushRef="#br0" timeOffset="10242.5857">3436 3681 12255,'0'0'4515,"-3"18"-129,-17-5 129,-5 12-3870,4 13-258,-13 6-129,-2 7-129,-6 4 0,1 0-129,6-2-258,-2-17-387,19 1-387,-7-32-1419,25-5-1032,12-10-1032,1-23-129,19-1-387</inkml:trace>
          <inkml:trace contextRef="#ctx0" brushRef="#br0" timeOffset="10397.5947">3333 3817 6708,'29'-3'4644,"1"11"-129,-24 10-774,-6 2-1032,10 17-774,-10-6-645,0 7-645,-3 0-516,-5-9-516,4 11-1290,-9-7-2451,-2-15-258,7 5-258,-11-21-387</inkml:trace>
          <inkml:trace contextRef="#ctx0" brushRef="#br0" timeOffset="7754.4435">16 3897 9288,'0'0'4386,"-15"-10"0,15 10-774,0 0-2064,0 10-387,14 13-258,-8 2-516,11 6-129,0 2-129,4 1-129,1 4-387,-2-13-645,6 5-2064,2-10-1032,-13-20-516,10-2 129,-15-30-387</inkml:trace>
          <inkml:trace contextRef="#ctx0" brushRef="#br0" timeOffset="7915.4527">302 3760 11094,'2'39'4515,"-4"-19"-516,2 18 0,-5 0-3483,5-2-774,0-4-387,8 6-1548,4-3-1677,-6-18-516,18 8 129,-24-25-387</inkml:trace>
          <inkml:trace contextRef="#ctx0" brushRef="#br0" timeOffset="116387.657">656 3892 3999,'0'0'4257,"0"-29"-258,0 29 387,0 0-2322,0 0-258,0 0-129,0 0-258,0 0-129,-4 20-258,4 13-387,0 6-129,0 10-129,0 5 0,2 7-129,-2-3 0,0 4-129,0-6-129,0-3 129,-3-8-129,-4-5-129,0-9 0,-3-4 0,5-2-258,5-25-129,-8 30-387,8-30-645,0 0-1677,0 0-1290,13-14-129,4 1 0,-9-18-387</inkml:trace>
          <inkml:trace contextRef="#ctx0" brushRef="#br0" timeOffset="116899.6862">984 4039 774,'0'0'3096,"-20"-15"516,20 0-1419,7 1 387,6-5 0,10 4-258,1-10-258,17 12-516,-4-10-258,14 16-258,-9-3-387,8 10-258,-14 2-129,-1 16 0,-15 12-129,-10 13 0,-10 7-129,-18 7 129,-11 2 0,-11 1-129,-1-5 0,-2-4 129,5-13-129,1-4 0,14-16 129,11-1 129,12-17 129,18 18 0,16-15 0,20 5 129,6-3 0,20 5-129,-2 0-258,7-1 0,-6-1-129,-7-1-129,-9-1-258,-15-6-129,-5 0-387,-21-6-387,4-1-1290,-26 7-1806,12-38-129,-7 18-258,-7-8 0</inkml:trace>
          <inkml:trace contextRef="#ctx0" brushRef="#br0" timeOffset="117595.7261">1799 3920 9417,'-21'0'4128,"21"0"-258,0 0 0,0 0-3483,0 0-129,11 0 0,11 0 0,5-2 0,4-3 129,4 5-129,0 0-129,-4 7 0,-6 9 0,-6 3 0,-11 9 0,-8 3-129,-12 6 129,-8 3 0,-10-5-129,4-2 0,-4-8 129,8-4 129,4-9 0,18-12 0,0 0 129,0 0-129,27 8 129,6-1 0,5-2 0,7 12-129,0 1-129,1 8 129,-8 1-258,-3 4 129,-11-1-129,-11 2 129,-13-4 0,-8-1 0,-17-2-129,-9-4 129,-7-1-129,-6-5 0,-4-2-129,-2-6 0,3-2-258,2-5 0,10 0-129,-1-3-258,20 1-258,-5-11-1677,14-2-1548,10 15-258,7-29 0,18 16-387</inkml:trace>
          <inkml:trace contextRef="#ctx0" brushRef="#br0" timeOffset="118176.7593">2495 3777 8901,'0'0'4128,"3"22"258,-3-22-387,-15 1-3096,15 14 129,0-15-129,-16 33 0,-4-13-258,2 9 0,-12-1-387,-2 5 129,-3-3-258,0 0 0,4-4-129,3-6 0,6-5 0,22-15 0,0 0 129,0 15-129,27-15 129,11 0 0,7 0 0,9 0 129,5 0-129,4 8 0,-5 1-129,-2-1 0,-6 2 0,-3-3 0,-8-1-258,-5-6 0,-1 4-129,-12-8-258,9 4-387,-18-16-645,13 14-1032,-25 2-1419,8-28-516,-8 28 0,-3-33-387</inkml:trace>
          <inkml:trace contextRef="#ctx0" brushRef="#br0" timeOffset="118596.7833">2625 3747 10449,'-7'25'4128,"0"-5"0,7-20-516,0 0-3225,0 0 0,-13 15 0,10 2 129,-6 1 129,8 12 0,-9 1 0,8 14 0,-5 7-258,7 9 0,-1 2-129,1 5 0,0-3-258,0-4 129,1-4-129,-1-4 0,0-10 0,0-8 0,0-5 0,0-9 0,0-4 0,0-17 0,-1 20-129,1-20-129,0 0 0,0 0-129,0 0-258,-17-5-516,17 5-1548,0 0-1677,0 0 0,0 0-258,-13-27-129</inkml:trace>
        </inkml:traceGroup>
      </inkml:traceGroup>
    </inkml:traceGroup>
    <inkml:traceGroup>
      <inkml:annotationXML>
        <emma:emma xmlns:emma="http://www.w3.org/2003/04/emma" version="1.0">
          <emma:interpretation id="{36EA6EEA-D24B-4359-9E64-2FC7D28C0861}" emma:medium="tactile" emma:mode="ink">
            <msink:context xmlns:msink="http://schemas.microsoft.com/ink/2010/main" type="paragraph" rotatedBoundingBox="18875,9572 18893,10905 18601,10909 18583,9576" alignmentLevel="3"/>
          </emma:interpretation>
        </emma:emma>
      </inkml:annotationXML>
      <inkml:traceGroup>
        <inkml:annotationXML>
          <emma:emma xmlns:emma="http://www.w3.org/2003/04/emma" version="1.0">
            <emma:interpretation id="{30290D02-2E24-421C-AF12-F5CD026BEEF2}" emma:medium="tactile" emma:mode="ink">
              <msink:context xmlns:msink="http://schemas.microsoft.com/ink/2010/main" type="line" rotatedBoundingBox="18875,9572 18893,10905 18601,10909 18583,9576"/>
            </emma:interpretation>
          </emma:emma>
        </inkml:annotationXML>
        <inkml:traceGroup>
          <inkml:annotationXML>
            <emma:emma xmlns:emma="http://www.w3.org/2003/04/emma" version="1.0">
              <emma:interpretation id="{91FFEEF1-1D69-4DDB-BD0D-41C0995E35E3}" emma:medium="tactile" emma:mode="ink">
                <msink:context xmlns:msink="http://schemas.microsoft.com/ink/2010/main" type="inkWord" rotatedBoundingBox="18875,9572 18893,10905 18601,10909 18583,9576"/>
              </emma:interpretation>
              <emma:one-of disjunction-type="recognition" id="oneOf3">
                <emma:interpretation id="interp15" emma:lang="en-US" emma:confidence="1">
                  <emma:literal>¥</emma:literal>
                </emma:interpretation>
                <emma:interpretation id="interp16" emma:lang="en-US" emma:confidence="0">
                  <emma:literal>%</emma:literal>
                </emma:interpretation>
                <emma:interpretation id="interp17" emma:lang="en-US" emma:confidence="0">
                  <emma:literal>Y</emma:literal>
                </emma:interpretation>
                <emma:interpretation id="interp18" emma:lang="en-US" emma:confidence="0">
                  <emma:literal>k</emma:literal>
                </emma:interpretation>
                <emma:interpretation id="interp19" emma:lang="en-US" emma:confidence="0">
                  <emma:literal>:</emma:literal>
                </emma:interpretation>
              </emma:one-of>
            </emma:emma>
          </inkml:annotationXML>
          <inkml:trace contextRef="#ctx0" brushRef="#br0" timeOffset="14287.8172">881 5001 129,'-18'20'2709,"18"4"645,-17-22 129,17-2-1935,-8 27-129,8-27 258,-2 30-129,2-30 0,0 24-129,0-24-516,0 0-129,19 0-129,-3-1-129,-1-19-129,4 2-129,-1-9 0,-2 5-129,-4-7 0,-4 9 129,-6 0-129,-2 20 0,-10-15 0,10 15 0,-32 1-129,18 9 0,-5 4 0,4 1 0,2 0-129,13-15-516,-17 28-516,17-28-2064,-18 13-903,18-13-258,0 0-258</inkml:trace>
          <inkml:trace contextRef="#ctx0" brushRef="#br0" timeOffset="14855.8497">891 5565 5418,'0'0'3870,"0"0"-387,-31-13-258,31 13-2580,-19 0-129,19 0-129,-6 11-129,6-11 258,0 22 258,0-22-129,11 22 0,-11-22 0,30 18 0,-13-16-129,5 1 0,-3-3-387,1 0 129,-3-10-258,-2-2 258,-8-4-129,-7 16 129,-2-32-129,2 32 258,-35-30 129,15 20-129,-8 2-129,6 8 129,-6 0-129,8 13-129,4 6 0,7-1-129,8 5 0,1-6-387,13 6-645,-13-23-1806,25 7-1290,5-4-516,-7-10-129,7-1-387</inkml:trace>
          <inkml:trace contextRef="#ctx0" brushRef="#br0" timeOffset="15460.8843">944 6173 11223,'-20'0'4386,"-8"-4"-258,28 4-129,-25-5-3741,25 5-129,-21-10 129,21 10 0,-18 0-129,18 0 0,0 0 0,-9 14 0,9-14 129,2 21-258,-2-21 129,20 19 0,-5-18 0,1-1-129,-1 0 129,-15 0 0,25-23 0,-17 5 0,-4 0 0,-4-4 129,0 22 0,-17-23 0,2 23 0,-6 6-129,2 14 129,-2 2-129,6 6 0,5 4-129,7 1 129,3-8-129,13-10 129,10-10-129,7-5 0,5-12 0,-2-6 0,5-4-387,-14-9-645,10 9-2580,-10 4-903,-13-4-258,6 4-387,-9-15-258</inkml:trace>
        </inkml:traceGroup>
      </inkml:traceGroup>
    </inkml:traceGroup>
  </inkml:traceGroup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2:29.543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74124BD6-B48C-4302-B759-9E4B267CED88}" emma:medium="tactile" emma:mode="ink">
          <msink:context xmlns:msink="http://schemas.microsoft.com/ink/2010/main" type="inkDrawing"/>
        </emma:interpretation>
      </emma:emma>
    </inkml:annotationXML>
    <inkml:trace contextRef="#ctx0" brushRef="#br0">1748 191 7482,'-7'-34'4386,"7"34"-129,-28-26-258,28 26-2580,-36-20-1032,9 18 0,1 6 129,-13 9 0,1 15-129,-17 9-129,-1 17 387,-17 11-258,3 18 129,-14 7-129,4 14 0,-7 8 0,4 11-129,0 11 0,2 14-129,0 10 0,3 9-129,-2 17 258,4 27-129,3 18 0,1 11-129,6 12 129,8 17 129,3 3 0,12 9 0,5 3 0,11-4 0,4-6 0,13-2 129,2-13-129,8 0-129,3-5 129,13-3-258,6-5 129,11 0 0,9-1-129,16 3 258,17-9-129,16-15 129,15-13-129,17-14 258,13-26-258,17-28 129,16-30-129,10-23 1,1-27-130,1-24 0,0-27 0,6-17 0,3-30 0,-1-20 0,-8-18 0,-5-21 0,0-22 0,1-26 0,4-24 0,-8-18-130,-12-15 1,-13-25 0,-14-25 0,-14-19 258,-19-12-129,-25-14 258,-22-3-128,-21-5-130,-20-7 0,-13 2 0,-12 10 0,-19-1 0,-12 1 0,-12 5 0,-13 5 0,-13 0-130,-11-2 130,-12 5-129,-9 8 0,-7 19 0,-9 19-129,-11 24 258,-9 20 0,-6 20 0,-6 31-129,0 25 0,0 20 0,-3 10-387,11 23-258,-3-3-774,40 30-2193,5 5-1290,16 8-258,17 8 0,17 6-258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3:50.963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24E5FBC7-D7F5-4FA3-95AB-77B0D9C287FA}" emma:medium="tactile" emma:mode="ink">
          <msink:context xmlns:msink="http://schemas.microsoft.com/ink/2010/main" type="inkDrawing" rotatedBoundingBox="8872,5060 17418,5325 17402,5813 8857,5548" semanticType="callout" shapeName="Other">
            <msink:sourceLink direction="from" ref="{4EB26A4C-B9C8-49E7-B000-F3BF156E5C29}"/>
            <msink:sourceLink direction="to" ref="{44D715C3-9152-4308-9C09-081651D1199F}"/>
          </msink:context>
        </emma:interpretation>
      </emma:emma>
    </inkml:annotationXML>
    <inkml:trace contextRef="#ctx0" brushRef="#br0">-2 56 903,'0'0'1032,"16"0"129,-16 0 387,0 0-129,0 0 387,0 0-387,0 0-258,0 0 0,0 0-258,0 0-129,0 0-258,0 0 0,0 0-129,0 0-258,0 0 0,0 0 0,0 0 0,0 0-129,0 0 129,0 0 129,0 0 0,0 0 0,0 0 129,0 0-129,0 0 0,0 0 0,0 0-129,0 0 0,0 0 0,0 0 0,0 0 0,0 0 0,0 0 0,0 0 129,0 0 129,0 0-258,23-6 129,-23 6 0,32-2 0,-10 2 0,4 0-129,6 0 0,-1 0 0,9 0-129,2 0 129,2 0-129,3 0 0,3 0 0,3 0 0,2 0 0,4 0 0,-1 0 0,7 2 129,2-1-129,4 3 0,4 2 0,3-1 0,10 3 0,5 1 0,10-1 0,3-1 0,3-1 0,4-4 0,4-2 0,2 0 129,-1-2-129,1-4 129,4-1 0,0-1 0,0 1 0,3 4 0,-5-2 129,2 3-129,-3 1 0,1 1 0,-5-2 129,4 2-129,-4-5 0,0 3 129,-1-4 129,-4 2-258,-5-6 129,2 5 0,-8-6 0,-1 6 0,-1-4 0,2 6-129,0-2 129,1 5-129,-3 0 0,0 0 0,-7 3-129,-5 4 129,-6 1 0,0 1 0,-7-4 0,3 0 0,-1-2 129,3 0-129,7 1-129,3-1 129,0-1 0,0-1-129,-2 4 0,-5 2 129,-3 3-129,-6 0 0,-6-4 0,-1 3 0,-4 1 0,2 0 129,2-2-129,1-1 0,4 1 0,0-1 129,1-1-129,-4 1 0,-4-1 0,-3 1 0,-6 3 0,-4-5 0,-3 2 0,-1-4 0,-3 4 129,2-4-129,0 2 0,1-2 0,-1-1 129,0 0-129,-2 1 0,-3 0 129,-2 2-129,-1 2 0,-4-2 0,2 1 0,0 1 0,1-4 0,4 2 0,2 2 0,2-5 0,1 1 0,2-1 0,-4-1 0,-3 4 0,-2 0 0,-3-3 0,0-2 0,-5 0 0,1 0 0,1 0 0,-1 0 0,1-3 0,1-1 0,-3 1 0,-2 1 129,-1 2-129,-4 0 0,-3 0 0,-4 0 0,-16 0 0,20 0 0,-20 0 0,0 0 0,15 0 129,-15 0-129,0 0 0,18 5 0,-18-5 0,25 5 0,-10 2 0,2-2 0,1 2 0,-1-4 0,-2-1 0,-15-2 0,21 3 0,-21-3 129,0 0-129,0 0 0,0 0 129,0 0-129,0 0 0,0 0 129,0 0-129,0 0 0,0 0 0,0 0 0,15-8 0,-15 8 0,0 0 0,0-19 0,0 19 0,0-25 0,0 7 0,-3 0 0,-4-4 0,-1 2 0,-2 0 0,-3 2-129,-2-2 129,-3 2 0,-2 3 0,0 2 0,0 1 0,0 4-129,2-2 129,3 3-129,15 7 129,-22-6 0,22 6 0,0 0 0,0 0-129,0 0 129,0 0 0,0 0 0,0 0 0,2 16 0,-2-16 0,21 25 129,-6-8-129,4-1 0,-1 1 0,0 0 0,0 2 0,-18-19 0,25 22 0,-25-22 0,15 15 0,-15-15 0,0 0 0,8 22 0,-8-22 0,5 19 0,-5-19 0,7 29 0,-4-14 0,1 1 0,-4-16 129,1 24-129,-1-24 0,0 18 129,0-18-129,-18 11 129,18-11-129,-26 14 0,11-8 129,0 4-129,-2-1-129,0 4 129,-1 2 0,0 1 0,0-2 0,-4 1-129,2-4 129,0 1 0,0-2 0,0-2 0,5-3 0,1-3 0,14-2-129,-20 5 129,20-5 0,-15 1-129,15-1-129,0 0-258,0 0-1032,0 0-2451,0 0-516,0 0-258,0 0-129</inkml:trace>
  </inkml:traceGroup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2:28.355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B974A850-8F2A-4474-8C61-7E37C280837C}" emma:medium="tactile" emma:mode="ink">
          <msink:context xmlns:msink="http://schemas.microsoft.com/ink/2010/main" type="inkDrawing"/>
        </emma:interpretation>
      </emma:emma>
    </inkml:annotationXML>
    <inkml:trace contextRef="#ctx0" brushRef="#br0">53 1401 9417,'-30'50'3999,"12"-42"0,18-8-387,-5 18-3354,5-18 0,18-18-129,9-10 0,9-7 258,8-18-387,7-10 129,4-17-258,5-11 258,-2-9-258,0-8 129,-7-2-129,-3 6 0,-8 8 387,-5 11-258,-8 10 129,-6 20 0,-4 12 0,-4 20-129,-13 23 0,20-12 129,-10 21-129,-2 21 129,-1 16-129,1 14 258,-1 11-258,1 7 129,2 7 0,0 0 0,2-6-129,-1-4 0,1-17 0,-2-8 0,0-12 0,-2-8 129,1-10 0,-6-4 129,-3-16 0,5 17 258,-5-17-258,0 0 129,10-31-129,0-1 0,-2-19 129,9-16-258,1-18 129,14-14-387,4-11 387,14 1-258,8-3 0,8 6 0,7 12 0,9 14 0,-3 17-129,-2 16 129,-7 16-258,-11 11 129,-6 15-258,-16 2-516,1 7-2451,-13 15-903,-25-19-258,22 28-258,-22-28-258</inkml:trace>
  </inkml:traceGroup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5:47.328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33FB8BD0-3A3D-47A5-9A7A-DA93D32AEF2F}" emma:medium="tactile" emma:mode="ink">
          <msink:context xmlns:msink="http://schemas.microsoft.com/ink/2010/main" type="inkDrawing" rotatedBoundingBox="8925,4813 17377,4874 17373,5409 8921,5348" shapeName="Other">
            <msink:destinationLink direction="to" ref="{F863124B-8DFA-47DC-83CF-A42E4AAEB89C}"/>
          </msink:context>
        </emma:interpretation>
      </emma:emma>
    </inkml:annotationXML>
    <inkml:trace contextRef="#ctx0" brushRef="#br0">-7337 1597 4644,'-12'15'3741,"-4"-15"-129,16 0-258,0 0-2580,0 0 129,10 5-258,-10-5-129,20 0 387,-20 0-129,19-3 0,-19 3 0,22-15 0,-22 15-129,32-20 129,-7 7-387,13 1-129,11-6 129,16 1-129,10-1-129,10 0 0,11-2-258,12 2 387,8-4-258,19-1 129,11 0-258,10 1 129,8 0-129,9 1 129,6 3 129,10-1-258,1 3 258,-3 4-129,-4-1 0,-1 5 0,9-2 0,5 0 0,2 1 0,-2 3 0,-4-3 0,-1 3 129,-3 1-129,-7 0 0,-14 0 129,-12 1 0,-16 3 0,-4 1 129,-9 0-129,0 3 0,-6 2 0,4 5 129,1-2-258,2 4 129,0 0-129,-1-1 0,-5 1 0,-3-2 129,-9 0-129,-6 0 0,-5-2 0,-5 2 0,2 2 0,-5-2 0,-2 1 0,-4 1 0,-1-1 0,-5 4 129,-6 0 0,-4-1 0,-7-1 129,-3-5-258,0-1 258,1 1-129,-1-5 129,0 1-258,3-1 0,-1-1 0,1 1 0,-3 4 0,1 1 0,-3 2-129,-1 3 129,-2-1-258,-2 3 258,1-4-129,-6 1 129,1 0 0,-2-4 0,-6-1-129,-4-6 258,-3 1-129,-6-2 129,-2 0-129,-6-2 129,-1-4-129,-2-1 0,-1-1 129,-14 8-129,27-14 0,-27 14 0,18-16 129,-18 16-129,9-20 0,-9 20-129,-5-22 258,5 22-387,-30-26 258,10 12-258,-2 1 258,2 0-258,0 1 129,2 1 129,3 2-129,15 9 129,-21-13-129,21 13 129,0 0 0,0 0 0,0 0 0,0 0 0,10 0 0,6 5 129,6 3-129,-1 2 0,3 5 129,-3-1 129,1 0-129,-4 1 0,-1-1-258,-2 2 387,-2 1-387,-3 0 258,-2 2-129,-5 1 0,-3 0-129,-1 0 129,-11-3 129,-8-1-129,-1 1 0,-3 0-129,-4-6 0,5 9-387,-7-15-1032,13 7-2967,7 6 129,10-18-516,-11 18-129</inkml:trace>
  </inkml:traceGroup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2:30.067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0DD9D6C3-128E-4ACC-BC4E-FE92769C248B}" emma:medium="tactile" emma:mode="ink">
          <msink:context xmlns:msink="http://schemas.microsoft.com/ink/2010/main" type="inkDrawing"/>
        </emma:interpretation>
      </emma:emma>
    </inkml:annotationXML>
    <inkml:trace contextRef="#ctx0" brushRef="#br0">182 0 8256,'0'16'4128,"-15"4"129,0-11-129,-1 2-3354,11 17 129,-10-3 258,13 23 129,-11-1-129,11 24-387,-11 4 129,8 18-516,-7 3 129,2 6-387,0-3 0,-3-4-387,6-4-903,-13-19-2709,12-21-774,5-11-258,3-40-129</inkml:trace>
    <inkml:trace contextRef="#ctx0" brushRef="#br0" timeOffset="536.0307">-436 1720 1806,'-28'-5'3354,"28"5"387,0-38-387,23 8-1419,2-2-387,10-9-516,7 6 0,4-8 0,11 11 0,-6 2-129,4 17 129,-12 5-129,5 14 0,-21 14-258,-1 20-129,-17 10-129,-6 11-258,-8 9 129,-18 5-258,-10-1 0,-6-6 129,0-8 0,-1-8 0,5-16 0,5-4 0,5-17 129,25-15 0,0 0 129,0 0-129,25 1 0,15-1 0,6-8-129,16-7 0,6 2-258,3-10-516,7 11-516,-13-18-1032,5 9-1677,-7 6-903,-20-5-129,-5 15-387</inkml:trace>
    <inkml:trace contextRef="#ctx0" brushRef="#br0" timeOffset="1196.0683">-407 2415 11223,'0'20'4128,"21"-20"258,-1-3-903,17-10-3225,11 3 0,5-5 129,8 8-129,-1 2 129,0 5-129,-9 5 0,-2 13-129,-16 7 0,-8 9-129,-17 7 129,-8 4-129,-18 3 129,-15 0-129,-11-3 129,-4-7-129,-3-8 129,1-8-129,8-12 0,11-10 0,11-2 0,20 2 0,-5-28-129,13 16 258,16 2-129,9 10 258,0 2-129,8 23 129,-4 8-129,4 10 129,-11 5 0,-1 5-129,-13 0 129,-4 2 0,-12-7-129,0-1 129,-17-12 0,-4-2-129,-9-8 0,-10-9-258,-3-1-258,-14-13-387,11 5-645,-17-14-1290,10-1-1806,8 1-387,3-5 0,21 9-258</inkml:trace>
    <inkml:trace contextRef="#ctx0" brushRef="#br0" timeOffset="2044.117">-108 3637 11997,'-27'-20'4773,"27"20"-516,0 0 387,-12 20-3870,12 2-258,12 16-258,1 12 0,10 16 0,-6 9-129,3 10 129,-10 4-258,0-1 129,-5-3-129,-5-7-129,0-10 0,-3-13-258,-2-5-387,-12-22-516,17 0-2193,0-11-1032,0-17-387,0 0 129,0-9-516</inkml:trace>
    <inkml:trace contextRef="#ctx0" brushRef="#br0" timeOffset="1781.1019">-128 3659 9675,'18'-12'4128,"2"7"0,-20 5-258,0 0-3354,0 0 0,0 0 0,0 27-129,-22 3-129,-6 10 129,-15 6 258,-2 7-258,-10 0-129,4 0 129,-4-6-129,13-4 0,4-13-129,17-3 0,21-27 0,-9 23-129,18-22 0,17-1 129,16 0-129,6-3 129,12 0-129,3 3 129,3-2-129,-3 2 0,-3 0-129,-7 0 0,-6 2-258,-14-2-258,-3 3-387,-30-3-1161,20-23-1935,-20 23-387,0-37-258,-2 14 0</inkml:trace>
    <inkml:trace contextRef="#ctx0" brushRef="#br0" timeOffset="2499.143">-72 5110 11610,'0'20'4515,"0"11"-258,0-31 129,0 29-4257,2-11-129,4-2 0,6 3 129,-12-19-129,22 18 129,-22-18-129,16-7 129,-11-9 0,-2-7-129,-3-4 129,-5 0 0,-6 6-129,-7 3-129,1 11-258,-6 2-516,13 13-903,-8 15-2451,4-6-258,14 15-129,-3-17-129</inkml:trace>
    <inkml:trace contextRef="#ctx0" brushRef="#br0" timeOffset="3404.1947">54 5530 8256,'-20'-2'4128,"-6"-1"0,26 3-258,-32 0-3225,32 0-516,-23 0 0,23 0 0,0 0 129,0 0 129,0 0 129,-15 3 129,15-3-129,0 0 129,0 0 0,0 0-129,0 0-129,0 0-258,0 0 0,0 0 0,0 0-129,0 0 0,0 0-129,0 0 129,0 0-129,0 0 0,0 0 0,2 19-129,-2-19 0,0 21-129,0-21-387,0 20 129,0-20-129,0 0 129,-7 15 0,7-15 129,0 0 129,0 0 129,0 0 0,0 0 258,0 0 0,0 0 0,0 0-258,0 0 129,0 0-129,0 0 0,0 0 387,-7-12 0,7 12 129,0 0 129,0-18 0,0 18 129,0 0 0,0 0-129,0 0 0,0 0-258,0 0-129,0 0 0,-8-15 0,8 15 129,0 0 0,0 0 0,0 0-129,0 0 387,0 0-258,0 0 129,0 0-129,0 0 0,0 0-129,0 0-129,0 0 129,7 10 0,-7-10 0,10 23 0,-2-6 0,0 0-129,2-1 258,-10-16-129,25 22 129,-25-22 0,32 0 129,-17-7-129,1-6 258,-6-9-258,0-1 129,-7-5 0,-3 1-129,0 2-129,-6 4 0,-6 3 0,-3 4 0,15 14-258,-31-8-129,31 8-903,-25 12-2064,25-12-903,-8 19-258,8-19-129,8 9-387</inkml:trace>
    <inkml:trace contextRef="#ctx0" brushRef="#br0" timeOffset="4089.2339">63 6070 9933,'0'0'4386,"13"0"-387,-13 0-129,0 0-3741,0 0-258,0 0 129,0 0 0,-8 11 0,6 4 129,2 2-129,0 3 129,0-2 0,0-1 0,0-17 258,11 14-129,-11-14 0,20-6 0,-11-11 0,1-3-129,-5-8 258,-2 0-258,-3-4 129,0 6-258,-10-1 258,-2 9-129,-4 5 0,-1 11 129,-1 2-129,3 12 129,3 9-129,4 6 0,5-1 0,3 1-129,8-6 0,7-4 129,5-9-129,3-8 0,-1-5 0,-2-13 129,-5-5 0,-5 0-129,-9-6 129,-1 8-129,-6-1 129,6 22-129,-27-16-258,7 11-516,15 15-1806,5-10-1935,0 0-129,0 0-387,0 0-129</inkml:trace>
  </inkml:traceGroup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5:49.019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24138D13-223E-4618-A07E-F7DEB10298C8}" emma:medium="tactile" emma:mode="ink">
          <msink:context xmlns:msink="http://schemas.microsoft.com/ink/2010/main" type="inkDrawing" rotatedBoundingBox="8812,6234 17353,6126 17358,6579 8818,6687" shapeName="Other">
            <msink:destinationLink direction="with" ref="{3A4B3BD1-0B68-425D-8F46-0A84CDFC65B8}"/>
          </msink:context>
        </emma:interpretation>
      </emma:emma>
    </inkml:annotationXML>
    <inkml:trace contextRef="#ctx0" brushRef="#br0">257 225 1290,'0'0'516,"-20"11"0,20-11 129,-27 9 258,12-8-129,0 4 258,-3-3 516,3 3-258,-5-5 0,5 5 0,-3-4-258,0 6-387,3 0 0,-2-1 0,17-6-258,-26 14 129,26-14 129,-19 10-129,19-10 258,0 0 0,0 0 258,0 0-258,19 0-129,1-4-129,13 1 0,8-2-129,16 3-129,17-3-129,18 2 0,14 0 0,15-2-129,22 3 129,16 0-129,24 1 0,10-3 0,4 3 0,11-3 0,11 1 129,7 0-129,-2-2 0,-5 0 0,-7-3 129,6 3 0,-2-5 0,1 5 258,-11-4-258,0 6 129,0-4-129,-2 4 129,-10-4 129,-5 6 129,-16-3-258,-2 4 0,-10 0 129,0 0-129,-8 0 0,0 4-129,-4-1 0,-1 4 0,0-4-129,1 0 0,-1-1 0,-4 0 129,-6-2-129,-7 0 0,-6 0 0,-4 0 0,-8 0 0,-4 0 0,-6 0 0,-3 0 0,0 0 0,-1 0 0,1 0 0,-2-2 0,-7 0 129,-8 1-129,-10-1 0,-10 2 0,-15-2 0,-10 1 0,-8-1 0,-3 0 0,-4 2 0,-1-1 0,3 1-129,0-2 0,1 2 129,-1-3-129,-3 1 129,-4-1 0,-3-1-129,-15 4 129,0 0 0,6-16 0,-6 16 0,-14-20 0,-1 10-129,-2-2 129,-3 1 0,0-3 129,2 1-129,-2 0 258,5 0-258,15 13 129,-23-24-258,23 24 387,-14-20-387,14 20 129,0 0-129,0-15 129,0 15-129,25 0 129,-1 10 129,2 0-258,4 4 258,2 1-387,1 1 387,-3-1-258,-7-2 129,-3 2-129,-20-15 387,16 29-129,-16-14 0,-10 8 129,-9 0-129,-3 4 0,-6-1 129,1 4-258,1 2 0,1-4 0,6 3-258,1-11 0,13 7-387,5-27-387,-6 33-1032,6-33-1548,0 0-903,0 0-258,0 0-129</inkml:trace>
  </inkml:traceGroup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5:50.493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CF5310F8-7103-47B0-ACDB-3D5099B5D1C0}" emma:medium="tactile" emma:mode="ink">
          <msink:context xmlns:msink="http://schemas.microsoft.com/ink/2010/main" type="inkDrawing" rotatedBoundingBox="8814,7480 17549,7464 17550,7956 8815,7972" semanticType="callout" shapeName="Other">
            <msink:sourceLink direction="to" ref="{5EC230B1-7C48-4EFD-B267-6BE2DDAADD3D}"/>
          </msink:context>
        </emma:interpretation>
      </emma:emma>
    </inkml:annotationXML>
    <inkml:trace contextRef="#ctx0" brushRef="#br0">170 88 5160,'-42'5'3741,"31"3"-387,-21-11 0,9 3-2967,5 0 129,3 8-258,15-8 0,-20 16-129,20-16 129,-9 20 0,9-20 258,12 17 258,16-9-129,14-8 129,19 10-129,22-6 0,22 6 0,16-1-258,25 10 129,18-3-387,21 11 0,14 1 0,7 7-129,8-3 0,13-1 129,12-9-129,6-1 129,2-6-129,4-2 258,1-8-129,5-3 0,-11-2 129,-5 2-129,-11-2 0,-4 3 129,-18-1-129,-12 4 129,-19-4 0,-4 1 0,-10-3 129,3-5 0,-14-6 0,5-1-129,-8-4 0,2-4-129,-7 1 0,-2-1 0,-8 5-129,-11 2 0,-7 5 0,-8 0 0,-5 4 0,-7 1 0,-1 1 0,-5 2 0,-7 0 0,-2 0 0,-8 0 0,-5-1 0,-7-1 0,-6 2 0,-7 0 0,-3 0 0,-3 0 0,-1 0 0,4 0 0,2 3 0,2-3 0,6 0 0,3 0-129,-1-3 129,-1-5 0,-1 1 0,-7-1-129,-3-2 129,-5 1 0,-7 0 0,-3 0-129,-5-1 129,-4 5 0,-4-5-129,-17 10 129,18-16-129,-18 16 129,3-25-129,-3 10 129,0-5 0,-6 0-129,-2-2 129,-4-2 0,-3 0 0,-2 1 0,-3 5 0,-1 0 0,-2 6 0,4 2 0,4 3 0,15 7 0,0 0 0,0 0-129,24 14 129,14-1 0,12-2 0,6 3 0,7 1 129,4-2-129,-4-1 0,-5 1 0,-10-1 129,-13 2 0,-15 3 0,-20 3 129,-7 3-129,-23 2 0,-5 7 129,-6-4-258,-2 3 0,-1-2 0,3-3-129,9-1-129,1-5-129,9 3-258,-6-13-516,15 7-2193,0-1-1161,-2-11-129,15-5-258,0 0-129</inkml:trace>
  </inkml:traceGroup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5:52.036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4420C0E2-5DCA-4473-92CC-A07E325A079B}" emma:medium="tactile" emma:mode="ink">
          <msink:context xmlns:msink="http://schemas.microsoft.com/ink/2010/main" type="inkDrawing" rotatedBoundingBox="8674,8571 17373,8502 17376,8865 8677,8935" semanticType="callout" shapeName="Other">
            <msink:sourceLink direction="with" ref="{BD37DF2D-DEE3-46E3-A60A-23E1D05AF77B}"/>
            <msink:sourceLink direction="with" ref="{5EC230B1-7C48-4EFD-B267-6BE2DDAADD3D}"/>
          </msink:context>
        </emma:interpretation>
      </emma:emma>
    </inkml:annotationXML>
    <inkml:trace contextRef="#ctx0" brushRef="#br0">-8 186 5676,'-15'24'3612,"18"-4"-258,-3-20-129,0 0-2967,17-3-258,-17 3 0,25 0 387,-25 0 129,20 0 129,-20 0 129,0 0 129,0 0-129,0 0 129,16 0-129,-1 7 0,2-7-129,13 0-387,11 0 0,12 0-129,19-5 129,11 0-129,11-5 0,11 3 258,11-1-387,14 3 129,12-2 0,20 4 0,12 3 0,13 0-129,19 2 129,20 4-129,16 1 0,6-2 0,4 1 129,2 1 129,-5-7 0,0 0 129,-13 0 0,-7 0 129,-8-3 0,6 3 0,-11-4 0,0 4-258,-5-5 0,6 2-129,2-5 0,-3-2 0,-16 0-129,-11 0 0,-17-2 0,-7 2 0,-14 4 0,-17 2 129,-7 4-129,-10 0 0,-2 0 0,-2 4 0,-2-1 129,0-1-129,-6-1 0,-4 1 0,-6 0 0,-10-1 0,-7 1 0,-10 0 0,-5 3 0,-9 1 0,-2 3 0,-2-1-129,-2 0 129,2 1 0,-2-1-129,0-3 129,-5 1 0,-5-2-129,-6-3 129,-7-1-129,-9 0 129,-16 0-129,20-3 129,-20 3 0,0 0-129,0 0 129,15-17 0,-15 17-129,0 0 258,12-19-129,-12 19-129,2-15 0,-2 15 0,-4-25-129,4 25 129,-23-27-129,23 27 129,-30-30 0,15 17 0,-1 1 129,1 1 0,0 1 0,15 10 0,-25-13 0,25 13 0,-17-10 0,17 10 129,0 0-129,0 0 0,0-15 0,8 15 129,16 0-129,4 1 0,8 6 0,8 3 0,0 3 0,1 2 0,-3 0 0,-6-2 0,-6 1 0,-10 1 0,-20-15 129,13 24 0,-13-24 0,-6 29-129,-9-16 129,-2 4 0,-3 2-129,-1 1 0,-4 2 0,0 1 0,-2-3-129,2 3-258,-8-11-645,15 10-2193,-4-7-1161,-3-14-387,25-1-258,-18-6-129</inkml:trace>
  </inkml:traceGroup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6:39.672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2B9BD0E7-270F-4253-946C-F645FE93BE20}" emma:medium="tactile" emma:mode="ink">
          <msink:context xmlns:msink="http://schemas.microsoft.com/ink/2010/main" type="inkDrawing" rotatedBoundingBox="15839,12823 16117,3149 21725,3311 21447,12984" semanticType="enclosure" shapeName="Other">
            <msink:sourceLink direction="with" ref="{DC1A0E59-E02E-40A6-977A-067314E246E4}"/>
          </msink:context>
        </emma:interpretation>
      </emma:emma>
    </inkml:annotationXML>
    <inkml:trace contextRef="#ctx0" brushRef="#br0">3692 553 7353,'-33'0'3483,"3"-13"-129,30 13-129,-12-30-3225,-3 7 0,2-6 129,-10 1 0,-4-8-129,-11-1 258,-5-6 0,-12-2 258,-10-1-129,-11-3 129,-14 10 0,-11-5 0,-7 13-129,-8-1 0,-4 16-129,-8 4-129,-3 12 0,-5 7-129,-7 18 0,-3 14 0,-1 15 0,-6 12 0,3 15 258,1 9 0,8 16 0,6 7 129,16 15-129,6 11 0,12 16 0,8 9 0,10 17 0,1 18 129,9 21-129,-1 10 0,12 14 129,-1 5 0,10 14 0,0-1 0,10 7 0,1 0-129,12 3 129,2-4 0,11 4 0,2 0 0,9 7 0,3-2-258,3 1 129,8 0-129,12 3 0,5-4 0,11 1 0,9-6-129,13-7 0,12-1 129,13-1 129,15-13-129,11-4 129,9-10-387,8-15 258,6-22-129,7-15 0,7-19 0,12-21 129,5-26-129,4-23 0,8-24 0,10-18 0,13-21 0,5-17 129,-4-15-258,-7-15 129,-4-17 0,0-14-129,-2-13 258,-7-7-258,-13-14 129,-8-9 0,-7-18 0,-5-17 0,-8-15 0,-6-18 0,-9-12 0,-7-22 129,-8-16-129,-10-9 0,-6 0 0,-9-1 0,-9-6 0,-9-1 0,-10 5 0,-5 8 129,-6 5-129,0-6 0,-6-9 129,-3 0-129,-2 7 0,-5 0 129,-6-6-129,-6 0-129,-6 0 258,-6 11-129,-4 10 0,-14 3 0,-7-3 0,-9 3 0,-7 5 0,-4 3 129,-9 1 0,-3-6-129,-7-1 0,-6 0 129,-9 6-129,-3 2 0,-5 0 0,-2 4 0,1 6 0,-3 13 0,1 14-129,1 11 129,1 12 0,-3 16 0,-4 14 0,-9 14 0,-6 14 0,-7 8 0,-1 7-129,-4 7-129,5 8 0,-2 0-516,22 19-1032,-3-7-2580,23 2-387,20 5-387,16-11-258</inkml:trace>
  </inkml:traceGroup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8:49.263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CC658F1D-2212-4D0A-AD87-0E8ED8B0FBDE}" emma:medium="tactile" emma:mode="ink">
          <msink:context xmlns:msink="http://schemas.microsoft.com/ink/2010/main" type="writingRegion" rotatedBoundingBox="22353,2828 22009,4152 20840,3849 21184,2525"/>
        </emma:interpretation>
      </emma:emma>
    </inkml:annotationXML>
    <inkml:traceGroup>
      <inkml:annotationXML>
        <emma:emma xmlns:emma="http://www.w3.org/2003/04/emma" version="1.0">
          <emma:interpretation id="{2EC9D9DC-1535-4430-89DA-773481D2D283}" emma:medium="tactile" emma:mode="ink">
            <msink:context xmlns:msink="http://schemas.microsoft.com/ink/2010/main" type="paragraph" rotatedBoundingBox="22353,2828 22009,4152 20840,3849 21184,252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7923363-8455-4F2D-B7C4-B22F9AA2E9EE}" emma:medium="tactile" emma:mode="ink">
              <msink:context xmlns:msink="http://schemas.microsoft.com/ink/2010/main" type="line" rotatedBoundingBox="22353,2828 22009,4152 20840,3849 21184,2525"/>
            </emma:interpretation>
          </emma:emma>
        </inkml:annotationXML>
        <inkml:traceGroup>
          <inkml:annotationXML>
            <emma:emma xmlns:emma="http://www.w3.org/2003/04/emma" version="1.0">
              <emma:interpretation id="{B12E822A-6E64-4CAB-81EF-B30B5E0C5E97}" emma:medium="tactile" emma:mode="ink">
                <msink:context xmlns:msink="http://schemas.microsoft.com/ink/2010/main" type="inkWord" rotatedBoundingBox="22353,2828 22009,4152 20840,3849 21184,2525"/>
              </emma:interpretation>
              <emma:one-of disjunction-type="recognition" id="oneOf0">
                <emma:interpretation id="interp0" emma:lang="en-US" emma:confidence="0">
                  <emma:literal>£</emma:literal>
                </emma:interpretation>
                <emma:interpretation id="interp1" emma:lang="en-US" emma:confidence="0">
                  <emma:literal>E</emma:literal>
                </emma:interpretation>
                <emma:interpretation id="interp2" emma:lang="en-US" emma:confidence="0">
                  <emma:literal>¢</emma:literal>
                </emma:interpretation>
                <emma:interpretation id="interp3" emma:lang="en-US" emma:confidence="0">
                  <emma:literal>{</emma:literal>
                </emma:interpretation>
                <emma:interpretation id="interp4" emma:lang="en-US" emma:confidence="0">
                  <emma:literal>€</emma:literal>
                </emma:interpretation>
              </emma:one-of>
            </emma:emma>
          </inkml:annotationXML>
          <inkml:trace contextRef="#ctx0" brushRef="#br0">631 34 6966,'25'7'3741,"5"-6"-645,-30-1 387,16-11-2838,-16 11 258,19-7-129,-19 7 258,0 0-129,18-3 129,-18 3 129,0 0-129,0 0-387,0 0-258,0 0 0,0 0-129,0 0 0,0 0-129,0 0 0,0 0 0,0 0-129,0 0 129,0 0-129,0 0 0,0 0 0,0 0 0,0 0 0,0 0-129,0 0 129,0 0 129,0 0-129,0 0 0,0 0 0,0 0 129,0 0-129,0 0 129,0 0 0,0 0 0,0 0 0,0 0 0,-8 2 0,8-2 0,0 0 0,0 0 0,0 0-129,0 0 129,0 0-129,0 0 0,0 0 0,0 0 0,0 0 0,0 0 0,0 0 129,0 0-129,0 0 0,0 0 0,0 0 129,0 0-129,0 0 0,0 0 129,0 0-129,0 0 0,0 0 129,0 0-129,0 0 0,0 0 0,0 0 129,-22-9-129,22 9 0,-30-8 0,7 5 0,-4 1 0,-4 2 0,-6 0-129,-4 5 129,-4 3 0,-3 4 0,-4 4 0,-1 9 0,-1 4 0,-3 4 0,1 5 0,6 3 0,7 3 0,13-1 0,10 0 0,18-2 0,9-7 0,23-6 0,13-7 0,8-6 0,7-5 0,-1-5 129,-1-5-129,-9 0 0,-7-3 129,-12-5-129,-8 1 129,-20 7 0,15-17-129,-15 17 129,-7-14-129,7 14 0,-28-15 129,10 10-129,-6 5 0,-1 0 129,-4 5-129,-3 8 129,1 5-129,-4 10 0,0 7 0,-3 7 0,1 6 0,1 5 0,2 3 0,6 3-129,8 2 258,14-5-129,6 1 0,23-7 0,18-7 129,19-7-129,16-4 0,16-12 129,7-5-129,4-7 0,-1-8 0,-8-2 129,-11-6-129,-16-5 0,-13 1 0,-17 2-129,-12-1 0,-10 6-258,-15 5 0,15-7-387,-15 7-516,16-2-1161,-16 2-2193,24-6 0,-1 1-387,2-15-258</inkml:trace>
          <inkml:trace contextRef="#ctx0" brushRef="#br0" timeOffset="2516.1439">781-132 4386,'23'5'3354,"-8"-3"-258,-15-2 129,0 0-1677,0 0-1161,8-10 516,-8 10 0,0 0 129,0 0-129,0 0 129,-5 18-129,5-18-258,-22 28 129,4-8-387,7 8 0,-8 1-129,8 6-129,-3-1 0,9 3-129,5-6 258,2-2-516,13-6 258,2-8 0,4-9 0,-3-6 0,4-6 0,-9-12-129,-4-2-258,-9-10-387,-5 7-645,-15-4-1419,-9 2-1290,13 17-129,-14-7-129,15 15 0</inkml:trace>
        </inkml:traceGroup>
      </inkml:traceGroup>
    </inkml:traceGroup>
  </inkml:traceGroup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8:47.160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F863124B-8DFA-47DC-83CF-A42E4AAEB89C}" emma:medium="tactile" emma:mode="ink">
          <msink:context xmlns:msink="http://schemas.microsoft.com/ink/2010/main" type="inkDrawing" rotatedBoundingBox="18280,4527 18737,5329 18228,5619 17771,4816" semanticType="callout" shapeName="Other">
            <msink:sourceLink direction="to" ref="{33FB8BD0-3A3D-47A5-9A7A-DA93D32AEF2F}"/>
            <msink:sourceLink direction="from" ref="{5EC230B1-7C48-4EFD-B267-6BE2DDAADD3D}"/>
          </msink:context>
        </emma:interpretation>
      </emma:emma>
    </inkml:annotationXML>
    <inkml:trace contextRef="#ctx0" brushRef="#br0">102 230 1677,'-30'0'3741,"-3"0"645,33 0 0,-20 6-1290,20-6-1161,0 0-129,-20-5-258,20 5-387,0 0-129,5-16-387,3-1-129,12 2-258,2-8 0,13-4-129,3-3 129,8 4-129,1-1 129,3 6-129,-5 4 0,-1 9 0,-9 4 129,-3 6-129,-9 13-129,-6 12 129,-9 4-129,-6 9 129,-2 3-129,-10 5 129,-10 7-129,-3 3 129,-7 0 0,0 2-129,-3 0 129,3-5-129,0-4 129,7-4-129,6-11 258,7-3-258,7-8 129,3-5 129,0-20-129,31 17 129,-6-16 0,7 3 0,1-4-129,8 0 129,4 0-129,3 0 0,2 0 0,2 0-129,-3 0-129,-2 0-129,-1 0-258,-16-10-645,12 10-2322,-19 0-1419,-6-12-129,1-6-258,-2-15-129</inkml:trace>
  </inkml:traceGroup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9:13.783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3A4B3BD1-0B68-425D-8F46-0A84CDFC65B8}" emma:medium="tactile" emma:mode="ink">
          <msink:context xmlns:msink="http://schemas.microsoft.com/ink/2010/main" type="inkDrawing" rotatedBoundingBox="17687,6336 18400,5861 18720,6341 18007,6816" semanticType="callout" shapeName="Other">
            <msink:sourceLink direction="with" ref="{24138D13-223E-4618-A07E-F7DEB10298C8}"/>
            <msink:sourceLink direction="with" ref="{B2300F98-72CF-4E4F-8625-7021ACB7D408}"/>
          </msink:context>
        </emma:interpretation>
      </emma:emma>
    </inkml:annotationXML>
    <inkml:trace contextRef="#ctx0" brushRef="#br0">462 1322 2451,'17'-8'3354,"0"8"258,-16-14-129,17 6-1677,-18 8-645,14-15 258,-14 15 258,0 0-129,15 0-129,-15 0 258,0 0-258,0 0-258,0 0-258,-14 8-129,4 7-387,-11-1 0,-4 9-129,-13 7-129,-12 8 0,-8 4 129,-9 4-258,-4 2 258,-2 2-258,3-2 129,7-3-129,12-7 129,11-6-129,17-6 0,14-9 0,9-17 129,30 11-129,10-11 0,13 0 129,10-5-129,7-1 129,3 1-129,-3 5 0,-4 0 0,-8 11 129,-8 4-129,-8 2-129,-11 3 129,-8-3-129,-1-1-129,-22-16-129,32 27-258,-32-27-387,24 3-387,-22-15-645,15 9-645,-16-15-1032,-1-9-1161,0 6 258,-3-21-129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4:13.659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3DB1F92F-5096-4B86-B293-EEF66CDBCCAE}" emma:medium="tactile" emma:mode="ink">
          <msink:context xmlns:msink="http://schemas.microsoft.com/ink/2010/main" type="inkDrawing" rotatedBoundingBox="8823,7482 17421,9453 17307,9950 8709,7978" semanticType="callout" shapeName="Other">
            <msink:sourceLink direction="from" ref="{4EB26A4C-B9C8-49E7-B000-F3BF156E5C29}"/>
            <msink:sourceLink direction="to" ref="{44D715C3-9152-4308-9C09-081651D1199F}"/>
          </msink:context>
        </emma:interpretation>
      </emma:emma>
    </inkml:annotationXML>
    <inkml:trace contextRef="#ctx0" brushRef="#br0">5 28 1161,'-10'14'2451,"10"-14"0,0 0 0,0 0-2451,0 0 258,0 0 258,0 0 387,2-9 258,-2 9 258,0 0 129,0-18 129,0 18-129,0 0 0,0 0-516,-3-17-129,3 17-387,0 0-258,0 0 0,0 0-129,8-5-129,-8 5 0,0 0 0,22 0 129,-22 0 0,16 7 0,-16-7 0,15 3 387,-15-3-258,17 0 129,-17 0 0,0 0 129,15 0-258,-15 0 129,0 0-258,0 0 0,0 0-129,0 0 129,0 0-129,0 0-129,0 0 129,0 0 129,15 0-129,-15 0 129,15 4 0,-15-4 0,25 10 0,-7-7 0,7 4 0,5 1 0,8 7 0,10 3-129,7 5 129,10 6-129,9 0 0,9 5 129,9 6-129,5-1 0,11 3 129,5 1-129,8 2 129,9 0-129,3 3 0,3 2 129,0 1-129,0 2 129,2-1-129,5-4 129,1-2-129,6-4 129,-1-4-129,5 0 0,4-5 0,0 1 0,3-4 0,-5 3 0,-7 2 0,-7 3 0,-6 0 0,-2 3 0,-1-1 129,1 0-129,4-2 129,0-4-129,3-1 0,-1-3 0,-3-5 129,-4-2-129,-3 2 0,-12-4 129,-7 4-129,-8 0 0,0 0 0,-2-2 129,4 0-258,1-4 129,2-1-129,1-3 258,-2-2-258,-6-3 129,-5 0-129,-8-3 129,-7 1 0,-4 0 0,-7 4 0,-2 0 0,-4 1 0,1 2 0,0-2 0,-2 2 0,3 0 0,-1-3 0,0-1 0,-5-1 129,-2-1-129,-4-3 0,1 2 129,-3 1-129,-1-3 0,-1 3 129,0-1-129,1 0 129,-1 1-129,3-3 0,-3 1 0,0-2 0,0-3 0,-4-1 0,-3 1 0,-3-2 0,-3 0 0,-7 0 0,-4 0 0,-3 0 0,-3 0 129,-3 0-258,1 0 129,-1 0 0,1 0 0,0 0 0,4 0 0,-1 0 0,1 2 0,-2-1-129,0 1 129,-4-2 0,-16 0 0,25 0 129,-25 0-129,19-3 0,-19 3-129,15-10 129,-15 10 0,0 0 0,18-19-129,-18 19 129,8-16 0,-8 16 0,0-17 0,0 17 0,-5-21-129,5 21 129,-25-24 0,25 24 0,-30-25 0,15 12 0,-1 3 0,16 10 0,-27-13 0,27 13 0,-20-2 0,20 2 0,0 0-129,-15 10 129,15-10 0,0 20 0,0-20 0,12 27 0,5-16 0,1 4 0,5 0 129,2 0-129,2 0 0,-1 0 0,-1 0 0,-3-3 129,-4-3-129,-18-9 0,25 17 129,-25-17-129,15 15 0,-15-15 0,0 0 129,5 18-129,-5-18 0,0 20 0,0-20 0,-19 27 129,19-27-129,-29 26 0,9-11 129,-2 0-129,-1 2 0,-2-2 129,0-2-129,0-1 129,4 3-129,-1-2 0,0 2 129,6-2-129,1-1 0,15-12 0,-22 21 0,22-21 0,-11 15 0,11-15-258,0 0-258,0 0-1032,8 12-2709,7-17-387,10-8-387,0-14 0</inkml:trace>
  </inkml:traceGroup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9:14.078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B2300F98-72CF-4E4F-8625-7021ACB7D408}" emma:medium="tactile" emma:mode="ink">
          <msink:context xmlns:msink="http://schemas.microsoft.com/ink/2010/main" type="inkDrawing" rotatedBoundingBox="18170,6925 18320,5929 18373,5937 18223,6933" shapeName="Other">
            <msink:destinationLink direction="with" ref="{3A4B3BD1-0B68-425D-8F46-0A84CDFC65B8}"/>
            <msink:destinationLink direction="with" ref="{F82C8CE9-AF45-40C2-B5A8-B61201F85F7D}"/>
          </msink:context>
        </emma:interpretation>
      </emma:emma>
    </inkml:annotationXML>
    <inkml:trace contextRef="#ctx0" brushRef="#br0">502 1417 7353,'-8'-37'3999,"8"37"-129,-2-21 0,-4 4-2322,6 17-129,0 0-129,0 0-258,0 0 0,-4 36 0,-12-2-129,6 17-258,-9 9 0,6 21-258,-5 11 0,3 7-258,2 4 0,4-3-258,3-7 129,1-10 0,5-14-387,-4-19 0,4-10-903,0-40-1161,-10 7-2193,10-7-129,-13-30-129,7 2-645</inkml:trace>
  </inkml:traceGroup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9:15.490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F82C8CE9-AF45-40C2-B5A8-B61201F85F7D}" emma:medium="tactile" emma:mode="ink">
          <msink:context xmlns:msink="http://schemas.microsoft.com/ink/2010/main" type="inkDrawing" rotatedBoundingBox="18245,7219 18553,7952 17991,8188 17684,7455" semanticType="callout" shapeName="Other">
            <msink:sourceLink direction="with" ref="{B2300F98-72CF-4E4F-8625-7021ACB7D408}"/>
            <msink:sourceLink direction="with" ref="{BD37DF2D-DEE3-46E3-A60A-23E1D05AF77B}"/>
          </msink:context>
        </emma:interpretation>
      </emma:emma>
    </inkml:annotationXML>
    <inkml:trace contextRef="#ctx0" brushRef="#br0">245 2710 8514,'0'0'4257,"0"0"258,0 0-387,-7-20-2838,7 20 129,0 0-129,0 0-516,0 0 0,-16 15-129,1-3-129,5 12 0,-12 6-129,1 15 0,-8 12-258,3 14 129,-1 9-258,6 4 258,6 1-258,10-4 0,6-6 0,21-10 0,14-19 0,14-14 0,10-19 0,11-13 0,2-6 0,-1-18 0,-6-7 0,-8-11 0,-11-3 0,-14 1-129,-15 4 129,-16 10 0,-7 12 0,-20 18 129,-10 6-129,-8 24 0,-3 10 0,1 3-387,12 9-516,-2-19-903,21-2-2967,14-7 0,0-24-258,35 3-129</inkml:trace>
  </inkml:traceGroup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9:16.789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BD37DF2D-DEE3-46E3-A60A-23E1D05AF77B}" emma:medium="tactile" emma:mode="ink">
          <msink:context xmlns:msink="http://schemas.microsoft.com/ink/2010/main" type="inkDrawing" rotatedBoundingBox="18363,8407 18533,9427 17907,9532 17736,8512" shapeName="Other">
            <msink:destinationLink direction="with" ref="{4420C0E2-5DCA-4473-92CC-A07E325A079B}"/>
            <msink:destinationLink direction="with" ref="{F82C8CE9-AF45-40C2-B5A8-B61201F85F7D}"/>
          </msink:context>
        </emma:interpretation>
      </emma:emma>
    </inkml:annotationXML>
    <inkml:trace contextRef="#ctx0" brushRef="#br0">316 4005 1032,'0'0'2967,"10"-17"387,10 17 129,-20 0-1677,13-20 0,2 12-129,-8-7-129,-7 15 0,15-21-129,-15 21-129,5-24 0,-5 24-387,-7-18 0,-8 11-258,-10-1-258,-4 5 0,-11 1-129,-5 2 0,-5 7-129,-3 3 0,1 3 0,3 2-129,6 3 129,4 4-129,11 3 0,10 3 0,11 5 0,7 7 129,20 5 0,13 6 0,7 4 0,13 5 0,7-4 0,8 1 129,0-9-129,2 0 0,-10-6 0,-6-3-258,-9-5 129,-8-1-129,-14-3 258,-11 3-258,-12 0 129,-10 2-129,-14-2 129,-7-3 0,-9-5 0,-3-5 0,-4-9 0,3-6 129,4-6 0,8-19 0,11-15 0,14-10 129,7-15-129,20-11 258,10-17-258,13-8 129,3-2-129,3 3 129,-5 7-129,-5 12-129,-9 13 129,-12 15-129,-12 19 0,-6 29 0,-21-15 0,-9 15-129,-7 17-129,-9-4-387,6 17-774,-18-10-2580,13 0-774,9-5-258,6-13-129</inkml:trace>
  </inkml:traceGroup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9:21.200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DC1A0E59-E02E-40A6-977A-067314E246E4}" emma:medium="tactile" emma:mode="ink">
          <msink:context xmlns:msink="http://schemas.microsoft.com/ink/2010/main" type="writingRegion" rotatedBoundingBox="18363,9934 18494,11216 18292,11237 18161,9955">
            <msink:destinationLink direction="with" ref="{2B9BD0E7-270F-4253-946C-F645FE93BE20}"/>
          </msink:context>
        </emma:interpretation>
      </emma:emma>
    </inkml:annotationXML>
    <inkml:traceGroup>
      <inkml:annotationXML>
        <emma:emma xmlns:emma="http://www.w3.org/2003/04/emma" version="1.0">
          <emma:interpretation id="{A3245EBA-E197-437D-9A31-4F6A68C357E7}" emma:medium="tactile" emma:mode="ink">
            <msink:context xmlns:msink="http://schemas.microsoft.com/ink/2010/main" type="paragraph" rotatedBoundingBox="18363,9934 18494,11216 18292,11237 18161,995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25B2FE1-37D9-4700-BE9F-84CF00AC627B}" emma:medium="tactile" emma:mode="ink">
              <msink:context xmlns:msink="http://schemas.microsoft.com/ink/2010/main" type="line" rotatedBoundingBox="18363,9934 18494,11216 18292,11237 18161,9955"/>
            </emma:interpretation>
          </emma:emma>
        </inkml:annotationXML>
        <inkml:traceGroup>
          <inkml:annotationXML>
            <emma:emma xmlns:emma="http://www.w3.org/2003/04/emma" version="1.0">
              <emma:interpretation id="{5EC230B1-7C48-4EFD-B267-6BE2DDAADD3D}" emma:medium="tactile" emma:mode="ink">
                <msink:context xmlns:msink="http://schemas.microsoft.com/ink/2010/main" type="inkWord" rotatedBoundingBox="18363,9934 18494,11216 18292,11237 18161,9955">
                  <msink:destinationLink direction="to" ref="{CF5310F8-7103-47B0-ACDB-3D5099B5D1C0}"/>
                  <msink:destinationLink direction="from" ref="{F863124B-8DFA-47DC-83CF-A42E4AAEB89C}"/>
                  <msink:destinationLink direction="with" ref="{4420C0E2-5DCA-4473-92CC-A07E325A079B}"/>
                </msink:context>
              </emma:interpretation>
              <emma:one-of disjunction-type="recognition" id="oneOf0">
                <emma:interpretation id="interp0" emma:lang="en-US" emma:confidence="0">
                  <emma:literal>in.</emma:literal>
                </emma:interpretation>
                <emma:interpretation id="interp1" emma:lang="en-US" emma:confidence="0">
                  <emma:literal>is.</emma:literal>
                </emma:interpretation>
                <emma:interpretation id="interp2" emma:lang="en-US" emma:confidence="0">
                  <emma:literal>old.</emma:literal>
                </emma:interpretation>
                <emma:interpretation id="interp3" emma:lang="en-US" emma:confidence="0">
                  <emma:literal>bed.</emma:literal>
                </emma:interpretation>
                <emma:interpretation id="interp4" emma:lang="en-US" emma:confidence="0">
                  <emma:literal>bd.</emma:literal>
                </emma:interpretation>
              </emma:one-of>
            </emma:emma>
          </inkml:annotationXML>
          <inkml:trace contextRef="#ctx0" brushRef="#br0">122 85 1677,'0'0'2838,"-26"-12"129,26 12 0,0 0-2064,-15 0 258,15 0 387,0 0 0,0 0 129,-18-2 0,18 2-129,0 0-129,0 0-129,0 0-516,0 0 0,0 0-516,0 0-129,-9 17 0,9-17-129,0 18 0,0-18 129,5 17-129,-5-17 129,0 0 0,15 0 0,-15 0 0,9-20 129,-9 3-129,3 2 129,-3 0-129,0 15 0,-7-21 0,7 21 0,-21-7 0,21 7-129,-25 9 0,25-9 0,-23 21 0,23-21 0,-10 22 0,10-22 129,0 0-129,8 15 129,-8-15 0,28-4 0,-11-7 0,-1-1 0,-1-5-129,0 6 129,-5-4 0,-10 15 0,12-22 0,-12 22 0,0 0-129,0 0 129,-10 9 0,0 7-129,0 7 129,0 1-129,3 1 0,4 1 0,3-4 0,0-4 129,0-18-129,17 10 129,-17-10-129,24-13 129,-14-7-129,-3-3 0,-7-2 0,0-4-258,-8 9 0,-9-6-258,17 26-387,-36-22-645,36 22-2580,-14 10-516,14-10-258,0 30-129</inkml:trace>
          <inkml:trace contextRef="#ctx0" brushRef="#br0" timeOffset="1070.0611">74 621 2451,'19'-10'3354,"-19"10"0,0 0-516,19-15-387,-19 15-258,0 0-387,0 0-129,0 0-258,0 0-387,0 0 129,0 0-258,0 0-258,-9 2-129,4 13-258,5-15 0,-14 31 0,9-11-258,5-2 129,0-18 0,5 22-129,-5-22 129,22 0 0,-22 0-129,28-15 129,-15-3-129,1-2 129,-6 0 0,-3 2-129,-2 3 0,-3 15 0,0-19 0,0 19 0,0 0 0,0 0 0,-13 20 0,11-5 0,2 2 0,0-2 0,0-15 129,12 23-129,-12-23 129,23 5-129,-23-5 129,27-3 0,-27 3-129,18-27 129,-13 11 0,-2 1-129,-3 0 0,0 15 0,-13-20 0,13 20 0,-28-7 0,11 7 0,2 0 0,15 0 0,-23 13 0,23-13 0,0 0 129,0 0-129,0 0 0,12 7 129,3-7-129,-1 0 129,1-5 0,-15 5 0,24-12-129,-24 12 129,0 0-129,0 0 129,-10-6 0,-7 6-129,-3 5 0,-1 5 0,2 3-129,3 4 129,7-1-387,9-16-387,2 32-774,-2-32-2451,25 8-516,0-5-516,-2-3 129</inkml:trace>
          <inkml:trace contextRef="#ctx0" brushRef="#br0" timeOffset="2093.1197">225 1152 903,'0'0'3354,"0"-15"129,0 15-258,0 0-1161,0 0-129,0 0-129,0 0-516,0 0 129,0 0-129,0 0-258,-10-15 0,10 15-129,-15 0-387,15 0 0,-19 15-129,19-15-258,-20 27-129,13-9 129,0 0-129,7-1 129,0-17-129,2 25 129,-2-25-129,27 7 0,-11-7 129,1-5 0,1-9-129,-1 1 129,-6-5 0,-11 18 0,14-29-129,-14 29 129,-2-19 0,2 19-129,-28-7 129,9 7-129,1 3 129,0 11-129,1 0 0,6 5 129,2-1-129,8 0 129,1-1-129,8-2 129,7-5-129,5-5 129,-2-5 0,4 0 0,-2-9 0,-4-2-129,-4-6 129,-6-1 0,-6 0-129,-3-1 129,-12 1-129,-5 7 129,-5 2-129,0 8 129,-1 1 0,3 5-129,4 5 129,4 4-129,9 1-129,6-15-258,6 32-645,-6-32-2838,30 8-516,0-8-645,-2-11 129</inkml:trace>
        </inkml:traceGroup>
      </inkml:traceGroup>
    </inkml:traceGroup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4:21.804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DAB6D983-68D5-4B27-A3C9-511068492621}" emma:medium="tactile" emma:mode="ink">
          <msink:context xmlns:msink="http://schemas.microsoft.com/ink/2010/main" type="inkDrawing" rotatedBoundingBox="8895,6309 17483,7472 17416,7968 8828,6805" semanticType="callout" shapeName="Other">
            <msink:sourceLink direction="from" ref="{4EB26A4C-B9C8-49E7-B000-F3BF156E5C29}"/>
            <msink:sourceLink direction="to" ref="{44D715C3-9152-4308-9C09-081651D1199F}"/>
          </msink:context>
        </emma:interpretation>
      </emma:emma>
    </inkml:annotationXML>
    <inkml:trace contextRef="#ctx0" brushRef="#br0">-4 57 1548,'0'17'2709,"0"-17"258,-5-14-387,5 14-2193,3-19 129,-3 19 0,17-19 258,-17 19-129,16-13 258,-16 13 129,15-12 0,-15 12 0,0 0-129,0 0 0,0 0-129,0 0-258,0 0 0,0 0-129,0 0-129,0 0 0,19-5 0,-19 5 0,0 0-129,0 0 0,18 0 0,-18 0 0,0 0 129,15 2 0,-15-2-129,0 0 258,16 5 0,-16-5-129,0 0 0,15 0 0,-15 0 129,0 0-258,25 0 129,-25 0-129,22 0 0,-22 0 0,28 2 0,-10-2-129,4 3 129,4-3 0,3 3-129,6 1 0,6-1 129,7-1-129,9 3 129,4 0-129,7 3 0,4 4 129,7 2-129,1 5 0,5 1 0,4 3 0,4 5 0,9-1 0,4 1 0,3-3 129,4-2-129,7-1 0,4 3 129,2-6-129,2 3 0,2-2 129,-1 3-129,1 0 0,-1 4 0,1-2 0,-1 3 129,2-3-129,4-2 0,3 1 0,3-3 258,-2-3-258,1 1 129,-6-3-129,-1-1 258,-5 0-258,-2-2 258,-3 1-258,0-3 0,3 1 0,2 0-129,3-2 129,0-2-129,-1-2 129,-4-1-129,-3 2 129,-7-2 129,-3 0-129,-4 0 0,-6-2 0,-3 1 0,-6 2 0,-2 4 0,-11 0 0,-5 0 0,-3 0 0,-3 0 129,-5 3-129,-2-1 0,-2 1 0,-4-3 0,3 2 0,-6-4 0,1 4 0,-2-2 0,-1 1 0,1-2 0,-5 1 0,2-2 0,-4-1 0,1 1 0,-4 0 0,2 1 0,-2 0 0,2-2 129,0 0-129,1-1 0,1 4 0,2-3 0,3-2 0,-1-2 0,4 1 129,0-1-129,0 4 0,-2-1 0,2 1 0,-4 1 0,1 2-129,-4-2 129,-2 2 0,1 4 129,-6-6-258,-1 0 129,-3 1 0,-3-6 0,-4 0 129,-3-1-129,-7 0 129,-4-2-129,-16 0 129,17-4-129,-17 4 129,2-20 0,-2 20-129,-2-21 129,-3 6-129,-3-2 0,1 2 0,-3 0 0,2-1 0,8 16 0,-18-27 0,18 27-129,-17-28 129,17 28 0,-17-22 0,17 22-129,-11-16 129,11 16 0,0 0 0,-13-20 0,13 20 0,0 0 0,0 0 0,0 0 0,0 0 0,0 0 0,0 0 0,0 0 0,0 0 0,0 0 0,0 0 0,0 0 0,23 0 0,-2 1 0,8 11 0,2 0 0,6 3-129,1 0 258,2-2-129,-2 2 0,-3 0 0,-5-2 0,-7-5 0,-5 2 129,-18-10-129,18 14 129,-18-14-129,0 0 129,0 19-129,0-19 129,-25 25-129,7-8 129,-8 1-129,-4 4 0,-5 1 0,-5 2 0,-6 0 0,-1 1 0,-3-6 129,2 0-129,3-3-129,4 0 129,4-4 0,4-2 0,6-1 0,4-3-129,23-7-129,-28 12-129,28-12-516,0 0-1677,0 0-2064,13 0-129,7-12-258,15-3-129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4:26.664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CC00B727-2339-48C2-AA21-BFFD9C213326}" emma:medium="tactile" emma:mode="ink">
          <msink:context xmlns:msink="http://schemas.microsoft.com/ink/2010/main" type="inkDrawing" rotatedBoundingBox="8831,8738 17460,11837 17263,12386 8634,9287" semanticType="callout" shapeName="Other">
            <msink:sourceLink direction="from" ref="{4EB26A4C-B9C8-49E7-B000-F3BF156E5C29}"/>
            <msink:sourceLink direction="to" ref="{44D715C3-9152-4308-9C09-081651D1199F}"/>
          </msink:context>
        </emma:interpretation>
      </emma:emma>
    </inkml:annotationXML>
    <inkml:trace contextRef="#ctx0" brushRef="#br0">17 31 516,'-18'-4'2838,"18"4"-387,0 0 516,-2-15-2322,2 15 258,0 0 0,0 0 129,2-15 0,-2 15 129,0 0 129,0 0 0,0 0 0,0 0 129,0 0-387,0 0-129,0 0-387,0 0 0,0 0-129,0 0-129,0 0-129,0 0-129,0 0 0,0 0 129,15 0-129,-15 0 0,26 7 129,-6 1 0,3 1-129,9 2 129,4 1 129,9 4-129,10 3 129,8 2-129,12 1 129,6 3-129,7 1 129,9 3-387,2-1 387,6 3-387,-1 1 258,6 3-258,1 0 258,5 4-387,4 5 387,3 2-129,0 9 0,1 1 129,-1 9-129,0 1 129,-2 4 0,3 3 0,1-1-129,3 1 129,0-7 129,0 1-258,-1-6 129,3-1 0,-2-5 0,-2-1 0,-2-6 0,1-1-129,-4-2 0,2 0 129,-4-6 0,-1 1 0,-6 0 0,-1-2 0,-5 2-129,-1-2 129,-4 1-129,-3-3 129,-5 1-129,-4-3 129,-5 1-129,-5 0 0,-6-5 0,-5 5 129,-5-5-129,-1 3 0,-6-3 129,2 0-129,-3-2 129,-2 2 0,0-4-129,2-1 129,2 0 0,2-2-129,3-1 129,3 1 0,-2-1-129,3 1 0,-1-1 0,1 1 129,-3 0-129,2-1 0,0-2 0,0 1 0,3 1 0,-2-1 129,5 1-129,1 0 0,1 1 0,0 2 0,2 0 0,-2 1 0,-2 2 0,0-4 0,1-3 0,-4-2 0,0-3 0,0-1 0,-3 0 0,0-3 0,-1-1 129,-2-1-129,-3-1 0,0 2 0,-3-1 0,-3-3 0,2-1 0,-5-2 0,-2-3 0,-2 1 0,-2 0 129,-6-2-129,-8 1 0,-2 1 0,-10-2 0,-1 3 129,-17-3-129,16 5 0,-16-5 0,0 0 0,0 0 0,0 0 0,17 9 0,-17-9 0,0 0 0,0 0 0,18 6 0,-18-6 0,17 7 0,-17-7 0,21 12 0,-21-12 0,29 10 0,-13-6 0,2 0 0,1-1 129,-3 0-129,3 1 0,-4-1 0,-1-3 0,-14 0 0,25 2 0,-25-2 0,17 3 0,-17-3 129,0 0-129,0 0 0,0 0 0,5-12 0,-5 12 0,-5-31 0,-5 6-129,-2-3 129,-3-7 0,0 0 0,-1-1 0,-2-1 0,-2 2-129,1 4 129,1 2 0,-2 6 0,4 7 0,1 1 0,0 3 0,15 12 0,-20-13 0,20 13 0,0 0-129,0 0 129,0 0 0,0 0 0,0 10 0,10 5 0,6 3 0,4 3 0,5 4 0,3 2 0,2 3 0,2-2 0,1-1 0,-1-3 0,-2 1 0,-4-3 0,-3-2 129,-3-2-129,-1-3 0,-19-15 129,21 30-129,-16-15 129,-2 2-129,-3-1 129,0 1-129,-6-1 0,-6 1 129,-4-4-129,-1 2 0,-5-5 129,-1 0-129,-3-2 0,-1-3 0,-1 0 0,0 2 129,1 1-129,-3 2 0,2 2 0,1-2 0,4 0 0,3-2 0,5 2 0,15-10 0,-16 17 0,16-17-129,0 0 0,8 5-129,10-2-387,-18-3-645,38 0-2064,-13-2-1419,-2-6-129,6-2-387,-1-10 129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5-12T19:02:39.448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A92E68BF-3025-4619-A084-1BBEEA35F0C5}" emma:medium="tactile" emma:mode="ink">
          <msink:context xmlns:msink="http://schemas.microsoft.com/ink/2010/main" type="writingRegion" rotatedBoundingBox="16236,3599 17369,3599 17369,4892 16236,4892"/>
        </emma:interpretation>
      </emma:emma>
    </inkml:annotationXML>
    <inkml:traceGroup>
      <inkml:annotationXML>
        <emma:emma xmlns:emma="http://www.w3.org/2003/04/emma" version="1.0">
          <emma:interpretation id="{D688B6A9-B474-4EBF-8950-3C86909AA298}" emma:medium="tactile" emma:mode="ink">
            <msink:context xmlns:msink="http://schemas.microsoft.com/ink/2010/main" type="paragraph" rotatedBoundingBox="16236,3599 17369,3599 17369,4892 16236,489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A1232D8-AB23-4517-9B85-7ADE61B72977}" emma:medium="tactile" emma:mode="ink">
              <msink:context xmlns:msink="http://schemas.microsoft.com/ink/2010/main" type="line" rotatedBoundingBox="16236,3599 17369,3599 17369,4892 16236,4892"/>
            </emma:interpretation>
          </emma:emma>
        </inkml:annotationXML>
        <inkml:traceGroup>
          <inkml:annotationXML>
            <emma:emma xmlns:emma="http://www.w3.org/2003/04/emma" version="1.0">
              <emma:interpretation id="{4715D7D3-9E72-49C3-80BA-0CA0DD367D3A}" emma:medium="tactile" emma:mode="ink">
                <msink:context xmlns:msink="http://schemas.microsoft.com/ink/2010/main" type="inkWord" rotatedBoundingBox="16236,3599 17369,3599 17369,4892 16236,4892"/>
              </emma:interpretation>
              <emma:one-of disjunction-type="recognition" id="oneOf0">
                <emma:interpretation id="interp0" emma:lang="en-US" emma:confidence="1">
                  <emma:literal>r</emma:literal>
                </emma:interpretation>
                <emma:interpretation id="interp1" emma:lang="en-US" emma:confidence="0">
                  <emma:literal>N</emma:literal>
                </emma:interpretation>
                <emma:interpretation id="interp2" emma:lang="en-US" emma:confidence="0">
                  <emma:literal>B</emma:literal>
                </emma:interpretation>
                <emma:interpretation id="interp3" emma:lang="en-US" emma:confidence="0">
                  <emma:literal>M</emma:literal>
                </emma:interpretation>
                <emma:interpretation id="interp4" emma:lang="en-US" emma:confidence="0">
                  <emma:literal>T</emma:literal>
                </emma:interpretation>
              </emma:one-of>
            </emma:emma>
          </inkml:annotationXML>
          <inkml:trace contextRef="#ctx0" brushRef="#br0">-1390-114 7353,'5'33'3999,"-5"-33"258,0 0-258,0 0-3225,0-18 0,4 1 0,-4-18 0,0-5 0,0-18-129,1-6-129,4-18-129,7 1-258,0-12 129,4 3-129,-1 4 0,2 13 0,-4 8 0,-1 17 0,-6 11-129,-1 14 129,-5 23-129,7-16 129,-7 16 0,5 9 0,0 16-129,5 10 0,3 12 129,7 11 0,3 15 0,2 10 0,7 7-129,-1-1 129,1-2-129,-1-9 0,-2-10 0,-6-14 129,-3-14-129,-4-10 129,-6-13 129,-10-17-129,0 0 129,5-14 0,-6-17 0,-4-6 0,-7-17 0,9-13-129,-2-12 0,5-8 0,13-9 0,12-2-129,10-5 0,16-2 129,12 7-258,9 7 129,6 10 0,0 11 0,-5 15 129,-8 12-129,-9 17 0,-14 11 0,-14 15-129,-28 0 0,20 16-516,-20-16-387,0 42-1032,-4-24-2709,3-3 258,1-15-645,0 0-129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4DC39-08C1-4F00-ACFA-86EADB399664}" type="datetimeFigureOut">
              <a:rPr lang="en-US" smtClean="0"/>
              <a:pPr/>
              <a:t>5/20/13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EBD1D-9036-4391-9980-9EFB63A8F4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55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2EB1-5946-4D2A-AC92-EA4E74E03249}" type="datetime1">
              <a:rPr lang="en-US" smtClean="0"/>
              <a:pPr/>
              <a:t>5/20/13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8F8B-856F-40B0-ACA3-87559D46AC94}" type="datetime1">
              <a:rPr lang="en-US" smtClean="0"/>
              <a:pPr/>
              <a:t>5/20/13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A449A-6386-4D5F-AD40-BE112D393341}" type="datetime1">
              <a:rPr lang="en-US" smtClean="0"/>
              <a:pPr/>
              <a:t>5/20/13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2B816-ED30-4D5B-BC0B-50674102469B}" type="datetime1">
              <a:rPr lang="en-US" smtClean="0"/>
              <a:pPr/>
              <a:t>5/20/13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A04F2-99ED-479E-BEBB-5926FFF0C787}" type="datetime1">
              <a:rPr lang="en-US" smtClean="0"/>
              <a:pPr/>
              <a:t>5/20/13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968C-7C3E-4B89-A0D3-99604597F134}" type="datetime1">
              <a:rPr lang="en-US" smtClean="0"/>
              <a:pPr/>
              <a:t>5/20/13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99F3-43B8-4C65-9291-9E6FED75708D}" type="datetime1">
              <a:rPr lang="en-US" smtClean="0"/>
              <a:pPr/>
              <a:t>5/20/13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D48F-E73C-41D0-8A8C-279741ABF435}" type="datetime1">
              <a:rPr lang="en-US" smtClean="0"/>
              <a:pPr/>
              <a:t>5/20/13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D1E3-F57E-46A2-9738-5081A4B254E0}" type="datetime1">
              <a:rPr lang="en-US" smtClean="0"/>
              <a:pPr/>
              <a:t>5/20/13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FDF-3311-4F44-AD33-28D45627F467}" type="datetime1">
              <a:rPr lang="en-US" smtClean="0"/>
              <a:pPr/>
              <a:t>5/20/13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03060-4680-4165-B189-D90323FD3714}" type="datetime1">
              <a:rPr lang="en-US" smtClean="0"/>
              <a:pPr/>
              <a:t>5/20/13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9BCFA-E5C6-494A-A7BF-BDEE53ED74E7}" type="datetime1">
              <a:rPr lang="en-US" smtClean="0"/>
              <a:pPr/>
              <a:t>5/20/13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image" Target="../media/image1.png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35.xml"/><Relationship Id="rId2" Type="http://schemas.openxmlformats.org/officeDocument/2006/relationships/tags" Target="../tags/tag3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4" Type="http://schemas.openxmlformats.org/officeDocument/2006/relationships/tags" Target="../tags/tag41.xml"/><Relationship Id="rId5" Type="http://schemas.openxmlformats.org/officeDocument/2006/relationships/tags" Target="../tags/tag42.xml"/><Relationship Id="rId6" Type="http://schemas.openxmlformats.org/officeDocument/2006/relationships/slideLayout" Target="../slideLayouts/slideLayout2.xml"/><Relationship Id="rId7" Type="http://schemas.openxmlformats.org/officeDocument/2006/relationships/image" Target="../media/image2.jpeg"/><Relationship Id="rId8" Type="http://schemas.openxmlformats.org/officeDocument/2006/relationships/image" Target="../media/image3.jpeg"/><Relationship Id="rId1" Type="http://schemas.openxmlformats.org/officeDocument/2006/relationships/tags" Target="../tags/tag38.xml"/><Relationship Id="rId2" Type="http://schemas.openxmlformats.org/officeDocument/2006/relationships/tags" Target="../tags/tag3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4" Type="http://schemas.openxmlformats.org/officeDocument/2006/relationships/slideLayout" Target="../slideLayouts/slideLayout3.xml"/><Relationship Id="rId1" Type="http://schemas.openxmlformats.org/officeDocument/2006/relationships/tags" Target="../tags/tag43.xml"/><Relationship Id="rId2" Type="http://schemas.openxmlformats.org/officeDocument/2006/relationships/tags" Target="../tags/tag4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46.xml"/><Relationship Id="rId2" Type="http://schemas.openxmlformats.org/officeDocument/2006/relationships/tags" Target="../tags/tag4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49.xml"/><Relationship Id="rId2" Type="http://schemas.openxmlformats.org/officeDocument/2006/relationships/tags" Target="../tags/tag5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52.xml"/><Relationship Id="rId2" Type="http://schemas.openxmlformats.org/officeDocument/2006/relationships/tags" Target="../tags/tag5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4" Type="http://schemas.openxmlformats.org/officeDocument/2006/relationships/slideLayout" Target="../slideLayouts/slideLayout3.xml"/><Relationship Id="rId1" Type="http://schemas.openxmlformats.org/officeDocument/2006/relationships/tags" Target="../tags/tag55.xml"/><Relationship Id="rId2" Type="http://schemas.openxmlformats.org/officeDocument/2006/relationships/tags" Target="../tags/tag5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4" Type="http://schemas.openxmlformats.org/officeDocument/2006/relationships/tags" Target="../tags/tag61.xml"/><Relationship Id="rId5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" Type="http://schemas.openxmlformats.org/officeDocument/2006/relationships/tags" Target="../tags/tag58.xml"/><Relationship Id="rId2" Type="http://schemas.openxmlformats.org/officeDocument/2006/relationships/tags" Target="../tags/tag59.xml"/></Relationships>
</file>

<file path=ppt/slides/_rels/slide18.xml.rels><?xml version="1.0" encoding="UTF-8" standalone="yes"?>
<Relationships xmlns="http://schemas.openxmlformats.org/package/2006/relationships"><Relationship Id="rId20" Type="http://schemas.openxmlformats.org/officeDocument/2006/relationships/image" Target="../media/image10.emf"/><Relationship Id="rId21" Type="http://schemas.openxmlformats.org/officeDocument/2006/relationships/customXml" Target="../ink/ink3.xml"/><Relationship Id="rId22" Type="http://schemas.openxmlformats.org/officeDocument/2006/relationships/tags" Target="../tags/tag75.xml"/><Relationship Id="rId23" Type="http://schemas.openxmlformats.org/officeDocument/2006/relationships/image" Target="../media/image11.emf"/><Relationship Id="rId24" Type="http://schemas.openxmlformats.org/officeDocument/2006/relationships/customXml" Target="../ink/ink4.xml"/><Relationship Id="rId25" Type="http://schemas.openxmlformats.org/officeDocument/2006/relationships/tags" Target="../tags/tag76.xml"/><Relationship Id="rId26" Type="http://schemas.openxmlformats.org/officeDocument/2006/relationships/image" Target="../media/image12.emf"/><Relationship Id="rId27" Type="http://schemas.openxmlformats.org/officeDocument/2006/relationships/customXml" Target="../ink/ink5.xml"/><Relationship Id="rId28" Type="http://schemas.openxmlformats.org/officeDocument/2006/relationships/tags" Target="../tags/tag77.xml"/><Relationship Id="rId29" Type="http://schemas.openxmlformats.org/officeDocument/2006/relationships/image" Target="../media/image13.emf"/><Relationship Id="rId1" Type="http://schemas.openxmlformats.org/officeDocument/2006/relationships/tags" Target="../tags/tag62.xml"/><Relationship Id="rId2" Type="http://schemas.openxmlformats.org/officeDocument/2006/relationships/tags" Target="../tags/tag63.xml"/><Relationship Id="rId3" Type="http://schemas.openxmlformats.org/officeDocument/2006/relationships/tags" Target="../tags/tag64.xml"/><Relationship Id="rId4" Type="http://schemas.openxmlformats.org/officeDocument/2006/relationships/tags" Target="../tags/tag65.xml"/><Relationship Id="rId5" Type="http://schemas.openxmlformats.org/officeDocument/2006/relationships/tags" Target="../tags/tag66.xml"/><Relationship Id="rId30" Type="http://schemas.openxmlformats.org/officeDocument/2006/relationships/customXml" Target="../ink/ink6.xml"/><Relationship Id="rId31" Type="http://schemas.openxmlformats.org/officeDocument/2006/relationships/tags" Target="../tags/tag78.xml"/><Relationship Id="rId32" Type="http://schemas.openxmlformats.org/officeDocument/2006/relationships/image" Target="../media/image14.emf"/><Relationship Id="rId9" Type="http://schemas.openxmlformats.org/officeDocument/2006/relationships/tags" Target="../tags/tag70.xml"/><Relationship Id="rId6" Type="http://schemas.openxmlformats.org/officeDocument/2006/relationships/tags" Target="../tags/tag67.xml"/><Relationship Id="rId7" Type="http://schemas.openxmlformats.org/officeDocument/2006/relationships/tags" Target="../tags/tag68.xml"/><Relationship Id="rId8" Type="http://schemas.openxmlformats.org/officeDocument/2006/relationships/tags" Target="../tags/tag69.xml"/><Relationship Id="rId33" Type="http://schemas.openxmlformats.org/officeDocument/2006/relationships/customXml" Target="../ink/ink7.xml"/><Relationship Id="rId34" Type="http://schemas.openxmlformats.org/officeDocument/2006/relationships/tags" Target="../tags/tag79.xml"/><Relationship Id="rId35" Type="http://schemas.openxmlformats.org/officeDocument/2006/relationships/image" Target="../media/image15.emf"/><Relationship Id="rId36" Type="http://schemas.openxmlformats.org/officeDocument/2006/relationships/customXml" Target="../ink/ink8.xml"/><Relationship Id="rId10" Type="http://schemas.openxmlformats.org/officeDocument/2006/relationships/tags" Target="../tags/tag71.xml"/><Relationship Id="rId11" Type="http://schemas.openxmlformats.org/officeDocument/2006/relationships/tags" Target="../tags/tag72.xml"/><Relationship Id="rId12" Type="http://schemas.openxmlformats.org/officeDocument/2006/relationships/tags" Target="../tags/tag73.xml"/><Relationship Id="rId13" Type="http://schemas.openxmlformats.org/officeDocument/2006/relationships/tags" Target="../tags/tag74.xml"/><Relationship Id="rId14" Type="http://schemas.openxmlformats.org/officeDocument/2006/relationships/slideLayout" Target="../slideLayouts/slideLayout2.xml"/><Relationship Id="rId15" Type="http://schemas.openxmlformats.org/officeDocument/2006/relationships/customXml" Target="../ink/ink1.xml"/><Relationship Id="rId16" Type="http://schemas.openxmlformats.org/officeDocument/2006/relationships/tags" Target="../tags/tag730.xml"/><Relationship Id="rId17" Type="http://schemas.openxmlformats.org/officeDocument/2006/relationships/image" Target="../media/image9.emf"/><Relationship Id="rId18" Type="http://schemas.openxmlformats.org/officeDocument/2006/relationships/customXml" Target="../ink/ink2.xml"/><Relationship Id="rId19" Type="http://schemas.openxmlformats.org/officeDocument/2006/relationships/tags" Target="../tags/tag740.xml"/><Relationship Id="rId37" Type="http://schemas.openxmlformats.org/officeDocument/2006/relationships/tags" Target="../tags/tag80.xml"/><Relationship Id="rId38" Type="http://schemas.openxmlformats.org/officeDocument/2006/relationships/image" Target="../media/image16.emf"/><Relationship Id="rId39" Type="http://schemas.openxmlformats.org/officeDocument/2006/relationships/customXml" Target="../ink/ink9.xml"/><Relationship Id="rId40" Type="http://schemas.openxmlformats.org/officeDocument/2006/relationships/tags" Target="../tags/tag81.xml"/><Relationship Id="rId41" Type="http://schemas.openxmlformats.org/officeDocument/2006/relationships/image" Target="../media/image17.emf"/><Relationship Id="rId42" Type="http://schemas.openxmlformats.org/officeDocument/2006/relationships/customXml" Target="../ink/ink10.xml"/><Relationship Id="rId43" Type="http://schemas.openxmlformats.org/officeDocument/2006/relationships/tags" Target="../tags/tag82.xml"/><Relationship Id="rId44" Type="http://schemas.openxmlformats.org/officeDocument/2006/relationships/image" Target="../media/image18.emf"/></Relationships>
</file>

<file path=ppt/slides/_rels/slide19.xml.rels><?xml version="1.0" encoding="UTF-8" standalone="yes"?>
<Relationships xmlns="http://schemas.openxmlformats.org/package/2006/relationships"><Relationship Id="rId20" Type="http://schemas.openxmlformats.org/officeDocument/2006/relationships/customXml" Target="../ink/ink13.xml"/><Relationship Id="rId21" Type="http://schemas.openxmlformats.org/officeDocument/2006/relationships/tags" Target="../tags/tag880.xml"/><Relationship Id="rId22" Type="http://schemas.openxmlformats.org/officeDocument/2006/relationships/image" Target="../media/image19.emf"/><Relationship Id="rId23" Type="http://schemas.openxmlformats.org/officeDocument/2006/relationships/customXml" Target="../ink/ink14.xml"/><Relationship Id="rId24" Type="http://schemas.openxmlformats.org/officeDocument/2006/relationships/tags" Target="../tags/tag890.xml"/><Relationship Id="rId25" Type="http://schemas.openxmlformats.org/officeDocument/2006/relationships/image" Target="../media/image20.emf"/><Relationship Id="rId26" Type="http://schemas.openxmlformats.org/officeDocument/2006/relationships/customXml" Target="../ink/ink15.xml"/><Relationship Id="rId27" Type="http://schemas.openxmlformats.org/officeDocument/2006/relationships/tags" Target="../tags/tag900.xml"/><Relationship Id="rId28" Type="http://schemas.openxmlformats.org/officeDocument/2006/relationships/image" Target="../media/image10.emf"/><Relationship Id="rId29" Type="http://schemas.openxmlformats.org/officeDocument/2006/relationships/customXml" Target="../ink/ink16.xml"/><Relationship Id="rId1" Type="http://schemas.openxmlformats.org/officeDocument/2006/relationships/tags" Target="../tags/tag83.xml"/><Relationship Id="rId2" Type="http://schemas.openxmlformats.org/officeDocument/2006/relationships/tags" Target="../tags/tag84.xml"/><Relationship Id="rId3" Type="http://schemas.openxmlformats.org/officeDocument/2006/relationships/tags" Target="../tags/tag85.xml"/><Relationship Id="rId4" Type="http://schemas.openxmlformats.org/officeDocument/2006/relationships/tags" Target="../tags/tag86.xml"/><Relationship Id="rId5" Type="http://schemas.openxmlformats.org/officeDocument/2006/relationships/tags" Target="../tags/tag87.xml"/><Relationship Id="rId30" Type="http://schemas.openxmlformats.org/officeDocument/2006/relationships/tags" Target="../tags/tag910.xml"/><Relationship Id="rId31" Type="http://schemas.openxmlformats.org/officeDocument/2006/relationships/image" Target="../media/image17.emf"/><Relationship Id="rId32" Type="http://schemas.openxmlformats.org/officeDocument/2006/relationships/customXml" Target="../ink/ink17.xml"/><Relationship Id="rId9" Type="http://schemas.openxmlformats.org/officeDocument/2006/relationships/tags" Target="../tags/tag91.xml"/><Relationship Id="rId6" Type="http://schemas.openxmlformats.org/officeDocument/2006/relationships/tags" Target="../tags/tag88.xml"/><Relationship Id="rId7" Type="http://schemas.openxmlformats.org/officeDocument/2006/relationships/tags" Target="../tags/tag89.xml"/><Relationship Id="rId8" Type="http://schemas.openxmlformats.org/officeDocument/2006/relationships/tags" Target="../tags/tag90.xml"/><Relationship Id="rId33" Type="http://schemas.openxmlformats.org/officeDocument/2006/relationships/tags" Target="../tags/tag920.xml"/><Relationship Id="rId34" Type="http://schemas.openxmlformats.org/officeDocument/2006/relationships/image" Target="../media/image21.emf"/><Relationship Id="rId35" Type="http://schemas.openxmlformats.org/officeDocument/2006/relationships/customXml" Target="../ink/ink18.xml"/><Relationship Id="rId36" Type="http://schemas.openxmlformats.org/officeDocument/2006/relationships/tags" Target="../tags/tag930.xml"/><Relationship Id="rId10" Type="http://schemas.openxmlformats.org/officeDocument/2006/relationships/tags" Target="../tags/tag92.xml"/><Relationship Id="rId11" Type="http://schemas.openxmlformats.org/officeDocument/2006/relationships/tags" Target="../tags/tag93.xml"/><Relationship Id="rId12" Type="http://schemas.openxmlformats.org/officeDocument/2006/relationships/tags" Target="../tags/tag94.xml"/><Relationship Id="rId13" Type="http://schemas.openxmlformats.org/officeDocument/2006/relationships/slideLayout" Target="../slideLayouts/slideLayout2.xml"/><Relationship Id="rId14" Type="http://schemas.openxmlformats.org/officeDocument/2006/relationships/customXml" Target="../ink/ink11.xml"/><Relationship Id="rId15" Type="http://schemas.openxmlformats.org/officeDocument/2006/relationships/tags" Target="../tags/tag860.xml"/><Relationship Id="rId16" Type="http://schemas.openxmlformats.org/officeDocument/2006/relationships/image" Target="../media/image9.emf"/><Relationship Id="rId17" Type="http://schemas.openxmlformats.org/officeDocument/2006/relationships/customXml" Target="../ink/ink12.xml"/><Relationship Id="rId18" Type="http://schemas.openxmlformats.org/officeDocument/2006/relationships/tags" Target="../tags/tag870.xml"/><Relationship Id="rId19" Type="http://schemas.openxmlformats.org/officeDocument/2006/relationships/image" Target="../media/image11.emf"/><Relationship Id="rId37" Type="http://schemas.openxmlformats.org/officeDocument/2006/relationships/image" Target="../media/image22.emf"/><Relationship Id="rId38" Type="http://schemas.openxmlformats.org/officeDocument/2006/relationships/customXml" Target="../ink/ink19.xml"/><Relationship Id="rId39" Type="http://schemas.openxmlformats.org/officeDocument/2006/relationships/tags" Target="../tags/tag940.xml"/><Relationship Id="rId40" Type="http://schemas.openxmlformats.org/officeDocument/2006/relationships/image" Target="../media/image2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20.xml.rels><?xml version="1.0" encoding="UTF-8" standalone="yes"?>
<Relationships xmlns="http://schemas.openxmlformats.org/package/2006/relationships"><Relationship Id="rId20" Type="http://schemas.openxmlformats.org/officeDocument/2006/relationships/image" Target="../media/image11.emf"/><Relationship Id="rId21" Type="http://schemas.openxmlformats.org/officeDocument/2006/relationships/customXml" Target="../ink/ink22.xml"/><Relationship Id="rId22" Type="http://schemas.openxmlformats.org/officeDocument/2006/relationships/tags" Target="../tags/tag1000.xml"/><Relationship Id="rId23" Type="http://schemas.openxmlformats.org/officeDocument/2006/relationships/image" Target="../media/image24.emf"/><Relationship Id="rId24" Type="http://schemas.openxmlformats.org/officeDocument/2006/relationships/customXml" Target="../ink/ink23.xml"/><Relationship Id="rId25" Type="http://schemas.openxmlformats.org/officeDocument/2006/relationships/tags" Target="../tags/tag1010.xml"/><Relationship Id="rId26" Type="http://schemas.openxmlformats.org/officeDocument/2006/relationships/image" Target="../media/image10.emf"/><Relationship Id="rId27" Type="http://schemas.openxmlformats.org/officeDocument/2006/relationships/customXml" Target="../ink/ink24.xml"/><Relationship Id="rId28" Type="http://schemas.openxmlformats.org/officeDocument/2006/relationships/tags" Target="../tags/tag1020.xml"/><Relationship Id="rId29" Type="http://schemas.openxmlformats.org/officeDocument/2006/relationships/image" Target="../media/image21.emf"/><Relationship Id="rId1" Type="http://schemas.openxmlformats.org/officeDocument/2006/relationships/tags" Target="../tags/tag95.xml"/><Relationship Id="rId2" Type="http://schemas.openxmlformats.org/officeDocument/2006/relationships/tags" Target="../tags/tag96.xml"/><Relationship Id="rId3" Type="http://schemas.openxmlformats.org/officeDocument/2006/relationships/tags" Target="../tags/tag97.xml"/><Relationship Id="rId4" Type="http://schemas.openxmlformats.org/officeDocument/2006/relationships/tags" Target="../tags/tag98.xml"/><Relationship Id="rId5" Type="http://schemas.openxmlformats.org/officeDocument/2006/relationships/tags" Target="../tags/tag99.xml"/><Relationship Id="rId30" Type="http://schemas.openxmlformats.org/officeDocument/2006/relationships/customXml" Target="../ink/ink25.xml"/><Relationship Id="rId31" Type="http://schemas.openxmlformats.org/officeDocument/2006/relationships/tags" Target="../tags/tag1030.xml"/><Relationship Id="rId32" Type="http://schemas.openxmlformats.org/officeDocument/2006/relationships/image" Target="../media/image22.emf"/><Relationship Id="rId9" Type="http://schemas.openxmlformats.org/officeDocument/2006/relationships/tags" Target="../tags/tag103.xml"/><Relationship Id="rId6" Type="http://schemas.openxmlformats.org/officeDocument/2006/relationships/tags" Target="../tags/tag100.xml"/><Relationship Id="rId7" Type="http://schemas.openxmlformats.org/officeDocument/2006/relationships/tags" Target="../tags/tag101.xml"/><Relationship Id="rId8" Type="http://schemas.openxmlformats.org/officeDocument/2006/relationships/tags" Target="../tags/tag102.xml"/><Relationship Id="rId33" Type="http://schemas.openxmlformats.org/officeDocument/2006/relationships/customXml" Target="../ink/ink26.xml"/><Relationship Id="rId34" Type="http://schemas.openxmlformats.org/officeDocument/2006/relationships/tags" Target="../tags/tag1040.xml"/><Relationship Id="rId35" Type="http://schemas.openxmlformats.org/officeDocument/2006/relationships/image" Target="../media/image23.emf"/><Relationship Id="rId36" Type="http://schemas.openxmlformats.org/officeDocument/2006/relationships/customXml" Target="../ink/ink27.xml"/><Relationship Id="rId10" Type="http://schemas.openxmlformats.org/officeDocument/2006/relationships/tags" Target="../tags/tag104.xml"/><Relationship Id="rId11" Type="http://schemas.openxmlformats.org/officeDocument/2006/relationships/tags" Target="../tags/tag105.xml"/><Relationship Id="rId12" Type="http://schemas.openxmlformats.org/officeDocument/2006/relationships/tags" Target="../tags/tag106.xml"/><Relationship Id="rId13" Type="http://schemas.openxmlformats.org/officeDocument/2006/relationships/tags" Target="../tags/tag107.xml"/><Relationship Id="rId14" Type="http://schemas.openxmlformats.org/officeDocument/2006/relationships/slideLayout" Target="../slideLayouts/slideLayout2.xml"/><Relationship Id="rId15" Type="http://schemas.openxmlformats.org/officeDocument/2006/relationships/customXml" Target="../ink/ink20.xml"/><Relationship Id="rId16" Type="http://schemas.openxmlformats.org/officeDocument/2006/relationships/tags" Target="../tags/tag980.xml"/><Relationship Id="rId17" Type="http://schemas.openxmlformats.org/officeDocument/2006/relationships/image" Target="../media/image9.emf"/><Relationship Id="rId18" Type="http://schemas.openxmlformats.org/officeDocument/2006/relationships/customXml" Target="../ink/ink21.xml"/><Relationship Id="rId19" Type="http://schemas.openxmlformats.org/officeDocument/2006/relationships/tags" Target="../tags/tag990.xml"/><Relationship Id="rId37" Type="http://schemas.openxmlformats.org/officeDocument/2006/relationships/tags" Target="../tags/tag1050.xml"/><Relationship Id="rId38" Type="http://schemas.openxmlformats.org/officeDocument/2006/relationships/image" Target="../media/image25.emf"/><Relationship Id="rId39" Type="http://schemas.openxmlformats.org/officeDocument/2006/relationships/customXml" Target="../ink/ink28.xml"/><Relationship Id="rId40" Type="http://schemas.openxmlformats.org/officeDocument/2006/relationships/tags" Target="../tags/tag1060.xml"/><Relationship Id="rId41" Type="http://schemas.openxmlformats.org/officeDocument/2006/relationships/image" Target="../media/image26.emf"/><Relationship Id="rId42" Type="http://schemas.openxmlformats.org/officeDocument/2006/relationships/customXml" Target="../ink/ink29.xml"/><Relationship Id="rId43" Type="http://schemas.openxmlformats.org/officeDocument/2006/relationships/tags" Target="../tags/tag1070.xml"/><Relationship Id="rId44" Type="http://schemas.openxmlformats.org/officeDocument/2006/relationships/image" Target="../media/image27.emf"/></Relationships>
</file>

<file path=ppt/slides/_rels/slide21.xml.rels><?xml version="1.0" encoding="UTF-8" standalone="yes"?>
<Relationships xmlns="http://schemas.openxmlformats.org/package/2006/relationships"><Relationship Id="rId20" Type="http://schemas.openxmlformats.org/officeDocument/2006/relationships/customXml" Target="../ink/ink32.xml"/><Relationship Id="rId21" Type="http://schemas.openxmlformats.org/officeDocument/2006/relationships/tags" Target="../tags/tag1130.xml"/><Relationship Id="rId22" Type="http://schemas.openxmlformats.org/officeDocument/2006/relationships/image" Target="../media/image24.emf"/><Relationship Id="rId23" Type="http://schemas.openxmlformats.org/officeDocument/2006/relationships/customXml" Target="../ink/ink33.xml"/><Relationship Id="rId24" Type="http://schemas.openxmlformats.org/officeDocument/2006/relationships/tags" Target="../tags/tag1140.xml"/><Relationship Id="rId25" Type="http://schemas.openxmlformats.org/officeDocument/2006/relationships/image" Target="../media/image10.emf"/><Relationship Id="rId26" Type="http://schemas.openxmlformats.org/officeDocument/2006/relationships/customXml" Target="../ink/ink34.xml"/><Relationship Id="rId27" Type="http://schemas.openxmlformats.org/officeDocument/2006/relationships/tags" Target="../tags/tag1150.xml"/><Relationship Id="rId28" Type="http://schemas.openxmlformats.org/officeDocument/2006/relationships/image" Target="../media/image21.emf"/><Relationship Id="rId29" Type="http://schemas.openxmlformats.org/officeDocument/2006/relationships/customXml" Target="../ink/ink35.xml"/><Relationship Id="rId1" Type="http://schemas.openxmlformats.org/officeDocument/2006/relationships/tags" Target="../tags/tag108.xml"/><Relationship Id="rId2" Type="http://schemas.openxmlformats.org/officeDocument/2006/relationships/tags" Target="../tags/tag109.xml"/><Relationship Id="rId3" Type="http://schemas.openxmlformats.org/officeDocument/2006/relationships/tags" Target="../tags/tag110.xml"/><Relationship Id="rId4" Type="http://schemas.openxmlformats.org/officeDocument/2006/relationships/tags" Target="../tags/tag111.xml"/><Relationship Id="rId5" Type="http://schemas.openxmlformats.org/officeDocument/2006/relationships/tags" Target="../tags/tag112.xml"/><Relationship Id="rId30" Type="http://schemas.openxmlformats.org/officeDocument/2006/relationships/tags" Target="../tags/tag1160.xml"/><Relationship Id="rId31" Type="http://schemas.openxmlformats.org/officeDocument/2006/relationships/image" Target="../media/image22.emf"/><Relationship Id="rId32" Type="http://schemas.openxmlformats.org/officeDocument/2006/relationships/customXml" Target="../ink/ink36.xml"/><Relationship Id="rId9" Type="http://schemas.openxmlformats.org/officeDocument/2006/relationships/tags" Target="../tags/tag116.xml"/><Relationship Id="rId6" Type="http://schemas.openxmlformats.org/officeDocument/2006/relationships/tags" Target="../tags/tag113.xml"/><Relationship Id="rId7" Type="http://schemas.openxmlformats.org/officeDocument/2006/relationships/tags" Target="../tags/tag114.xml"/><Relationship Id="rId8" Type="http://schemas.openxmlformats.org/officeDocument/2006/relationships/tags" Target="../tags/tag115.xml"/><Relationship Id="rId33" Type="http://schemas.openxmlformats.org/officeDocument/2006/relationships/tags" Target="../tags/tag1170.xml"/><Relationship Id="rId34" Type="http://schemas.openxmlformats.org/officeDocument/2006/relationships/image" Target="../media/image23.emf"/><Relationship Id="rId35" Type="http://schemas.openxmlformats.org/officeDocument/2006/relationships/customXml" Target="../ink/ink37.xml"/><Relationship Id="rId36" Type="http://schemas.openxmlformats.org/officeDocument/2006/relationships/tags" Target="../tags/tag1180.xml"/><Relationship Id="rId10" Type="http://schemas.openxmlformats.org/officeDocument/2006/relationships/tags" Target="../tags/tag117.xml"/><Relationship Id="rId11" Type="http://schemas.openxmlformats.org/officeDocument/2006/relationships/tags" Target="../tags/tag118.xml"/><Relationship Id="rId12" Type="http://schemas.openxmlformats.org/officeDocument/2006/relationships/tags" Target="../tags/tag119.xml"/><Relationship Id="rId13" Type="http://schemas.openxmlformats.org/officeDocument/2006/relationships/slideLayout" Target="../slideLayouts/slideLayout2.xml"/><Relationship Id="rId14" Type="http://schemas.openxmlformats.org/officeDocument/2006/relationships/customXml" Target="../ink/ink30.xml"/><Relationship Id="rId15" Type="http://schemas.openxmlformats.org/officeDocument/2006/relationships/tags" Target="../tags/tag1110.xml"/><Relationship Id="rId16" Type="http://schemas.openxmlformats.org/officeDocument/2006/relationships/image" Target="../media/image9.emf"/><Relationship Id="rId17" Type="http://schemas.openxmlformats.org/officeDocument/2006/relationships/customXml" Target="../ink/ink31.xml"/><Relationship Id="rId18" Type="http://schemas.openxmlformats.org/officeDocument/2006/relationships/tags" Target="../tags/tag1120.xml"/><Relationship Id="rId19" Type="http://schemas.openxmlformats.org/officeDocument/2006/relationships/image" Target="../media/image11.emf"/><Relationship Id="rId37" Type="http://schemas.openxmlformats.org/officeDocument/2006/relationships/image" Target="../media/image26.emf"/><Relationship Id="rId38" Type="http://schemas.openxmlformats.org/officeDocument/2006/relationships/customXml" Target="../ink/ink38.xml"/><Relationship Id="rId39" Type="http://schemas.openxmlformats.org/officeDocument/2006/relationships/tags" Target="../tags/tag1190.xml"/><Relationship Id="rId40" Type="http://schemas.openxmlformats.org/officeDocument/2006/relationships/image" Target="../media/image28.emf"/></Relationships>
</file>

<file path=ppt/slides/_rels/slide22.xml.rels><?xml version="1.0" encoding="UTF-8" standalone="yes"?>
<Relationships xmlns="http://schemas.openxmlformats.org/package/2006/relationships"><Relationship Id="rId20" Type="http://schemas.openxmlformats.org/officeDocument/2006/relationships/image" Target="../media/image11.emf"/><Relationship Id="rId21" Type="http://schemas.openxmlformats.org/officeDocument/2006/relationships/customXml" Target="../ink/ink41.xml"/><Relationship Id="rId22" Type="http://schemas.openxmlformats.org/officeDocument/2006/relationships/tags" Target="../tags/tag1250.xml"/><Relationship Id="rId23" Type="http://schemas.openxmlformats.org/officeDocument/2006/relationships/image" Target="../media/image24.emf"/><Relationship Id="rId24" Type="http://schemas.openxmlformats.org/officeDocument/2006/relationships/customXml" Target="../ink/ink42.xml"/><Relationship Id="rId25" Type="http://schemas.openxmlformats.org/officeDocument/2006/relationships/tags" Target="../tags/tag1260.xml"/><Relationship Id="rId26" Type="http://schemas.openxmlformats.org/officeDocument/2006/relationships/image" Target="../media/image10.emf"/><Relationship Id="rId27" Type="http://schemas.openxmlformats.org/officeDocument/2006/relationships/customXml" Target="../ink/ink43.xml"/><Relationship Id="rId28" Type="http://schemas.openxmlformats.org/officeDocument/2006/relationships/tags" Target="../tags/tag1270.xml"/><Relationship Id="rId29" Type="http://schemas.openxmlformats.org/officeDocument/2006/relationships/image" Target="../media/image21.emf"/><Relationship Id="rId1" Type="http://schemas.openxmlformats.org/officeDocument/2006/relationships/tags" Target="../tags/tag120.xml"/><Relationship Id="rId2" Type="http://schemas.openxmlformats.org/officeDocument/2006/relationships/tags" Target="../tags/tag121.xml"/><Relationship Id="rId3" Type="http://schemas.openxmlformats.org/officeDocument/2006/relationships/tags" Target="../tags/tag122.xml"/><Relationship Id="rId4" Type="http://schemas.openxmlformats.org/officeDocument/2006/relationships/tags" Target="../tags/tag123.xml"/><Relationship Id="rId5" Type="http://schemas.openxmlformats.org/officeDocument/2006/relationships/tags" Target="../tags/tag124.xml"/><Relationship Id="rId30" Type="http://schemas.openxmlformats.org/officeDocument/2006/relationships/customXml" Target="../ink/ink44.xml"/><Relationship Id="rId31" Type="http://schemas.openxmlformats.org/officeDocument/2006/relationships/tags" Target="../tags/tag1280.xml"/><Relationship Id="rId32" Type="http://schemas.openxmlformats.org/officeDocument/2006/relationships/image" Target="../media/image22.emf"/><Relationship Id="rId9" Type="http://schemas.openxmlformats.org/officeDocument/2006/relationships/tags" Target="../tags/tag128.xml"/><Relationship Id="rId6" Type="http://schemas.openxmlformats.org/officeDocument/2006/relationships/tags" Target="../tags/tag125.xml"/><Relationship Id="rId7" Type="http://schemas.openxmlformats.org/officeDocument/2006/relationships/tags" Target="../tags/tag126.xml"/><Relationship Id="rId8" Type="http://schemas.openxmlformats.org/officeDocument/2006/relationships/tags" Target="../tags/tag127.xml"/><Relationship Id="rId33" Type="http://schemas.openxmlformats.org/officeDocument/2006/relationships/customXml" Target="../ink/ink45.xml"/><Relationship Id="rId34" Type="http://schemas.openxmlformats.org/officeDocument/2006/relationships/tags" Target="../tags/tag1290.xml"/><Relationship Id="rId35" Type="http://schemas.openxmlformats.org/officeDocument/2006/relationships/image" Target="../media/image23.emf"/><Relationship Id="rId36" Type="http://schemas.openxmlformats.org/officeDocument/2006/relationships/customXml" Target="../ink/ink46.xml"/><Relationship Id="rId10" Type="http://schemas.openxmlformats.org/officeDocument/2006/relationships/tags" Target="../tags/tag129.xml"/><Relationship Id="rId11" Type="http://schemas.openxmlformats.org/officeDocument/2006/relationships/tags" Target="../tags/tag130.xml"/><Relationship Id="rId12" Type="http://schemas.openxmlformats.org/officeDocument/2006/relationships/tags" Target="../tags/tag131.xml"/><Relationship Id="rId13" Type="http://schemas.openxmlformats.org/officeDocument/2006/relationships/tags" Target="../tags/tag132.xml"/><Relationship Id="rId14" Type="http://schemas.openxmlformats.org/officeDocument/2006/relationships/slideLayout" Target="../slideLayouts/slideLayout2.xml"/><Relationship Id="rId15" Type="http://schemas.openxmlformats.org/officeDocument/2006/relationships/customXml" Target="../ink/ink39.xml"/><Relationship Id="rId16" Type="http://schemas.openxmlformats.org/officeDocument/2006/relationships/tags" Target="../tags/tag1230.xml"/><Relationship Id="rId17" Type="http://schemas.openxmlformats.org/officeDocument/2006/relationships/image" Target="../media/image9.emf"/><Relationship Id="rId18" Type="http://schemas.openxmlformats.org/officeDocument/2006/relationships/customXml" Target="../ink/ink40.xml"/><Relationship Id="rId19" Type="http://schemas.openxmlformats.org/officeDocument/2006/relationships/tags" Target="../tags/tag1240.xml"/><Relationship Id="rId37" Type="http://schemas.openxmlformats.org/officeDocument/2006/relationships/tags" Target="../tags/tag1300.xml"/><Relationship Id="rId38" Type="http://schemas.openxmlformats.org/officeDocument/2006/relationships/image" Target="../media/image26.emf"/><Relationship Id="rId39" Type="http://schemas.openxmlformats.org/officeDocument/2006/relationships/customXml" Target="../ink/ink47.xml"/><Relationship Id="rId40" Type="http://schemas.openxmlformats.org/officeDocument/2006/relationships/tags" Target="../tags/tag1310.xml"/><Relationship Id="rId41" Type="http://schemas.openxmlformats.org/officeDocument/2006/relationships/image" Target="../media/image29.emf"/><Relationship Id="rId42" Type="http://schemas.openxmlformats.org/officeDocument/2006/relationships/customXml" Target="../ink/ink48.xml"/><Relationship Id="rId43" Type="http://schemas.openxmlformats.org/officeDocument/2006/relationships/tags" Target="../tags/tag1320.xml"/><Relationship Id="rId44" Type="http://schemas.openxmlformats.org/officeDocument/2006/relationships/image" Target="../media/image30.emf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tags" Target="../tags/tag145.xml"/><Relationship Id="rId14" Type="http://schemas.openxmlformats.org/officeDocument/2006/relationships/tags" Target="../tags/tag146.xml"/><Relationship Id="rId15" Type="http://schemas.openxmlformats.org/officeDocument/2006/relationships/tags" Target="../tags/tag147.xml"/><Relationship Id="rId16" Type="http://schemas.openxmlformats.org/officeDocument/2006/relationships/tags" Target="../tags/tag148.xml"/><Relationship Id="rId17" Type="http://schemas.openxmlformats.org/officeDocument/2006/relationships/tags" Target="../tags/tag149.xml"/><Relationship Id="rId18" Type="http://schemas.openxmlformats.org/officeDocument/2006/relationships/tags" Target="../tags/tag150.xml"/><Relationship Id="rId19" Type="http://schemas.openxmlformats.org/officeDocument/2006/relationships/slideLayout" Target="../slideLayouts/slideLayout2.xml"/><Relationship Id="rId63" Type="http://schemas.openxmlformats.org/officeDocument/2006/relationships/tags" Target="../tags/tag1500.xml"/><Relationship Id="rId64" Type="http://schemas.openxmlformats.org/officeDocument/2006/relationships/image" Target="../media/image37.emf"/><Relationship Id="rId50" Type="http://schemas.openxmlformats.org/officeDocument/2006/relationships/customXml" Target="../ink/ink59.xml"/><Relationship Id="rId51" Type="http://schemas.openxmlformats.org/officeDocument/2006/relationships/tags" Target="../tags/tag1460.xml"/><Relationship Id="rId52" Type="http://schemas.openxmlformats.org/officeDocument/2006/relationships/image" Target="../media/image33.emf"/><Relationship Id="rId53" Type="http://schemas.openxmlformats.org/officeDocument/2006/relationships/customXml" Target="../ink/ink60.xml"/><Relationship Id="rId54" Type="http://schemas.openxmlformats.org/officeDocument/2006/relationships/tags" Target="../tags/tag1470.xml"/><Relationship Id="rId55" Type="http://schemas.openxmlformats.org/officeDocument/2006/relationships/image" Target="../media/image34.emf"/><Relationship Id="rId56" Type="http://schemas.openxmlformats.org/officeDocument/2006/relationships/customXml" Target="../ink/ink61.xml"/><Relationship Id="rId57" Type="http://schemas.openxmlformats.org/officeDocument/2006/relationships/tags" Target="../tags/tag1480.xml"/><Relationship Id="rId58" Type="http://schemas.openxmlformats.org/officeDocument/2006/relationships/image" Target="../media/image35.emf"/><Relationship Id="rId59" Type="http://schemas.openxmlformats.org/officeDocument/2006/relationships/customXml" Target="../ink/ink62.xml"/><Relationship Id="rId40" Type="http://schemas.openxmlformats.org/officeDocument/2006/relationships/image" Target="../media/image23.emf"/><Relationship Id="rId41" Type="http://schemas.openxmlformats.org/officeDocument/2006/relationships/customXml" Target="../ink/ink56.xml"/><Relationship Id="rId42" Type="http://schemas.openxmlformats.org/officeDocument/2006/relationships/tags" Target="../tags/tag1430.xml"/><Relationship Id="rId43" Type="http://schemas.openxmlformats.org/officeDocument/2006/relationships/image" Target="../media/image26.emf"/><Relationship Id="rId44" Type="http://schemas.openxmlformats.org/officeDocument/2006/relationships/customXml" Target="../ink/ink57.xml"/><Relationship Id="rId45" Type="http://schemas.openxmlformats.org/officeDocument/2006/relationships/tags" Target="../tags/tag1440.xml"/><Relationship Id="rId46" Type="http://schemas.openxmlformats.org/officeDocument/2006/relationships/image" Target="../media/image31.emf"/><Relationship Id="rId47" Type="http://schemas.openxmlformats.org/officeDocument/2006/relationships/customXml" Target="../ink/ink58.xml"/><Relationship Id="rId48" Type="http://schemas.openxmlformats.org/officeDocument/2006/relationships/tags" Target="../tags/tag1450.xml"/><Relationship Id="rId49" Type="http://schemas.openxmlformats.org/officeDocument/2006/relationships/image" Target="../media/image32.emf"/><Relationship Id="rId1" Type="http://schemas.openxmlformats.org/officeDocument/2006/relationships/tags" Target="../tags/tag133.xml"/><Relationship Id="rId2" Type="http://schemas.openxmlformats.org/officeDocument/2006/relationships/tags" Target="../tags/tag134.xml"/><Relationship Id="rId3" Type="http://schemas.openxmlformats.org/officeDocument/2006/relationships/tags" Target="../tags/tag135.xml"/><Relationship Id="rId4" Type="http://schemas.openxmlformats.org/officeDocument/2006/relationships/tags" Target="../tags/tag136.xml"/><Relationship Id="rId5" Type="http://schemas.openxmlformats.org/officeDocument/2006/relationships/tags" Target="../tags/tag137.xml"/><Relationship Id="rId6" Type="http://schemas.openxmlformats.org/officeDocument/2006/relationships/tags" Target="../tags/tag138.xml"/><Relationship Id="rId7" Type="http://schemas.openxmlformats.org/officeDocument/2006/relationships/tags" Target="../tags/tag139.xml"/><Relationship Id="rId8" Type="http://schemas.openxmlformats.org/officeDocument/2006/relationships/tags" Target="../tags/tag140.xml"/><Relationship Id="rId9" Type="http://schemas.openxmlformats.org/officeDocument/2006/relationships/tags" Target="../tags/tag141.xml"/><Relationship Id="rId30" Type="http://schemas.openxmlformats.org/officeDocument/2006/relationships/tags" Target="../tags/tag1390.xml"/><Relationship Id="rId31" Type="http://schemas.openxmlformats.org/officeDocument/2006/relationships/image" Target="../media/image10.emf"/><Relationship Id="rId32" Type="http://schemas.openxmlformats.org/officeDocument/2006/relationships/customXml" Target="../ink/ink53.xml"/><Relationship Id="rId33" Type="http://schemas.openxmlformats.org/officeDocument/2006/relationships/tags" Target="../tags/tag1400.xml"/><Relationship Id="rId34" Type="http://schemas.openxmlformats.org/officeDocument/2006/relationships/image" Target="../media/image21.emf"/><Relationship Id="rId35" Type="http://schemas.openxmlformats.org/officeDocument/2006/relationships/customXml" Target="../ink/ink54.xml"/><Relationship Id="rId36" Type="http://schemas.openxmlformats.org/officeDocument/2006/relationships/tags" Target="../tags/tag1410.xml"/><Relationship Id="rId37" Type="http://schemas.openxmlformats.org/officeDocument/2006/relationships/image" Target="../media/image22.emf"/><Relationship Id="rId38" Type="http://schemas.openxmlformats.org/officeDocument/2006/relationships/customXml" Target="../ink/ink55.xml"/><Relationship Id="rId39" Type="http://schemas.openxmlformats.org/officeDocument/2006/relationships/tags" Target="../tags/tag1420.xml"/><Relationship Id="rId20" Type="http://schemas.openxmlformats.org/officeDocument/2006/relationships/customXml" Target="../ink/ink49.xml"/><Relationship Id="rId21" Type="http://schemas.openxmlformats.org/officeDocument/2006/relationships/tags" Target="../tags/tag1360.xml"/><Relationship Id="rId22" Type="http://schemas.openxmlformats.org/officeDocument/2006/relationships/image" Target="../media/image9.emf"/><Relationship Id="rId23" Type="http://schemas.openxmlformats.org/officeDocument/2006/relationships/customXml" Target="../ink/ink50.xml"/><Relationship Id="rId24" Type="http://schemas.openxmlformats.org/officeDocument/2006/relationships/tags" Target="../tags/tag1370.xml"/><Relationship Id="rId25" Type="http://schemas.openxmlformats.org/officeDocument/2006/relationships/image" Target="../media/image11.emf"/><Relationship Id="rId26" Type="http://schemas.openxmlformats.org/officeDocument/2006/relationships/customXml" Target="../ink/ink51.xml"/><Relationship Id="rId27" Type="http://schemas.openxmlformats.org/officeDocument/2006/relationships/tags" Target="../tags/tag1380.xml"/><Relationship Id="rId28" Type="http://schemas.openxmlformats.org/officeDocument/2006/relationships/image" Target="../media/image24.emf"/><Relationship Id="rId29" Type="http://schemas.openxmlformats.org/officeDocument/2006/relationships/customXml" Target="../ink/ink52.xml"/><Relationship Id="rId60" Type="http://schemas.openxmlformats.org/officeDocument/2006/relationships/tags" Target="../tags/tag1490.xml"/><Relationship Id="rId61" Type="http://schemas.openxmlformats.org/officeDocument/2006/relationships/image" Target="../media/image36.emf"/><Relationship Id="rId62" Type="http://schemas.openxmlformats.org/officeDocument/2006/relationships/customXml" Target="../ink/ink63.xml"/><Relationship Id="rId10" Type="http://schemas.openxmlformats.org/officeDocument/2006/relationships/tags" Target="../tags/tag142.xml"/><Relationship Id="rId11" Type="http://schemas.openxmlformats.org/officeDocument/2006/relationships/tags" Target="../tags/tag143.xml"/><Relationship Id="rId12" Type="http://schemas.openxmlformats.org/officeDocument/2006/relationships/tags" Target="../tags/tag14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53.xml"/><Relationship Id="rId4" Type="http://schemas.openxmlformats.org/officeDocument/2006/relationships/slideLayout" Target="../slideLayouts/slideLayout3.xml"/><Relationship Id="rId1" Type="http://schemas.openxmlformats.org/officeDocument/2006/relationships/tags" Target="../tags/tag151.xml"/><Relationship Id="rId2" Type="http://schemas.openxmlformats.org/officeDocument/2006/relationships/tags" Target="../tags/tag15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56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54.xml"/><Relationship Id="rId2" Type="http://schemas.openxmlformats.org/officeDocument/2006/relationships/tags" Target="../tags/tag15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4" Type="http://schemas.openxmlformats.org/officeDocument/2006/relationships/slideLayout" Target="../slideLayouts/slideLayout3.xml"/><Relationship Id="rId1" Type="http://schemas.openxmlformats.org/officeDocument/2006/relationships/tags" Target="../tags/tag7.xml"/><Relationship Id="rId2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4" Type="http://schemas.openxmlformats.org/officeDocument/2006/relationships/tags" Target="../tags/tag13.xml"/><Relationship Id="rId5" Type="http://schemas.openxmlformats.org/officeDocument/2006/relationships/tags" Target="../tags/tag14.xml"/><Relationship Id="rId6" Type="http://schemas.openxmlformats.org/officeDocument/2006/relationships/tags" Target="../tags/tag15.xml"/><Relationship Id="rId7" Type="http://schemas.openxmlformats.org/officeDocument/2006/relationships/slideLayout" Target="../slideLayouts/slideLayout5.xml"/><Relationship Id="rId1" Type="http://schemas.openxmlformats.org/officeDocument/2006/relationships/tags" Target="../tags/tag10.xml"/><Relationship Id="rId2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2" Type="http://schemas.openxmlformats.org/officeDocument/2006/relationships/tags" Target="../tags/tag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2" Type="http://schemas.openxmlformats.org/officeDocument/2006/relationships/tags" Target="../tags/tag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4" Type="http://schemas.openxmlformats.org/officeDocument/2006/relationships/tags" Target="../tags/tag25.xml"/><Relationship Id="rId5" Type="http://schemas.openxmlformats.org/officeDocument/2006/relationships/tags" Target="../tags/tag26.xml"/><Relationship Id="rId6" Type="http://schemas.openxmlformats.org/officeDocument/2006/relationships/tags" Target="../tags/tag27.xml"/><Relationship Id="rId7" Type="http://schemas.openxmlformats.org/officeDocument/2006/relationships/slideLayout" Target="../slideLayouts/slideLayout5.xml"/><Relationship Id="rId1" Type="http://schemas.openxmlformats.org/officeDocument/2006/relationships/tags" Target="../tags/tag22.xml"/><Relationship Id="rId2" Type="http://schemas.openxmlformats.org/officeDocument/2006/relationships/tags" Target="../tags/tag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8.xml"/><Relationship Id="rId2" Type="http://schemas.openxmlformats.org/officeDocument/2006/relationships/tags" Target="../tags/tag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4" Type="http://schemas.openxmlformats.org/officeDocument/2006/relationships/tags" Target="../tags/tag34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31.xml"/><Relationship Id="rId2" Type="http://schemas.openxmlformats.org/officeDocument/2006/relationships/tags" Target="../tags/tag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2209800" y="1295400"/>
            <a:ext cx="4419600" cy="2362199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CSE 105</a:t>
            </a:r>
            <a:br>
              <a:rPr lang="en-US" dirty="0" smtClean="0"/>
            </a:br>
            <a:r>
              <a:rPr lang="en-US" dirty="0" smtClean="0"/>
              <a:t>Theory of Computation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362200" y="4038600"/>
            <a:ext cx="4114800" cy="1219200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Alexander </a:t>
            </a:r>
            <a:r>
              <a:rPr lang="en-US" dirty="0" err="1" smtClean="0">
                <a:solidFill>
                  <a:schemeClr val="tx1"/>
                </a:solidFill>
              </a:rPr>
              <a:t>Tsiatas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Spring 2012</a:t>
            </a:r>
          </a:p>
        </p:txBody>
      </p:sp>
      <p:pic>
        <p:nvPicPr>
          <p:cNvPr id="4" name="Picture 3" descr="88x3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410200"/>
            <a:ext cx="1117600" cy="3937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9600" y="5791200"/>
            <a:ext cx="7921926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dirty="0"/>
              <a:t>Theory of Computation Lecture Slides by Alexander </a:t>
            </a:r>
            <a:r>
              <a:rPr lang="en-US" sz="1400" dirty="0" err="1"/>
              <a:t>Tsiatas</a:t>
            </a:r>
            <a:r>
              <a:rPr lang="en-US" sz="1400" dirty="0"/>
              <a:t> is licensed under a Creative Commons Attribution-</a:t>
            </a:r>
            <a:r>
              <a:rPr lang="en-US" sz="1400" dirty="0" err="1"/>
              <a:t>NonCommercial</a:t>
            </a:r>
            <a:r>
              <a:rPr lang="en-US" sz="1400" dirty="0"/>
              <a:t>-</a:t>
            </a:r>
            <a:r>
              <a:rPr lang="en-US" sz="1400" dirty="0" err="1"/>
              <a:t>ShareAlike</a:t>
            </a:r>
            <a:r>
              <a:rPr lang="en-US" sz="1400" dirty="0"/>
              <a:t> 3.0 </a:t>
            </a:r>
            <a:r>
              <a:rPr lang="en-US" sz="1400" dirty="0" err="1"/>
              <a:t>Unported</a:t>
            </a:r>
            <a:r>
              <a:rPr lang="en-US" sz="1400" dirty="0"/>
              <a:t> License.</a:t>
            </a:r>
          </a:p>
          <a:p>
            <a:r>
              <a:rPr lang="en-US" sz="1400" dirty="0"/>
              <a:t>Based on a work at http://peerinstruction4cs.org.</a:t>
            </a:r>
          </a:p>
          <a:p>
            <a:r>
              <a:rPr lang="en-US" sz="1400" dirty="0"/>
              <a:t>Permissions beyond the scope of this license may be available at http://peerinstruction4cs.org.</a:t>
            </a:r>
          </a:p>
        </p:txBody>
      </p:sp>
    </p:spTree>
    <p:extLst>
      <p:ext uri="{BB962C8B-B14F-4D97-AF65-F5344CB8AC3E}">
        <p14:creationId xmlns:p14="http://schemas.microsoft.com/office/powerpoint/2010/main" val="2617227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Organization Question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You are aware that self-reference can cause problems, and you want to be careful of the lists of lists that include themselves.</a:t>
            </a:r>
          </a:p>
          <a:p>
            <a:r>
              <a:rPr lang="en-US" dirty="0" smtClean="0"/>
              <a:t>So you make a list of all lists that do </a:t>
            </a:r>
            <a:r>
              <a:rPr lang="en-US" i="1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include themselves, called NON-DANGER-LIST.</a:t>
            </a:r>
          </a:p>
          <a:p>
            <a:r>
              <a:rPr lang="en-US" dirty="0" smtClean="0"/>
              <a:t>Question:</a:t>
            </a:r>
          </a:p>
          <a:p>
            <a:pPr lvl="1"/>
            <a:r>
              <a:rPr lang="en-US" dirty="0" smtClean="0"/>
              <a:t>Should NON-DANGER-LIST include itself?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YES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NO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Not enough information to decide between (a) and (b)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415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Grandparent Paradox</a:t>
            </a:r>
            <a:br>
              <a:rPr lang="en-US" dirty="0" smtClean="0"/>
            </a:br>
            <a:r>
              <a:rPr lang="en-US" sz="2700" dirty="0" smtClean="0"/>
              <a:t>(Time Travel Paradox)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You travel back in time and prevent one pair of your biological grandparents from ever meeting each other (assume this prevents your birth).</a:t>
            </a:r>
          </a:p>
          <a:p>
            <a:endParaRPr lang="en-US" dirty="0" smtClean="0"/>
          </a:p>
          <a:p>
            <a:r>
              <a:rPr lang="en-US" dirty="0" smtClean="0"/>
              <a:t>Pop culture version:</a:t>
            </a:r>
            <a:endParaRPr lang="en-US" dirty="0"/>
          </a:p>
        </p:txBody>
      </p:sp>
      <p:pic>
        <p:nvPicPr>
          <p:cNvPr id="2050" name="Picture 2" descr="http://live.drjays.com/wp-content/uploads/2010/10/future460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00" y="3962400"/>
            <a:ext cx="3563620" cy="23241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2052" name="Picture 4" descr="http://static.guim.co.uk/sys-images/Arts/Arts_/Pictures/2010/9/15/1284572133727/Back-to-the-Future--006.jp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029200"/>
            <a:ext cx="2667000" cy="16002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449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Decidability </a:t>
            </a:r>
            <a:br>
              <a:rPr lang="en-US" dirty="0" smtClean="0"/>
            </a:br>
            <a:r>
              <a:rPr lang="en-US" dirty="0" smtClean="0">
                <a:solidFill>
                  <a:schemeClr val="accent5"/>
                </a:solidFill>
              </a:rPr>
              <a:t>Proofs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 few more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12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Prove that the class of </a:t>
            </a:r>
            <a:r>
              <a:rPr lang="en-US" sz="3600" dirty="0" smtClean="0">
                <a:solidFill>
                  <a:schemeClr val="accent5"/>
                </a:solidFill>
              </a:rPr>
              <a:t>decidable </a:t>
            </a:r>
            <a:r>
              <a:rPr lang="en-US" sz="3600" dirty="0" smtClean="0"/>
              <a:t>languages is closed under </a:t>
            </a:r>
            <a:r>
              <a:rPr lang="en-US" sz="3600" dirty="0" smtClean="0">
                <a:solidFill>
                  <a:schemeClr val="accent5"/>
                </a:solidFill>
              </a:rPr>
              <a:t>FOO</a:t>
            </a:r>
            <a:endParaRPr lang="en-US" sz="3600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Prove this using </a:t>
            </a:r>
            <a:r>
              <a:rPr lang="en-US" sz="2400" i="1" dirty="0" smtClean="0">
                <a:solidFill>
                  <a:schemeClr val="accent5"/>
                </a:solidFill>
              </a:rPr>
              <a:t>direct proof</a:t>
            </a:r>
            <a:r>
              <a:rPr lang="en-US" sz="2400" i="1" dirty="0" smtClean="0"/>
              <a:t> (not construction)</a:t>
            </a:r>
          </a:p>
          <a:p>
            <a:r>
              <a:rPr lang="en-US" sz="2400" dirty="0" smtClean="0"/>
              <a:t>The operation FOO is defined as: FOO(A,B,C) = (A U B) intersect C</a:t>
            </a:r>
          </a:p>
          <a:p>
            <a:r>
              <a:rPr lang="en-US" sz="2400" dirty="0" smtClean="0"/>
              <a:t>Proof: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018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Prove that </a:t>
            </a:r>
            <a:r>
              <a:rPr lang="en-US" sz="3600" dirty="0" smtClean="0">
                <a:solidFill>
                  <a:schemeClr val="accent5"/>
                </a:solidFill>
              </a:rPr>
              <a:t>BAR </a:t>
            </a:r>
            <a:r>
              <a:rPr lang="en-US" sz="3600" dirty="0" smtClean="0"/>
              <a:t>is decidable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95400"/>
            <a:ext cx="8229600" cy="4953000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Prove this using </a:t>
            </a:r>
            <a:r>
              <a:rPr lang="en-US" sz="2400" i="1" dirty="0" smtClean="0">
                <a:solidFill>
                  <a:schemeClr val="accent5"/>
                </a:solidFill>
              </a:rPr>
              <a:t>construction</a:t>
            </a:r>
            <a:endParaRPr lang="en-US" sz="2400" i="1" dirty="0" smtClean="0"/>
          </a:p>
          <a:p>
            <a:r>
              <a:rPr lang="en-US" sz="2400" dirty="0" smtClean="0"/>
              <a:t>The language BAR is defined as BAR = { &lt;D&gt; | D is a DFA and the language of D does not contain any strings of length 10 }</a:t>
            </a:r>
          </a:p>
          <a:p>
            <a:r>
              <a:rPr lang="en-US" sz="2400" dirty="0" smtClean="0"/>
              <a:t>Proof: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33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Prove that </a:t>
            </a:r>
            <a:r>
              <a:rPr lang="en-US" sz="3600" dirty="0" smtClean="0">
                <a:solidFill>
                  <a:schemeClr val="accent5"/>
                </a:solidFill>
              </a:rPr>
              <a:t>BAR </a:t>
            </a:r>
            <a:r>
              <a:rPr lang="en-US" sz="3600" dirty="0" smtClean="0"/>
              <a:t>is decidable</a:t>
            </a:r>
            <a:br>
              <a:rPr lang="en-US" sz="3600" dirty="0" smtClean="0"/>
            </a:br>
            <a:r>
              <a:rPr lang="en-US" sz="3600" dirty="0" smtClean="0"/>
              <a:t>(different approach)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95400"/>
            <a:ext cx="8229600" cy="4953000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Prove this using </a:t>
            </a:r>
            <a:r>
              <a:rPr lang="en-US" sz="2400" i="1" dirty="0" smtClean="0">
                <a:solidFill>
                  <a:schemeClr val="accent5"/>
                </a:solidFill>
              </a:rPr>
              <a:t>construction</a:t>
            </a:r>
            <a:endParaRPr lang="en-US" sz="2400" i="1" dirty="0" smtClean="0"/>
          </a:p>
          <a:p>
            <a:r>
              <a:rPr lang="en-US" sz="2400" dirty="0" smtClean="0"/>
              <a:t>The language BAR is defined as BAR = { &lt;D&gt; | D is a DFA and the language of D does not contain any strings of length 10 }</a:t>
            </a:r>
          </a:p>
          <a:p>
            <a:r>
              <a:rPr lang="en-US" sz="2400" dirty="0" smtClean="0"/>
              <a:t>Proof: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424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Cardinality</a:t>
            </a:r>
            <a:br>
              <a:rPr lang="en-US" dirty="0" smtClean="0"/>
            </a:br>
            <a:r>
              <a:rPr lang="en-US" dirty="0" smtClean="0">
                <a:solidFill>
                  <a:schemeClr val="accent5"/>
                </a:solidFill>
              </a:rPr>
              <a:t>Infinity and Infinities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To infinity, and beyond! (really)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56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Set Theory and Sizes of Sets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95400"/>
            <a:ext cx="6096000" cy="495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How can we say that two sets are the same size?</a:t>
            </a:r>
          </a:p>
          <a:p>
            <a:r>
              <a:rPr lang="en-US" sz="2400" dirty="0" smtClean="0"/>
              <a:t>Easy for finite sets! What about infinite sets?</a:t>
            </a:r>
          </a:p>
          <a:p>
            <a:r>
              <a:rPr lang="en-US" sz="2400" dirty="0" smtClean="0"/>
              <a:t>Georg Cantor (1845-1918), who invented </a:t>
            </a:r>
            <a:r>
              <a:rPr lang="en-US" sz="2400" i="1" dirty="0" smtClean="0"/>
              <a:t>Set Theory</a:t>
            </a:r>
            <a:r>
              <a:rPr lang="en-US" sz="2400" dirty="0" smtClean="0"/>
              <a:t>, proposed a way of comparing the sizes of two sets that does not involve counting how many things are in each</a:t>
            </a:r>
          </a:p>
          <a:p>
            <a:pPr lvl="1"/>
            <a:r>
              <a:rPr lang="en-US" sz="2000" dirty="0" smtClean="0"/>
              <a:t>Works for both finite and infinite</a:t>
            </a:r>
          </a:p>
          <a:p>
            <a:pPr lvl="1"/>
            <a:r>
              <a:rPr lang="en-US" sz="2000" dirty="0" smtClean="0"/>
              <a:t>Two sets are the same size if there’s a </a:t>
            </a:r>
            <a:r>
              <a:rPr lang="en-US" sz="2000" i="1" dirty="0" smtClean="0"/>
              <a:t>one-to-one, onto</a:t>
            </a:r>
            <a:r>
              <a:rPr lang="en-US" sz="2000" dirty="0" smtClean="0"/>
              <a:t> mapping from one to the other</a:t>
            </a:r>
          </a:p>
          <a:p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3074" name="Picture 2" descr="http://upload.wikimedia.org/wikipedia/commons/1/17/Georg_Cantor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143000"/>
            <a:ext cx="2114550" cy="310515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7133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One-to-one and Onto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4114800"/>
            <a:ext cx="8229600" cy="20113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i="1" dirty="0" smtClean="0"/>
              <a:t>f </a:t>
            </a:r>
            <a:r>
              <a:rPr lang="en-US" sz="3600" dirty="0" smtClean="0"/>
              <a:t>is: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One-to-One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Onto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Correspondence (both (a) and (b))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Neither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18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6" name="Ink 15"/>
              <p14:cNvContentPartPr/>
              <p14:nvPr>
                <p:custDataLst>
                  <p:tags r:id="rId4"/>
                </p:custDataLst>
              </p14:nvPr>
            </p14:nvContentPartPr>
            <p14:xfrm>
              <a:off x="2391864" y="1471368"/>
              <a:ext cx="1525680" cy="2872080"/>
            </p14:xfrm>
          </p:contentPart>
        </mc:Choice>
        <mc:Fallback xmlns="">
          <p:pic>
            <p:nvPicPr>
              <p:cNvPr id="16" name="Ink 15"/>
              <p:cNvPicPr/>
              <p:nvPr>
                <p:custDataLst>
                  <p:tags r:id="rId16"/>
                </p:custDataLst>
              </p:nvPr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2377824" y="1467768"/>
                <a:ext cx="1554480" cy="289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7" name="Ink 16"/>
              <p14:cNvContentPartPr/>
              <p14:nvPr>
                <p:custDataLst>
                  <p:tags r:id="rId5"/>
                </p:custDataLst>
              </p14:nvPr>
            </p14:nvContentPartPr>
            <p14:xfrm>
              <a:off x="2837544" y="1717608"/>
              <a:ext cx="333360" cy="2225880"/>
            </p14:xfrm>
          </p:contentPart>
        </mc:Choice>
        <mc:Fallback xmlns="">
          <p:pic>
            <p:nvPicPr>
              <p:cNvPr id="17" name="Ink 16"/>
              <p:cNvPicPr/>
              <p:nvPr>
                <p:custDataLst>
                  <p:tags r:id="rId19"/>
                </p:custDataLst>
              </p:nvPr>
            </p:nvPicPr>
            <p:blipFill>
              <a:blip r:embed="rId20" cstate="print"/>
              <a:stretch>
                <a:fillRect/>
              </a:stretch>
            </p:blipFill>
            <p:spPr>
              <a:xfrm>
                <a:off x="2824944" y="1712208"/>
                <a:ext cx="349920" cy="224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8" name="Ink 17"/>
              <p14:cNvContentPartPr/>
              <p14:nvPr>
                <p:custDataLst>
                  <p:tags r:id="rId6"/>
                </p:custDataLst>
              </p14:nvPr>
            </p14:nvContentPartPr>
            <p14:xfrm>
              <a:off x="1877784" y="1397928"/>
              <a:ext cx="629280" cy="532080"/>
            </p14:xfrm>
          </p:contentPart>
        </mc:Choice>
        <mc:Fallback xmlns="">
          <p:pic>
            <p:nvPicPr>
              <p:cNvPr id="18" name="Ink 17"/>
              <p:cNvPicPr/>
              <p:nvPr>
                <p:custDataLst>
                  <p:tags r:id="rId22"/>
                </p:custDataLst>
              </p:nvPr>
            </p:nvPicPr>
            <p:blipFill>
              <a:blip r:embed="rId23" cstate="print"/>
              <a:stretch>
                <a:fillRect/>
              </a:stretch>
            </p:blipFill>
            <p:spPr>
              <a:xfrm>
                <a:off x="1867344" y="1386048"/>
                <a:ext cx="645120" cy="55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31" name="Ink 30"/>
              <p14:cNvContentPartPr/>
              <p14:nvPr>
                <p:custDataLst>
                  <p:tags r:id="rId7"/>
                </p:custDataLst>
              </p14:nvPr>
            </p14:nvContentPartPr>
            <p14:xfrm>
              <a:off x="6205704" y="1790328"/>
              <a:ext cx="352080" cy="3926520"/>
            </p14:xfrm>
          </p:contentPart>
        </mc:Choice>
        <mc:Fallback xmlns="">
          <p:pic>
            <p:nvPicPr>
              <p:cNvPr id="31" name="Ink 30"/>
              <p:cNvPicPr/>
              <p:nvPr>
                <p:custDataLst>
                  <p:tags r:id="rId25"/>
                </p:custDataLst>
              </p:nvPr>
            </p:nvPicPr>
            <p:blipFill>
              <a:blip r:embed="rId26" cstate="print"/>
              <a:stretch>
                <a:fillRect/>
              </a:stretch>
            </p:blipFill>
            <p:spPr>
              <a:xfrm>
                <a:off x="6192744" y="1779168"/>
                <a:ext cx="371160" cy="395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42" name="Ink 41"/>
              <p14:cNvContentPartPr/>
              <p14:nvPr>
                <p:custDataLst>
                  <p:tags r:id="rId8"/>
                </p:custDataLst>
              </p14:nvPr>
            </p14:nvContentPartPr>
            <p14:xfrm>
              <a:off x="3191784" y="1900488"/>
              <a:ext cx="3076200" cy="188640"/>
            </p14:xfrm>
          </p:contentPart>
        </mc:Choice>
        <mc:Fallback xmlns="">
          <p:pic>
            <p:nvPicPr>
              <p:cNvPr id="42" name="Ink 41"/>
              <p:cNvPicPr/>
              <p:nvPr>
                <p:custDataLst>
                  <p:tags r:id="rId28"/>
                </p:custDataLst>
              </p:nvPr>
            </p:nvPicPr>
            <p:blipFill>
              <a:blip r:embed="rId29" cstate="print"/>
              <a:stretch>
                <a:fillRect/>
              </a:stretch>
            </p:blipFill>
            <p:spPr>
              <a:xfrm>
                <a:off x="3188184" y="1888608"/>
                <a:ext cx="3092760" cy="21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50" name="Ink 49"/>
              <p14:cNvContentPartPr/>
              <p14:nvPr>
                <p:custDataLst>
                  <p:tags r:id="rId9"/>
                </p:custDataLst>
              </p14:nvPr>
            </p14:nvContentPartPr>
            <p14:xfrm>
              <a:off x="3168024" y="2740728"/>
              <a:ext cx="3085920" cy="820800"/>
            </p14:xfrm>
          </p:contentPart>
        </mc:Choice>
        <mc:Fallback xmlns="">
          <p:pic>
            <p:nvPicPr>
              <p:cNvPr id="50" name="Ink 49"/>
              <p:cNvPicPr/>
              <p:nvPr>
                <p:custDataLst>
                  <p:tags r:id="rId31"/>
                </p:custDataLst>
              </p:nvPr>
            </p:nvPicPr>
            <p:blipFill>
              <a:blip r:embed="rId32" cstate="print"/>
              <a:stretch>
                <a:fillRect/>
              </a:stretch>
            </p:blipFill>
            <p:spPr>
              <a:xfrm>
                <a:off x="3157224" y="2729928"/>
                <a:ext cx="3109680" cy="84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52" name="Ink 51"/>
              <p14:cNvContentPartPr/>
              <p14:nvPr>
                <p:custDataLst>
                  <p:tags r:id="rId10"/>
                </p:custDataLst>
              </p14:nvPr>
            </p14:nvContentPartPr>
            <p14:xfrm>
              <a:off x="3193584" y="2338248"/>
              <a:ext cx="3094920" cy="501840"/>
            </p14:xfrm>
          </p:contentPart>
        </mc:Choice>
        <mc:Fallback xmlns="">
          <p:pic>
            <p:nvPicPr>
              <p:cNvPr id="52" name="Ink 51"/>
              <p:cNvPicPr/>
              <p:nvPr>
                <p:custDataLst>
                  <p:tags r:id="rId34"/>
                </p:custDataLst>
              </p:nvPr>
            </p:nvPicPr>
            <p:blipFill>
              <a:blip r:embed="rId35" cstate="print"/>
              <a:stretch>
                <a:fillRect/>
              </a:stretch>
            </p:blipFill>
            <p:spPr>
              <a:xfrm>
                <a:off x="3187464" y="2327448"/>
                <a:ext cx="3114360" cy="52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54" name="Ink 53"/>
              <p14:cNvContentPartPr/>
              <p14:nvPr>
                <p:custDataLst>
                  <p:tags r:id="rId11"/>
                </p:custDataLst>
              </p14:nvPr>
            </p14:nvContentPartPr>
            <p14:xfrm>
              <a:off x="3145344" y="3242568"/>
              <a:ext cx="3108240" cy="1179720"/>
            </p14:xfrm>
          </p:contentPart>
        </mc:Choice>
        <mc:Fallback xmlns="">
          <p:pic>
            <p:nvPicPr>
              <p:cNvPr id="54" name="Ink 53"/>
              <p:cNvPicPr/>
              <p:nvPr>
                <p:custDataLst>
                  <p:tags r:id="rId37"/>
                </p:custDataLst>
              </p:nvPr>
            </p:nvPicPr>
            <p:blipFill>
              <a:blip r:embed="rId38" cstate="print"/>
              <a:stretch>
                <a:fillRect/>
              </a:stretch>
            </p:blipFill>
            <p:spPr>
              <a:xfrm>
                <a:off x="3134904" y="3231408"/>
                <a:ext cx="3132360" cy="120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60" name="Ink 59"/>
              <p14:cNvContentPartPr/>
              <p14:nvPr>
                <p:custDataLst>
                  <p:tags r:id="rId12"/>
                </p:custDataLst>
              </p14:nvPr>
            </p14:nvContentPartPr>
            <p14:xfrm>
              <a:off x="5844264" y="1295688"/>
              <a:ext cx="407520" cy="458640"/>
            </p14:xfrm>
          </p:contentPart>
        </mc:Choice>
        <mc:Fallback xmlns="">
          <p:pic>
            <p:nvPicPr>
              <p:cNvPr id="60" name="Ink 59"/>
              <p:cNvPicPr/>
              <p:nvPr>
                <p:custDataLst>
                  <p:tags r:id="rId40"/>
                </p:custDataLst>
              </p:nvPr>
            </p:nvPicPr>
            <p:blipFill>
              <a:blip r:embed="rId41" cstate="print"/>
              <a:stretch>
                <a:fillRect/>
              </a:stretch>
            </p:blipFill>
            <p:spPr>
              <a:xfrm>
                <a:off x="5835984" y="1282008"/>
                <a:ext cx="429120" cy="48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61" name="Ink 60"/>
              <p14:cNvContentPartPr/>
              <p14:nvPr>
                <p:custDataLst>
                  <p:tags r:id="rId13"/>
                </p:custDataLst>
              </p14:nvPr>
            </p14:nvContentPartPr>
            <p14:xfrm>
              <a:off x="5794944" y="1473168"/>
              <a:ext cx="1742400" cy="4795560"/>
            </p14:xfrm>
          </p:contentPart>
        </mc:Choice>
        <mc:Fallback xmlns="">
          <p:pic>
            <p:nvPicPr>
              <p:cNvPr id="61" name="Ink 60"/>
              <p:cNvPicPr/>
              <p:nvPr>
                <p:custDataLst>
                  <p:tags r:id="rId43"/>
                </p:custDataLst>
              </p:nvPr>
            </p:nvPicPr>
            <p:blipFill>
              <a:blip r:embed="rId44" cstate="print"/>
              <a:stretch>
                <a:fillRect/>
              </a:stretch>
            </p:blipFill>
            <p:spPr>
              <a:xfrm>
                <a:off x="5781984" y="1462008"/>
                <a:ext cx="1769760" cy="4820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35361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One-to-one and Onto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4114800"/>
            <a:ext cx="8229600" cy="20113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i="1" dirty="0" smtClean="0"/>
              <a:t>f </a:t>
            </a:r>
            <a:r>
              <a:rPr lang="en-US" sz="3600" dirty="0" smtClean="0"/>
              <a:t>is: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One-to-One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Onto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Correspondence (both (a) and (b))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Neither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19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6" name="Ink 15"/>
              <p14:cNvContentPartPr/>
              <p14:nvPr>
                <p:custDataLst>
                  <p:tags r:id="rId4"/>
                </p:custDataLst>
              </p14:nvPr>
            </p14:nvContentPartPr>
            <p14:xfrm>
              <a:off x="2391864" y="1471368"/>
              <a:ext cx="1525680" cy="2872080"/>
            </p14:xfrm>
          </p:contentPart>
        </mc:Choice>
        <mc:Fallback xmlns="">
          <p:pic>
            <p:nvPicPr>
              <p:cNvPr id="16" name="Ink 15"/>
              <p:cNvPicPr/>
              <p:nvPr>
                <p:custDataLst>
                  <p:tags r:id="rId15"/>
                </p:custDataLst>
              </p:nvPr>
            </p:nvPicPr>
            <p:blipFill>
              <a:blip r:embed="rId16" cstate="print"/>
              <a:stretch>
                <a:fillRect/>
              </a:stretch>
            </p:blipFill>
            <p:spPr>
              <a:xfrm>
                <a:off x="2377824" y="1467768"/>
                <a:ext cx="1554480" cy="289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8" name="Ink 17"/>
              <p14:cNvContentPartPr/>
              <p14:nvPr>
                <p:custDataLst>
                  <p:tags r:id="rId5"/>
                </p:custDataLst>
              </p14:nvPr>
            </p14:nvContentPartPr>
            <p14:xfrm>
              <a:off x="1877784" y="1397928"/>
              <a:ext cx="629280" cy="532080"/>
            </p14:xfrm>
          </p:contentPart>
        </mc:Choice>
        <mc:Fallback xmlns="">
          <p:pic>
            <p:nvPicPr>
              <p:cNvPr id="18" name="Ink 17"/>
              <p:cNvPicPr/>
              <p:nvPr>
                <p:custDataLst>
                  <p:tags r:id="rId18"/>
                </p:custDataLst>
              </p:nvPr>
            </p:nvPicPr>
            <p:blipFill>
              <a:blip r:embed="rId19" cstate="print"/>
              <a:stretch>
                <a:fillRect/>
              </a:stretch>
            </p:blipFill>
            <p:spPr>
              <a:xfrm>
                <a:off x="1867344" y="1386048"/>
                <a:ext cx="645120" cy="55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0" name="Ink 9"/>
              <p14:cNvContentPartPr/>
              <p14:nvPr>
                <p:custDataLst>
                  <p:tags r:id="rId6"/>
                </p:custDataLst>
              </p14:nvPr>
            </p14:nvContentPartPr>
            <p14:xfrm>
              <a:off x="6329184" y="1719768"/>
              <a:ext cx="275040" cy="2196000"/>
            </p14:xfrm>
          </p:contentPart>
        </mc:Choice>
        <mc:Fallback xmlns="">
          <p:pic>
            <p:nvPicPr>
              <p:cNvPr id="10" name="Ink 9"/>
              <p:cNvPicPr/>
              <p:nvPr>
                <p:custDataLst>
                  <p:tags r:id="rId21"/>
                </p:custDataLst>
              </p:nvPr>
            </p:nvPicPr>
            <p:blipFill>
              <a:blip r:embed="rId22" cstate="print"/>
              <a:stretch>
                <a:fillRect/>
              </a:stretch>
            </p:blipFill>
            <p:spPr>
              <a:xfrm>
                <a:off x="6319104" y="1709688"/>
                <a:ext cx="298440" cy="221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9" name="Ink 18"/>
              <p14:cNvContentPartPr/>
              <p14:nvPr>
                <p:custDataLst>
                  <p:tags r:id="rId7"/>
                </p:custDataLst>
              </p14:nvPr>
            </p14:nvContentPartPr>
            <p14:xfrm>
              <a:off x="3212664" y="1329528"/>
              <a:ext cx="3993120" cy="3297240"/>
            </p14:xfrm>
          </p:contentPart>
        </mc:Choice>
        <mc:Fallback xmlns="">
          <p:pic>
            <p:nvPicPr>
              <p:cNvPr id="19" name="Ink 18"/>
              <p:cNvPicPr/>
              <p:nvPr>
                <p:custDataLst>
                  <p:tags r:id="rId24"/>
                </p:custDataLst>
              </p:nvPr>
            </p:nvPicPr>
            <p:blipFill>
              <a:blip r:embed="rId25" cstate="print"/>
              <a:stretch>
                <a:fillRect/>
              </a:stretch>
            </p:blipFill>
            <p:spPr>
              <a:xfrm>
                <a:off x="3204024" y="1325568"/>
                <a:ext cx="4016160" cy="331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2" name="Ink 21"/>
              <p14:cNvContentPartPr/>
              <p14:nvPr>
                <p:custDataLst>
                  <p:tags r:id="rId8"/>
                </p:custDataLst>
              </p14:nvPr>
            </p14:nvContentPartPr>
            <p14:xfrm>
              <a:off x="2837544" y="1717608"/>
              <a:ext cx="333360" cy="2225880"/>
            </p14:xfrm>
          </p:contentPart>
        </mc:Choice>
        <mc:Fallback xmlns="">
          <p:pic>
            <p:nvPicPr>
              <p:cNvPr id="22" name="Ink 21"/>
              <p:cNvPicPr/>
              <p:nvPr>
                <p:custDataLst>
                  <p:tags r:id="rId27"/>
                </p:custDataLst>
              </p:nvPr>
            </p:nvPicPr>
            <p:blipFill>
              <a:blip r:embed="rId28" cstate="print"/>
              <a:stretch>
                <a:fillRect/>
              </a:stretch>
            </p:blipFill>
            <p:spPr>
              <a:xfrm>
                <a:off x="2824944" y="1712208"/>
                <a:ext cx="349920" cy="224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29" name="Ink 28"/>
              <p14:cNvContentPartPr/>
              <p14:nvPr>
                <p:custDataLst>
                  <p:tags r:id="rId9"/>
                </p:custDataLst>
              </p14:nvPr>
            </p14:nvContentPartPr>
            <p14:xfrm>
              <a:off x="5844264" y="1295688"/>
              <a:ext cx="407520" cy="458640"/>
            </p14:xfrm>
          </p:contentPart>
        </mc:Choice>
        <mc:Fallback xmlns="">
          <p:pic>
            <p:nvPicPr>
              <p:cNvPr id="29" name="Ink 28"/>
              <p:cNvPicPr/>
              <p:nvPr>
                <p:custDataLst>
                  <p:tags r:id="rId30"/>
                </p:custDataLst>
              </p:nvPr>
            </p:nvPicPr>
            <p:blipFill>
              <a:blip r:embed="rId31" cstate="print"/>
              <a:stretch>
                <a:fillRect/>
              </a:stretch>
            </p:blipFill>
            <p:spPr>
              <a:xfrm>
                <a:off x="5835984" y="1282008"/>
                <a:ext cx="429120" cy="48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30" name="Ink 29"/>
              <p14:cNvContentPartPr/>
              <p14:nvPr>
                <p:custDataLst>
                  <p:tags r:id="rId10"/>
                </p:custDataLst>
              </p14:nvPr>
            </p14:nvContentPartPr>
            <p14:xfrm>
              <a:off x="3173784" y="2206848"/>
              <a:ext cx="3074400" cy="163080"/>
            </p14:xfrm>
          </p:contentPart>
        </mc:Choice>
        <mc:Fallback xmlns="">
          <p:pic>
            <p:nvPicPr>
              <p:cNvPr id="30" name="Ink 29"/>
              <p:cNvPicPr/>
              <p:nvPr>
                <p:custDataLst>
                  <p:tags r:id="rId33"/>
                </p:custDataLst>
              </p:nvPr>
            </p:nvPicPr>
            <p:blipFill>
              <a:blip r:embed="rId34" cstate="print"/>
              <a:stretch>
                <a:fillRect/>
              </a:stretch>
            </p:blipFill>
            <p:spPr>
              <a:xfrm>
                <a:off x="3164064" y="2194608"/>
                <a:ext cx="3096720" cy="18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32" name="Ink 31"/>
              <p14:cNvContentPartPr/>
              <p14:nvPr>
                <p:custDataLst>
                  <p:tags r:id="rId11"/>
                </p:custDataLst>
              </p14:nvPr>
            </p14:nvContentPartPr>
            <p14:xfrm>
              <a:off x="3173424" y="2692488"/>
              <a:ext cx="3144600" cy="177120"/>
            </p14:xfrm>
          </p:contentPart>
        </mc:Choice>
        <mc:Fallback xmlns="">
          <p:pic>
            <p:nvPicPr>
              <p:cNvPr id="32" name="Ink 31"/>
              <p:cNvPicPr/>
              <p:nvPr>
                <p:custDataLst>
                  <p:tags r:id="rId36"/>
                </p:custDataLst>
              </p:nvPr>
            </p:nvPicPr>
            <p:blipFill>
              <a:blip r:embed="rId37" cstate="print"/>
              <a:stretch>
                <a:fillRect/>
              </a:stretch>
            </p:blipFill>
            <p:spPr>
              <a:xfrm>
                <a:off x="3164424" y="2679888"/>
                <a:ext cx="3166560" cy="20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33" name="Ink 32"/>
              <p14:cNvContentPartPr/>
              <p14:nvPr>
                <p:custDataLst>
                  <p:tags r:id="rId12"/>
                </p:custDataLst>
              </p14:nvPr>
            </p14:nvContentPartPr>
            <p14:xfrm>
              <a:off x="3131664" y="3061848"/>
              <a:ext cx="3123720" cy="123840"/>
            </p14:xfrm>
          </p:contentPart>
        </mc:Choice>
        <mc:Fallback xmlns="">
          <p:pic>
            <p:nvPicPr>
              <p:cNvPr id="33" name="Ink 32"/>
              <p:cNvPicPr/>
              <p:nvPr>
                <p:custDataLst>
                  <p:tags r:id="rId39"/>
                </p:custDataLst>
              </p:nvPr>
            </p:nvPicPr>
            <p:blipFill>
              <a:blip r:embed="rId40" cstate="print"/>
              <a:stretch>
                <a:fillRect/>
              </a:stretch>
            </p:blipFill>
            <p:spPr>
              <a:xfrm>
                <a:off x="3124464" y="3048888"/>
                <a:ext cx="3143880" cy="146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14974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Co-Turing-Recognizable Languages</a:t>
            </a:r>
            <a:endParaRPr lang="en-US" sz="3600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Our current classes of </a:t>
            </a:r>
            <a:r>
              <a:rPr lang="en-US" sz="2800" dirty="0" err="1" smtClean="0"/>
              <a:t>langauges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Regular</a:t>
            </a:r>
          </a:p>
          <a:p>
            <a:pPr lvl="1"/>
            <a:r>
              <a:rPr lang="en-US" sz="2400" dirty="0" smtClean="0"/>
              <a:t>Context-free</a:t>
            </a:r>
          </a:p>
          <a:p>
            <a:pPr lvl="1"/>
            <a:r>
              <a:rPr lang="en-US" sz="2400" dirty="0" smtClean="0"/>
              <a:t>Decidable</a:t>
            </a:r>
          </a:p>
          <a:p>
            <a:pPr lvl="1"/>
            <a:r>
              <a:rPr lang="en-US" sz="2400" dirty="0" smtClean="0"/>
              <a:t>Recognizable</a:t>
            </a:r>
          </a:p>
          <a:p>
            <a:pPr lvl="1"/>
            <a:r>
              <a:rPr lang="en-US" sz="2400" dirty="0" smtClean="0"/>
              <a:t>Co-recognizable</a:t>
            </a:r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chemeClr val="accent5"/>
                </a:solidFill>
              </a:rPr>
              <a:t>We now have the new class “co-recognizable”</a:t>
            </a:r>
            <a:endParaRPr lang="en-US" sz="2800" dirty="0">
              <a:solidFill>
                <a:schemeClr val="accent5"/>
              </a:solidFill>
            </a:endParaRPr>
          </a:p>
          <a:p>
            <a:pPr lvl="1"/>
            <a:r>
              <a:rPr lang="en-US" sz="2400" dirty="0" smtClean="0"/>
              <a:t>Language A is co-recognizable if the complement of A is recognizable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Co-recognizable does </a:t>
            </a:r>
            <a:r>
              <a:rPr lang="en-US" dirty="0" smtClean="0">
                <a:solidFill>
                  <a:schemeClr val="accent1"/>
                </a:solidFill>
              </a:rPr>
              <a:t>NOT</a:t>
            </a:r>
            <a:r>
              <a:rPr lang="en-US" dirty="0" smtClean="0">
                <a:solidFill>
                  <a:schemeClr val="accent5"/>
                </a:solidFill>
              </a:rPr>
              <a:t> mean “a language that is not recognizable”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538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One-to-one and Onto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4114800"/>
            <a:ext cx="8229600" cy="20113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i="1" dirty="0" smtClean="0"/>
              <a:t>f </a:t>
            </a:r>
            <a:r>
              <a:rPr lang="en-US" sz="3600" dirty="0" smtClean="0"/>
              <a:t>is: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One-to-One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Onto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Correspondence (both (a) and (b))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Neither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20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6" name="Ink 15"/>
              <p14:cNvContentPartPr/>
              <p14:nvPr>
                <p:custDataLst>
                  <p:tags r:id="rId4"/>
                </p:custDataLst>
              </p14:nvPr>
            </p14:nvContentPartPr>
            <p14:xfrm>
              <a:off x="2391864" y="1471368"/>
              <a:ext cx="1525680" cy="2872080"/>
            </p14:xfrm>
          </p:contentPart>
        </mc:Choice>
        <mc:Fallback xmlns="">
          <p:pic>
            <p:nvPicPr>
              <p:cNvPr id="16" name="Ink 15"/>
              <p:cNvPicPr/>
              <p:nvPr>
                <p:custDataLst>
                  <p:tags r:id="rId16"/>
                </p:custDataLst>
              </p:nvPr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2377824" y="1467768"/>
                <a:ext cx="1554480" cy="289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8" name="Ink 17"/>
              <p14:cNvContentPartPr/>
              <p14:nvPr>
                <p:custDataLst>
                  <p:tags r:id="rId5"/>
                </p:custDataLst>
              </p14:nvPr>
            </p14:nvContentPartPr>
            <p14:xfrm>
              <a:off x="1877784" y="1397928"/>
              <a:ext cx="629280" cy="532080"/>
            </p14:xfrm>
          </p:contentPart>
        </mc:Choice>
        <mc:Fallback xmlns="">
          <p:pic>
            <p:nvPicPr>
              <p:cNvPr id="18" name="Ink 17"/>
              <p:cNvPicPr/>
              <p:nvPr>
                <p:custDataLst>
                  <p:tags r:id="rId19"/>
                </p:custDataLst>
              </p:nvPr>
            </p:nvPicPr>
            <p:blipFill>
              <a:blip r:embed="rId20" cstate="print"/>
              <a:stretch>
                <a:fillRect/>
              </a:stretch>
            </p:blipFill>
            <p:spPr>
              <a:xfrm>
                <a:off x="1867344" y="1386048"/>
                <a:ext cx="645120" cy="55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9" name="Ink 18"/>
              <p14:cNvContentPartPr/>
              <p14:nvPr>
                <p:custDataLst>
                  <p:tags r:id="rId6"/>
                </p:custDataLst>
              </p14:nvPr>
            </p14:nvContentPartPr>
            <p14:xfrm>
              <a:off x="3212664" y="1740648"/>
              <a:ext cx="3045240" cy="206640"/>
            </p14:xfrm>
          </p:contentPart>
        </mc:Choice>
        <mc:Fallback xmlns="">
          <p:pic>
            <p:nvPicPr>
              <p:cNvPr id="19" name="Ink 18"/>
              <p:cNvPicPr/>
              <p:nvPr>
                <p:custDataLst>
                  <p:tags r:id="rId22"/>
                </p:custDataLst>
              </p:nvPr>
            </p:nvPicPr>
            <p:blipFill>
              <a:blip r:embed="rId23" cstate="print"/>
              <a:stretch>
                <a:fillRect/>
              </a:stretch>
            </p:blipFill>
            <p:spPr>
              <a:xfrm>
                <a:off x="3204024" y="1728408"/>
                <a:ext cx="3066840" cy="22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2" name="Ink 21"/>
              <p14:cNvContentPartPr/>
              <p14:nvPr>
                <p:custDataLst>
                  <p:tags r:id="rId7"/>
                </p:custDataLst>
              </p14:nvPr>
            </p14:nvContentPartPr>
            <p14:xfrm>
              <a:off x="2837544" y="1717608"/>
              <a:ext cx="333360" cy="2225880"/>
            </p14:xfrm>
          </p:contentPart>
        </mc:Choice>
        <mc:Fallback xmlns="">
          <p:pic>
            <p:nvPicPr>
              <p:cNvPr id="22" name="Ink 21"/>
              <p:cNvPicPr/>
              <p:nvPr>
                <p:custDataLst>
                  <p:tags r:id="rId25"/>
                </p:custDataLst>
              </p:nvPr>
            </p:nvPicPr>
            <p:blipFill>
              <a:blip r:embed="rId26" cstate="print"/>
              <a:stretch>
                <a:fillRect/>
              </a:stretch>
            </p:blipFill>
            <p:spPr>
              <a:xfrm>
                <a:off x="2824944" y="1712208"/>
                <a:ext cx="349920" cy="224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30" name="Ink 29"/>
              <p14:cNvContentPartPr/>
              <p14:nvPr>
                <p:custDataLst>
                  <p:tags r:id="rId8"/>
                </p:custDataLst>
              </p14:nvPr>
            </p14:nvContentPartPr>
            <p14:xfrm>
              <a:off x="3173784" y="2206848"/>
              <a:ext cx="3074400" cy="163080"/>
            </p14:xfrm>
          </p:contentPart>
        </mc:Choice>
        <mc:Fallback xmlns="">
          <p:pic>
            <p:nvPicPr>
              <p:cNvPr id="30" name="Ink 29"/>
              <p:cNvPicPr/>
              <p:nvPr>
                <p:custDataLst>
                  <p:tags r:id="rId28"/>
                </p:custDataLst>
              </p:nvPr>
            </p:nvPicPr>
            <p:blipFill>
              <a:blip r:embed="rId29" cstate="print"/>
              <a:stretch>
                <a:fillRect/>
              </a:stretch>
            </p:blipFill>
            <p:spPr>
              <a:xfrm>
                <a:off x="3164064" y="2194608"/>
                <a:ext cx="3096720" cy="18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32" name="Ink 31"/>
              <p14:cNvContentPartPr/>
              <p14:nvPr>
                <p:custDataLst>
                  <p:tags r:id="rId9"/>
                </p:custDataLst>
              </p14:nvPr>
            </p14:nvContentPartPr>
            <p14:xfrm>
              <a:off x="3173424" y="2692488"/>
              <a:ext cx="3144600" cy="177120"/>
            </p14:xfrm>
          </p:contentPart>
        </mc:Choice>
        <mc:Fallback xmlns="">
          <p:pic>
            <p:nvPicPr>
              <p:cNvPr id="32" name="Ink 31"/>
              <p:cNvPicPr/>
              <p:nvPr>
                <p:custDataLst>
                  <p:tags r:id="rId31"/>
                </p:custDataLst>
              </p:nvPr>
            </p:nvPicPr>
            <p:blipFill>
              <a:blip r:embed="rId32" cstate="print"/>
              <a:stretch>
                <a:fillRect/>
              </a:stretch>
            </p:blipFill>
            <p:spPr>
              <a:xfrm>
                <a:off x="3164424" y="2679888"/>
                <a:ext cx="3166560" cy="20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33" name="Ink 32"/>
              <p14:cNvContentPartPr/>
              <p14:nvPr>
                <p:custDataLst>
                  <p:tags r:id="rId10"/>
                </p:custDataLst>
              </p14:nvPr>
            </p14:nvContentPartPr>
            <p14:xfrm>
              <a:off x="3131664" y="3061848"/>
              <a:ext cx="3123720" cy="123840"/>
            </p14:xfrm>
          </p:contentPart>
        </mc:Choice>
        <mc:Fallback xmlns="">
          <p:pic>
            <p:nvPicPr>
              <p:cNvPr id="33" name="Ink 32"/>
              <p:cNvPicPr/>
              <p:nvPr>
                <p:custDataLst>
                  <p:tags r:id="rId34"/>
                </p:custDataLst>
              </p:nvPr>
            </p:nvPicPr>
            <p:blipFill>
              <a:blip r:embed="rId35" cstate="print"/>
              <a:stretch>
                <a:fillRect/>
              </a:stretch>
            </p:blipFill>
            <p:spPr>
              <a:xfrm>
                <a:off x="3124464" y="3048888"/>
                <a:ext cx="3143880" cy="14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11" name="Ink 10"/>
              <p14:cNvContentPartPr/>
              <p14:nvPr>
                <p:custDataLst>
                  <p:tags r:id="rId11"/>
                </p:custDataLst>
              </p14:nvPr>
            </p14:nvContentPartPr>
            <p14:xfrm>
              <a:off x="6322704" y="1641648"/>
              <a:ext cx="1320120" cy="2286720"/>
            </p14:xfrm>
          </p:contentPart>
        </mc:Choice>
        <mc:Fallback xmlns="">
          <p:pic>
            <p:nvPicPr>
              <p:cNvPr id="11" name="Ink 10"/>
              <p:cNvPicPr/>
              <p:nvPr>
                <p:custDataLst>
                  <p:tags r:id="rId37"/>
                </p:custDataLst>
              </p:nvPr>
            </p:nvPicPr>
            <p:blipFill>
              <a:blip r:embed="rId38" cstate="print"/>
              <a:stretch>
                <a:fillRect/>
              </a:stretch>
            </p:blipFill>
            <p:spPr>
              <a:xfrm>
                <a:off x="6311904" y="1631208"/>
                <a:ext cx="1339920" cy="231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42" name="Ink 41"/>
              <p14:cNvContentPartPr/>
              <p14:nvPr>
                <p:custDataLst>
                  <p:tags r:id="rId12"/>
                </p:custDataLst>
              </p14:nvPr>
            </p14:nvContentPartPr>
            <p14:xfrm>
              <a:off x="5744904" y="1159248"/>
              <a:ext cx="2030040" cy="3484440"/>
            </p14:xfrm>
          </p:contentPart>
        </mc:Choice>
        <mc:Fallback xmlns="">
          <p:pic>
            <p:nvPicPr>
              <p:cNvPr id="42" name="Ink 41"/>
              <p:cNvPicPr/>
              <p:nvPr>
                <p:custDataLst>
                  <p:tags r:id="rId40"/>
                </p:custDataLst>
              </p:nvPr>
            </p:nvPicPr>
            <p:blipFill>
              <a:blip r:embed="rId41" cstate="print"/>
              <a:stretch>
                <a:fillRect/>
              </a:stretch>
            </p:blipFill>
            <p:spPr>
              <a:xfrm>
                <a:off x="5731224" y="1148808"/>
                <a:ext cx="2058120" cy="350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48" name="Ink 47"/>
              <p14:cNvContentPartPr/>
              <p14:nvPr>
                <p:custDataLst>
                  <p:tags r:id="rId13"/>
                </p:custDataLst>
              </p14:nvPr>
            </p14:nvContentPartPr>
            <p14:xfrm>
              <a:off x="7450224" y="1031448"/>
              <a:ext cx="275400" cy="357120"/>
            </p14:xfrm>
          </p:contentPart>
        </mc:Choice>
        <mc:Fallback xmlns="">
          <p:pic>
            <p:nvPicPr>
              <p:cNvPr id="48" name="Ink 47"/>
              <p:cNvPicPr/>
              <p:nvPr>
                <p:custDataLst>
                  <p:tags r:id="rId43"/>
                </p:custDataLst>
              </p:nvPr>
            </p:nvPicPr>
            <p:blipFill>
              <a:blip r:embed="rId44" cstate="print"/>
              <a:stretch>
                <a:fillRect/>
              </a:stretch>
            </p:blipFill>
            <p:spPr>
              <a:xfrm>
                <a:off x="7439424" y="1017408"/>
                <a:ext cx="290520" cy="383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964844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One-to-one and Onto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4114800"/>
            <a:ext cx="8229600" cy="20113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i="1" dirty="0" smtClean="0"/>
              <a:t>f </a:t>
            </a:r>
            <a:r>
              <a:rPr lang="en-US" sz="3600" dirty="0" smtClean="0"/>
              <a:t>is: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One-to-One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Onto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Correspondence (both (a) and (b))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Neither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21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6" name="Ink 15"/>
              <p14:cNvContentPartPr/>
              <p14:nvPr>
                <p:custDataLst>
                  <p:tags r:id="rId4"/>
                </p:custDataLst>
              </p14:nvPr>
            </p14:nvContentPartPr>
            <p14:xfrm>
              <a:off x="2391864" y="1471368"/>
              <a:ext cx="1525680" cy="2872080"/>
            </p14:xfrm>
          </p:contentPart>
        </mc:Choice>
        <mc:Fallback xmlns="">
          <p:pic>
            <p:nvPicPr>
              <p:cNvPr id="16" name="Ink 15"/>
              <p:cNvPicPr/>
              <p:nvPr>
                <p:custDataLst>
                  <p:tags r:id="rId15"/>
                </p:custDataLst>
              </p:nvPr>
            </p:nvPicPr>
            <p:blipFill>
              <a:blip r:embed="rId16" cstate="print"/>
              <a:stretch>
                <a:fillRect/>
              </a:stretch>
            </p:blipFill>
            <p:spPr>
              <a:xfrm>
                <a:off x="2377824" y="1467768"/>
                <a:ext cx="1554480" cy="289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8" name="Ink 17"/>
              <p14:cNvContentPartPr/>
              <p14:nvPr>
                <p:custDataLst>
                  <p:tags r:id="rId5"/>
                </p:custDataLst>
              </p14:nvPr>
            </p14:nvContentPartPr>
            <p14:xfrm>
              <a:off x="1877784" y="1397928"/>
              <a:ext cx="629280" cy="532080"/>
            </p14:xfrm>
          </p:contentPart>
        </mc:Choice>
        <mc:Fallback xmlns="">
          <p:pic>
            <p:nvPicPr>
              <p:cNvPr id="18" name="Ink 17"/>
              <p:cNvPicPr/>
              <p:nvPr>
                <p:custDataLst>
                  <p:tags r:id="rId18"/>
                </p:custDataLst>
              </p:nvPr>
            </p:nvPicPr>
            <p:blipFill>
              <a:blip r:embed="rId19" cstate="print"/>
              <a:stretch>
                <a:fillRect/>
              </a:stretch>
            </p:blipFill>
            <p:spPr>
              <a:xfrm>
                <a:off x="1867344" y="1386048"/>
                <a:ext cx="645120" cy="55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9" name="Ink 18"/>
              <p14:cNvContentPartPr/>
              <p14:nvPr>
                <p:custDataLst>
                  <p:tags r:id="rId6"/>
                </p:custDataLst>
              </p14:nvPr>
            </p14:nvContentPartPr>
            <p14:xfrm>
              <a:off x="3212664" y="1740648"/>
              <a:ext cx="3045240" cy="206640"/>
            </p14:xfrm>
          </p:contentPart>
        </mc:Choice>
        <mc:Fallback xmlns="">
          <p:pic>
            <p:nvPicPr>
              <p:cNvPr id="19" name="Ink 18"/>
              <p:cNvPicPr/>
              <p:nvPr>
                <p:custDataLst>
                  <p:tags r:id="rId21"/>
                </p:custDataLst>
              </p:nvPr>
            </p:nvPicPr>
            <p:blipFill>
              <a:blip r:embed="rId22" cstate="print"/>
              <a:stretch>
                <a:fillRect/>
              </a:stretch>
            </p:blipFill>
            <p:spPr>
              <a:xfrm>
                <a:off x="3204024" y="1728408"/>
                <a:ext cx="3066840" cy="22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2" name="Ink 21"/>
              <p14:cNvContentPartPr/>
              <p14:nvPr>
                <p:custDataLst>
                  <p:tags r:id="rId7"/>
                </p:custDataLst>
              </p14:nvPr>
            </p14:nvContentPartPr>
            <p14:xfrm>
              <a:off x="2837544" y="1717608"/>
              <a:ext cx="333360" cy="2225880"/>
            </p14:xfrm>
          </p:contentPart>
        </mc:Choice>
        <mc:Fallback xmlns="">
          <p:pic>
            <p:nvPicPr>
              <p:cNvPr id="22" name="Ink 21"/>
              <p:cNvPicPr/>
              <p:nvPr>
                <p:custDataLst>
                  <p:tags r:id="rId24"/>
                </p:custDataLst>
              </p:nvPr>
            </p:nvPicPr>
            <p:blipFill>
              <a:blip r:embed="rId25" cstate="print"/>
              <a:stretch>
                <a:fillRect/>
              </a:stretch>
            </p:blipFill>
            <p:spPr>
              <a:xfrm>
                <a:off x="2824944" y="1712208"/>
                <a:ext cx="349920" cy="224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30" name="Ink 29"/>
              <p14:cNvContentPartPr/>
              <p14:nvPr>
                <p:custDataLst>
                  <p:tags r:id="rId8"/>
                </p:custDataLst>
              </p14:nvPr>
            </p14:nvContentPartPr>
            <p14:xfrm>
              <a:off x="3173784" y="2206848"/>
              <a:ext cx="3074400" cy="163080"/>
            </p14:xfrm>
          </p:contentPart>
        </mc:Choice>
        <mc:Fallback xmlns="">
          <p:pic>
            <p:nvPicPr>
              <p:cNvPr id="30" name="Ink 29"/>
              <p:cNvPicPr/>
              <p:nvPr>
                <p:custDataLst>
                  <p:tags r:id="rId27"/>
                </p:custDataLst>
              </p:nvPr>
            </p:nvPicPr>
            <p:blipFill>
              <a:blip r:embed="rId28" cstate="print"/>
              <a:stretch>
                <a:fillRect/>
              </a:stretch>
            </p:blipFill>
            <p:spPr>
              <a:xfrm>
                <a:off x="3164064" y="2194608"/>
                <a:ext cx="3096720" cy="18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32" name="Ink 31"/>
              <p14:cNvContentPartPr/>
              <p14:nvPr>
                <p:custDataLst>
                  <p:tags r:id="rId9"/>
                </p:custDataLst>
              </p14:nvPr>
            </p14:nvContentPartPr>
            <p14:xfrm>
              <a:off x="3173424" y="2692488"/>
              <a:ext cx="3144600" cy="177120"/>
            </p14:xfrm>
          </p:contentPart>
        </mc:Choice>
        <mc:Fallback xmlns="">
          <p:pic>
            <p:nvPicPr>
              <p:cNvPr id="32" name="Ink 31"/>
              <p:cNvPicPr/>
              <p:nvPr>
                <p:custDataLst>
                  <p:tags r:id="rId30"/>
                </p:custDataLst>
              </p:nvPr>
            </p:nvPicPr>
            <p:blipFill>
              <a:blip r:embed="rId31" cstate="print"/>
              <a:stretch>
                <a:fillRect/>
              </a:stretch>
            </p:blipFill>
            <p:spPr>
              <a:xfrm>
                <a:off x="3164424" y="2679888"/>
                <a:ext cx="3166560" cy="20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33" name="Ink 32"/>
              <p14:cNvContentPartPr/>
              <p14:nvPr>
                <p:custDataLst>
                  <p:tags r:id="rId10"/>
                </p:custDataLst>
              </p14:nvPr>
            </p14:nvContentPartPr>
            <p14:xfrm>
              <a:off x="3131664" y="3061848"/>
              <a:ext cx="3123720" cy="123840"/>
            </p14:xfrm>
          </p:contentPart>
        </mc:Choice>
        <mc:Fallback xmlns="">
          <p:pic>
            <p:nvPicPr>
              <p:cNvPr id="33" name="Ink 32"/>
              <p:cNvPicPr/>
              <p:nvPr>
                <p:custDataLst>
                  <p:tags r:id="rId33"/>
                </p:custDataLst>
              </p:nvPr>
            </p:nvPicPr>
            <p:blipFill>
              <a:blip r:embed="rId34" cstate="print"/>
              <a:stretch>
                <a:fillRect/>
              </a:stretch>
            </p:blipFill>
            <p:spPr>
              <a:xfrm>
                <a:off x="3124464" y="3048888"/>
                <a:ext cx="3143880" cy="14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42" name="Ink 41"/>
              <p14:cNvContentPartPr/>
              <p14:nvPr>
                <p:custDataLst>
                  <p:tags r:id="rId11"/>
                </p:custDataLst>
              </p14:nvPr>
            </p14:nvContentPartPr>
            <p14:xfrm>
              <a:off x="5744904" y="1159248"/>
              <a:ext cx="2030040" cy="3484440"/>
            </p14:xfrm>
          </p:contentPart>
        </mc:Choice>
        <mc:Fallback xmlns="">
          <p:pic>
            <p:nvPicPr>
              <p:cNvPr id="42" name="Ink 41"/>
              <p:cNvPicPr/>
              <p:nvPr>
                <p:custDataLst>
                  <p:tags r:id="rId36"/>
                </p:custDataLst>
              </p:nvPr>
            </p:nvPicPr>
            <p:blipFill>
              <a:blip r:embed="rId37" cstate="print"/>
              <a:stretch>
                <a:fillRect/>
              </a:stretch>
            </p:blipFill>
            <p:spPr>
              <a:xfrm>
                <a:off x="5731224" y="1148808"/>
                <a:ext cx="2058120" cy="350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10" name="Ink 9"/>
              <p14:cNvContentPartPr/>
              <p14:nvPr>
                <p:custDataLst>
                  <p:tags r:id="rId12"/>
                </p:custDataLst>
              </p14:nvPr>
            </p14:nvContentPartPr>
            <p14:xfrm>
              <a:off x="6245664" y="1531488"/>
              <a:ext cx="1145160" cy="1866240"/>
            </p14:xfrm>
          </p:contentPart>
        </mc:Choice>
        <mc:Fallback xmlns="">
          <p:pic>
            <p:nvPicPr>
              <p:cNvPr id="10" name="Ink 9"/>
              <p:cNvPicPr/>
              <p:nvPr>
                <p:custDataLst>
                  <p:tags r:id="rId39"/>
                </p:custDataLst>
              </p:nvPr>
            </p:nvPicPr>
            <p:blipFill>
              <a:blip r:embed="rId40" cstate="print"/>
              <a:stretch>
                <a:fillRect/>
              </a:stretch>
            </p:blipFill>
            <p:spPr>
              <a:xfrm>
                <a:off x="6235224" y="1518888"/>
                <a:ext cx="1167480" cy="1891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680280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One-to-one and Onto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4114800"/>
            <a:ext cx="8229600" cy="20113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i="1" dirty="0" smtClean="0"/>
              <a:t>f </a:t>
            </a:r>
            <a:r>
              <a:rPr lang="en-US" sz="3600" dirty="0" smtClean="0"/>
              <a:t>is: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One-to-One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Onto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Correspondence (both (a) and (b))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Neither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22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6" name="Ink 15"/>
              <p14:cNvContentPartPr/>
              <p14:nvPr>
                <p:custDataLst>
                  <p:tags r:id="rId4"/>
                </p:custDataLst>
              </p14:nvPr>
            </p14:nvContentPartPr>
            <p14:xfrm>
              <a:off x="2391864" y="1471368"/>
              <a:ext cx="1525680" cy="2872080"/>
            </p14:xfrm>
          </p:contentPart>
        </mc:Choice>
        <mc:Fallback xmlns="">
          <p:pic>
            <p:nvPicPr>
              <p:cNvPr id="16" name="Ink 15"/>
              <p:cNvPicPr/>
              <p:nvPr>
                <p:custDataLst>
                  <p:tags r:id="rId16"/>
                </p:custDataLst>
              </p:nvPr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2377824" y="1467768"/>
                <a:ext cx="1554480" cy="289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8" name="Ink 17"/>
              <p14:cNvContentPartPr/>
              <p14:nvPr>
                <p:custDataLst>
                  <p:tags r:id="rId5"/>
                </p:custDataLst>
              </p14:nvPr>
            </p14:nvContentPartPr>
            <p14:xfrm>
              <a:off x="1877784" y="1397928"/>
              <a:ext cx="629280" cy="532080"/>
            </p14:xfrm>
          </p:contentPart>
        </mc:Choice>
        <mc:Fallback xmlns="">
          <p:pic>
            <p:nvPicPr>
              <p:cNvPr id="18" name="Ink 17"/>
              <p:cNvPicPr/>
              <p:nvPr>
                <p:custDataLst>
                  <p:tags r:id="rId19"/>
                </p:custDataLst>
              </p:nvPr>
            </p:nvPicPr>
            <p:blipFill>
              <a:blip r:embed="rId20" cstate="print"/>
              <a:stretch>
                <a:fillRect/>
              </a:stretch>
            </p:blipFill>
            <p:spPr>
              <a:xfrm>
                <a:off x="1867344" y="1386048"/>
                <a:ext cx="645120" cy="55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9" name="Ink 18"/>
              <p14:cNvContentPartPr/>
              <p14:nvPr>
                <p:custDataLst>
                  <p:tags r:id="rId6"/>
                </p:custDataLst>
              </p14:nvPr>
            </p14:nvContentPartPr>
            <p14:xfrm>
              <a:off x="3212664" y="1740648"/>
              <a:ext cx="3045240" cy="206640"/>
            </p14:xfrm>
          </p:contentPart>
        </mc:Choice>
        <mc:Fallback xmlns="">
          <p:pic>
            <p:nvPicPr>
              <p:cNvPr id="19" name="Ink 18"/>
              <p:cNvPicPr/>
              <p:nvPr>
                <p:custDataLst>
                  <p:tags r:id="rId22"/>
                </p:custDataLst>
              </p:nvPr>
            </p:nvPicPr>
            <p:blipFill>
              <a:blip r:embed="rId23" cstate="print"/>
              <a:stretch>
                <a:fillRect/>
              </a:stretch>
            </p:blipFill>
            <p:spPr>
              <a:xfrm>
                <a:off x="3204024" y="1728408"/>
                <a:ext cx="3066840" cy="22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2" name="Ink 21"/>
              <p14:cNvContentPartPr/>
              <p14:nvPr>
                <p:custDataLst>
                  <p:tags r:id="rId7"/>
                </p:custDataLst>
              </p14:nvPr>
            </p14:nvContentPartPr>
            <p14:xfrm>
              <a:off x="2837544" y="1717608"/>
              <a:ext cx="333360" cy="2225880"/>
            </p14:xfrm>
          </p:contentPart>
        </mc:Choice>
        <mc:Fallback xmlns="">
          <p:pic>
            <p:nvPicPr>
              <p:cNvPr id="22" name="Ink 21"/>
              <p:cNvPicPr/>
              <p:nvPr>
                <p:custDataLst>
                  <p:tags r:id="rId25"/>
                </p:custDataLst>
              </p:nvPr>
            </p:nvPicPr>
            <p:blipFill>
              <a:blip r:embed="rId26" cstate="print"/>
              <a:stretch>
                <a:fillRect/>
              </a:stretch>
            </p:blipFill>
            <p:spPr>
              <a:xfrm>
                <a:off x="2824944" y="1712208"/>
                <a:ext cx="349920" cy="224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30" name="Ink 29"/>
              <p14:cNvContentPartPr/>
              <p14:nvPr>
                <p:custDataLst>
                  <p:tags r:id="rId8"/>
                </p:custDataLst>
              </p14:nvPr>
            </p14:nvContentPartPr>
            <p14:xfrm>
              <a:off x="3173784" y="2206848"/>
              <a:ext cx="3074400" cy="163080"/>
            </p14:xfrm>
          </p:contentPart>
        </mc:Choice>
        <mc:Fallback xmlns="">
          <p:pic>
            <p:nvPicPr>
              <p:cNvPr id="30" name="Ink 29"/>
              <p:cNvPicPr/>
              <p:nvPr>
                <p:custDataLst>
                  <p:tags r:id="rId28"/>
                </p:custDataLst>
              </p:nvPr>
            </p:nvPicPr>
            <p:blipFill>
              <a:blip r:embed="rId29" cstate="print"/>
              <a:stretch>
                <a:fillRect/>
              </a:stretch>
            </p:blipFill>
            <p:spPr>
              <a:xfrm>
                <a:off x="3164064" y="2194608"/>
                <a:ext cx="3096720" cy="18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32" name="Ink 31"/>
              <p14:cNvContentPartPr/>
              <p14:nvPr>
                <p:custDataLst>
                  <p:tags r:id="rId9"/>
                </p:custDataLst>
              </p14:nvPr>
            </p14:nvContentPartPr>
            <p14:xfrm>
              <a:off x="3173424" y="2692488"/>
              <a:ext cx="3144600" cy="177120"/>
            </p14:xfrm>
          </p:contentPart>
        </mc:Choice>
        <mc:Fallback xmlns="">
          <p:pic>
            <p:nvPicPr>
              <p:cNvPr id="32" name="Ink 31"/>
              <p:cNvPicPr/>
              <p:nvPr>
                <p:custDataLst>
                  <p:tags r:id="rId31"/>
                </p:custDataLst>
              </p:nvPr>
            </p:nvPicPr>
            <p:blipFill>
              <a:blip r:embed="rId32" cstate="print"/>
              <a:stretch>
                <a:fillRect/>
              </a:stretch>
            </p:blipFill>
            <p:spPr>
              <a:xfrm>
                <a:off x="3164424" y="2679888"/>
                <a:ext cx="3166560" cy="20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33" name="Ink 32"/>
              <p14:cNvContentPartPr/>
              <p14:nvPr>
                <p:custDataLst>
                  <p:tags r:id="rId10"/>
                </p:custDataLst>
              </p14:nvPr>
            </p14:nvContentPartPr>
            <p14:xfrm>
              <a:off x="3131664" y="3061848"/>
              <a:ext cx="3123720" cy="123840"/>
            </p14:xfrm>
          </p:contentPart>
        </mc:Choice>
        <mc:Fallback xmlns="">
          <p:pic>
            <p:nvPicPr>
              <p:cNvPr id="33" name="Ink 32"/>
              <p:cNvPicPr/>
              <p:nvPr>
                <p:custDataLst>
                  <p:tags r:id="rId34"/>
                </p:custDataLst>
              </p:nvPr>
            </p:nvPicPr>
            <p:blipFill>
              <a:blip r:embed="rId35" cstate="print"/>
              <a:stretch>
                <a:fillRect/>
              </a:stretch>
            </p:blipFill>
            <p:spPr>
              <a:xfrm>
                <a:off x="3124464" y="3048888"/>
                <a:ext cx="3143880" cy="14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42" name="Ink 41"/>
              <p14:cNvContentPartPr/>
              <p14:nvPr>
                <p:custDataLst>
                  <p:tags r:id="rId11"/>
                </p:custDataLst>
              </p14:nvPr>
            </p14:nvContentPartPr>
            <p14:xfrm>
              <a:off x="5744904" y="1159248"/>
              <a:ext cx="2030040" cy="3484440"/>
            </p14:xfrm>
          </p:contentPart>
        </mc:Choice>
        <mc:Fallback xmlns="">
          <p:pic>
            <p:nvPicPr>
              <p:cNvPr id="42" name="Ink 41"/>
              <p:cNvPicPr/>
              <p:nvPr>
                <p:custDataLst>
                  <p:tags r:id="rId37"/>
                </p:custDataLst>
              </p:nvPr>
            </p:nvPicPr>
            <p:blipFill>
              <a:blip r:embed="rId38" cstate="print"/>
              <a:stretch>
                <a:fillRect/>
              </a:stretch>
            </p:blipFill>
            <p:spPr>
              <a:xfrm>
                <a:off x="5731224" y="1148808"/>
                <a:ext cx="2058120" cy="350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8" name="Ink 7"/>
              <p14:cNvContentPartPr/>
              <p14:nvPr>
                <p:custDataLst>
                  <p:tags r:id="rId12"/>
                </p:custDataLst>
              </p14:nvPr>
            </p14:nvContentPartPr>
            <p14:xfrm>
              <a:off x="7390824" y="1032168"/>
              <a:ext cx="255240" cy="358200"/>
            </p14:xfrm>
          </p:contentPart>
        </mc:Choice>
        <mc:Fallback xmlns="">
          <p:pic>
            <p:nvPicPr>
              <p:cNvPr id="8" name="Ink 7"/>
              <p:cNvPicPr/>
              <p:nvPr>
                <p:custDataLst>
                  <p:tags r:id="rId40"/>
                </p:custDataLst>
              </p:nvPr>
            </p:nvPicPr>
            <p:blipFill>
              <a:blip r:embed="rId41" cstate="print"/>
              <a:stretch>
                <a:fillRect/>
              </a:stretch>
            </p:blipFill>
            <p:spPr>
              <a:xfrm>
                <a:off x="7381824" y="1021728"/>
                <a:ext cx="275760" cy="38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9" name="Ink 8"/>
              <p14:cNvContentPartPr/>
              <p14:nvPr>
                <p:custDataLst>
                  <p:tags r:id="rId13"/>
                </p:custDataLst>
              </p14:nvPr>
            </p14:nvContentPartPr>
            <p14:xfrm>
              <a:off x="6322704" y="1598088"/>
              <a:ext cx="1320120" cy="2330280"/>
            </p14:xfrm>
          </p:contentPart>
        </mc:Choice>
        <mc:Fallback xmlns="">
          <p:pic>
            <p:nvPicPr>
              <p:cNvPr id="9" name="Ink 8"/>
              <p:cNvPicPr/>
              <p:nvPr>
                <p:custDataLst>
                  <p:tags r:id="rId43"/>
                </p:custDataLst>
              </p:nvPr>
            </p:nvPicPr>
            <p:blipFill>
              <a:blip r:embed="rId44" cstate="print"/>
              <a:stretch>
                <a:fillRect/>
              </a:stretch>
            </p:blipFill>
            <p:spPr>
              <a:xfrm>
                <a:off x="6311904" y="1591968"/>
                <a:ext cx="1339920" cy="2349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680280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One-to-one and Onto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4114800"/>
            <a:ext cx="8229600" cy="20113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i="1" dirty="0" smtClean="0"/>
              <a:t>f </a:t>
            </a:r>
            <a:r>
              <a:rPr lang="en-US" sz="3600" dirty="0" smtClean="0"/>
              <a:t>is: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One-to-One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Onto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Correspondence (both (a) and (b))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Neither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23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6" name="Ink 15"/>
              <p14:cNvContentPartPr/>
              <p14:nvPr>
                <p:custDataLst>
                  <p:tags r:id="rId4"/>
                </p:custDataLst>
              </p14:nvPr>
            </p14:nvContentPartPr>
            <p14:xfrm>
              <a:off x="2391864" y="1471368"/>
              <a:ext cx="1525680" cy="2872080"/>
            </p14:xfrm>
          </p:contentPart>
        </mc:Choice>
        <mc:Fallback xmlns="">
          <p:pic>
            <p:nvPicPr>
              <p:cNvPr id="16" name="Ink 15"/>
              <p:cNvPicPr/>
              <p:nvPr>
                <p:custDataLst>
                  <p:tags r:id="rId21"/>
                </p:custDataLst>
              </p:nvPr>
            </p:nvPicPr>
            <p:blipFill>
              <a:blip r:embed="rId22" cstate="print"/>
              <a:stretch>
                <a:fillRect/>
              </a:stretch>
            </p:blipFill>
            <p:spPr>
              <a:xfrm>
                <a:off x="2377824" y="1467768"/>
                <a:ext cx="1554480" cy="289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8" name="Ink 17"/>
              <p14:cNvContentPartPr/>
              <p14:nvPr>
                <p:custDataLst>
                  <p:tags r:id="rId5"/>
                </p:custDataLst>
              </p14:nvPr>
            </p14:nvContentPartPr>
            <p14:xfrm>
              <a:off x="1877784" y="1397928"/>
              <a:ext cx="629280" cy="532080"/>
            </p14:xfrm>
          </p:contentPart>
        </mc:Choice>
        <mc:Fallback xmlns="">
          <p:pic>
            <p:nvPicPr>
              <p:cNvPr id="18" name="Ink 17"/>
              <p:cNvPicPr/>
              <p:nvPr>
                <p:custDataLst>
                  <p:tags r:id="rId24"/>
                </p:custDataLst>
              </p:nvPr>
            </p:nvPicPr>
            <p:blipFill>
              <a:blip r:embed="rId25" cstate="print"/>
              <a:stretch>
                <a:fillRect/>
              </a:stretch>
            </p:blipFill>
            <p:spPr>
              <a:xfrm>
                <a:off x="1867344" y="1386048"/>
                <a:ext cx="645120" cy="55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9" name="Ink 18"/>
              <p14:cNvContentPartPr/>
              <p14:nvPr>
                <p:custDataLst>
                  <p:tags r:id="rId6"/>
                </p:custDataLst>
              </p14:nvPr>
            </p14:nvContentPartPr>
            <p14:xfrm>
              <a:off x="3212664" y="1740648"/>
              <a:ext cx="3045240" cy="206640"/>
            </p14:xfrm>
          </p:contentPart>
        </mc:Choice>
        <mc:Fallback xmlns="">
          <p:pic>
            <p:nvPicPr>
              <p:cNvPr id="19" name="Ink 18"/>
              <p:cNvPicPr/>
              <p:nvPr>
                <p:custDataLst>
                  <p:tags r:id="rId27"/>
                </p:custDataLst>
              </p:nvPr>
            </p:nvPicPr>
            <p:blipFill>
              <a:blip r:embed="rId28" cstate="print"/>
              <a:stretch>
                <a:fillRect/>
              </a:stretch>
            </p:blipFill>
            <p:spPr>
              <a:xfrm>
                <a:off x="3204024" y="1728408"/>
                <a:ext cx="3066840" cy="22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22" name="Ink 21"/>
              <p14:cNvContentPartPr/>
              <p14:nvPr>
                <p:custDataLst>
                  <p:tags r:id="rId7"/>
                </p:custDataLst>
              </p14:nvPr>
            </p14:nvContentPartPr>
            <p14:xfrm>
              <a:off x="2837544" y="1717608"/>
              <a:ext cx="333360" cy="2225880"/>
            </p14:xfrm>
          </p:contentPart>
        </mc:Choice>
        <mc:Fallback xmlns="">
          <p:pic>
            <p:nvPicPr>
              <p:cNvPr id="22" name="Ink 21"/>
              <p:cNvPicPr/>
              <p:nvPr>
                <p:custDataLst>
                  <p:tags r:id="rId30"/>
                </p:custDataLst>
              </p:nvPr>
            </p:nvPicPr>
            <p:blipFill>
              <a:blip r:embed="rId31" cstate="print"/>
              <a:stretch>
                <a:fillRect/>
              </a:stretch>
            </p:blipFill>
            <p:spPr>
              <a:xfrm>
                <a:off x="2824944" y="1712208"/>
                <a:ext cx="349920" cy="224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30" name="Ink 29"/>
              <p14:cNvContentPartPr/>
              <p14:nvPr>
                <p:custDataLst>
                  <p:tags r:id="rId8"/>
                </p:custDataLst>
              </p14:nvPr>
            </p14:nvContentPartPr>
            <p14:xfrm>
              <a:off x="3173784" y="2206848"/>
              <a:ext cx="3074400" cy="163080"/>
            </p14:xfrm>
          </p:contentPart>
        </mc:Choice>
        <mc:Fallback xmlns="">
          <p:pic>
            <p:nvPicPr>
              <p:cNvPr id="30" name="Ink 29"/>
              <p:cNvPicPr/>
              <p:nvPr>
                <p:custDataLst>
                  <p:tags r:id="rId33"/>
                </p:custDataLst>
              </p:nvPr>
            </p:nvPicPr>
            <p:blipFill>
              <a:blip r:embed="rId34" cstate="print"/>
              <a:stretch>
                <a:fillRect/>
              </a:stretch>
            </p:blipFill>
            <p:spPr>
              <a:xfrm>
                <a:off x="3164064" y="2194608"/>
                <a:ext cx="3096720" cy="18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32" name="Ink 31"/>
              <p14:cNvContentPartPr/>
              <p14:nvPr>
                <p:custDataLst>
                  <p:tags r:id="rId9"/>
                </p:custDataLst>
              </p14:nvPr>
            </p14:nvContentPartPr>
            <p14:xfrm>
              <a:off x="3173424" y="2692488"/>
              <a:ext cx="3144600" cy="177120"/>
            </p14:xfrm>
          </p:contentPart>
        </mc:Choice>
        <mc:Fallback xmlns="">
          <p:pic>
            <p:nvPicPr>
              <p:cNvPr id="32" name="Ink 31"/>
              <p:cNvPicPr/>
              <p:nvPr>
                <p:custDataLst>
                  <p:tags r:id="rId36"/>
                </p:custDataLst>
              </p:nvPr>
            </p:nvPicPr>
            <p:blipFill>
              <a:blip r:embed="rId37" cstate="print"/>
              <a:stretch>
                <a:fillRect/>
              </a:stretch>
            </p:blipFill>
            <p:spPr>
              <a:xfrm>
                <a:off x="3164424" y="2679888"/>
                <a:ext cx="3166560" cy="20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33" name="Ink 32"/>
              <p14:cNvContentPartPr/>
              <p14:nvPr>
                <p:custDataLst>
                  <p:tags r:id="rId10"/>
                </p:custDataLst>
              </p14:nvPr>
            </p14:nvContentPartPr>
            <p14:xfrm>
              <a:off x="3131664" y="3061848"/>
              <a:ext cx="3123720" cy="123840"/>
            </p14:xfrm>
          </p:contentPart>
        </mc:Choice>
        <mc:Fallback xmlns="">
          <p:pic>
            <p:nvPicPr>
              <p:cNvPr id="33" name="Ink 32"/>
              <p:cNvPicPr/>
              <p:nvPr>
                <p:custDataLst>
                  <p:tags r:id="rId39"/>
                </p:custDataLst>
              </p:nvPr>
            </p:nvPicPr>
            <p:blipFill>
              <a:blip r:embed="rId40" cstate="print"/>
              <a:stretch>
                <a:fillRect/>
              </a:stretch>
            </p:blipFill>
            <p:spPr>
              <a:xfrm>
                <a:off x="3124464" y="3048888"/>
                <a:ext cx="3143880" cy="14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42" name="Ink 41"/>
              <p14:cNvContentPartPr/>
              <p14:nvPr>
                <p:custDataLst>
                  <p:tags r:id="rId11"/>
                </p:custDataLst>
              </p14:nvPr>
            </p14:nvContentPartPr>
            <p14:xfrm>
              <a:off x="5744904" y="1159248"/>
              <a:ext cx="2030040" cy="3484440"/>
            </p14:xfrm>
          </p:contentPart>
        </mc:Choice>
        <mc:Fallback xmlns="">
          <p:pic>
            <p:nvPicPr>
              <p:cNvPr id="42" name="Ink 41"/>
              <p:cNvPicPr/>
              <p:nvPr>
                <p:custDataLst>
                  <p:tags r:id="rId42"/>
                </p:custDataLst>
              </p:nvPr>
            </p:nvPicPr>
            <p:blipFill>
              <a:blip r:embed="rId43" cstate="print"/>
              <a:stretch>
                <a:fillRect/>
              </a:stretch>
            </p:blipFill>
            <p:spPr>
              <a:xfrm>
                <a:off x="5731224" y="1148808"/>
                <a:ext cx="2058120" cy="350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10" name="Ink 9"/>
              <p14:cNvContentPartPr/>
              <p14:nvPr>
                <p:custDataLst>
                  <p:tags r:id="rId12"/>
                </p:custDataLst>
              </p14:nvPr>
            </p14:nvContentPartPr>
            <p14:xfrm>
              <a:off x="7562184" y="970248"/>
              <a:ext cx="386640" cy="466200"/>
            </p14:xfrm>
          </p:contentPart>
        </mc:Choice>
        <mc:Fallback xmlns="">
          <p:pic>
            <p:nvPicPr>
              <p:cNvPr id="10" name="Ink 9"/>
              <p:cNvPicPr/>
              <p:nvPr>
                <p:custDataLst>
                  <p:tags r:id="rId45"/>
                </p:custDataLst>
              </p:nvPr>
            </p:nvPicPr>
            <p:blipFill>
              <a:blip r:embed="rId46" cstate="print"/>
              <a:stretch>
                <a:fillRect/>
              </a:stretch>
            </p:blipFill>
            <p:spPr>
              <a:xfrm>
                <a:off x="7548144" y="960168"/>
                <a:ext cx="405000" cy="48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24" name="Ink 23"/>
              <p14:cNvContentPartPr/>
              <p14:nvPr>
                <p:custDataLst>
                  <p:tags r:id="rId13"/>
                </p:custDataLst>
              </p14:nvPr>
            </p14:nvContentPartPr>
            <p14:xfrm>
              <a:off x="6429984" y="1652808"/>
              <a:ext cx="310680" cy="284040"/>
            </p14:xfrm>
          </p:contentPart>
        </mc:Choice>
        <mc:Fallback xmlns="">
          <p:pic>
            <p:nvPicPr>
              <p:cNvPr id="24" name="Ink 23"/>
              <p:cNvPicPr/>
              <p:nvPr>
                <p:custDataLst>
                  <p:tags r:id="rId48"/>
                </p:custDataLst>
              </p:nvPr>
            </p:nvPicPr>
            <p:blipFill>
              <a:blip r:embed="rId49" cstate="print"/>
              <a:stretch>
                <a:fillRect/>
              </a:stretch>
            </p:blipFill>
            <p:spPr>
              <a:xfrm>
                <a:off x="6418464" y="1639848"/>
                <a:ext cx="326160" cy="31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25" name="Ink 24"/>
              <p14:cNvContentPartPr/>
              <p14:nvPr>
                <p:custDataLst>
                  <p:tags r:id="rId14"/>
                </p:custDataLst>
              </p14:nvPr>
            </p14:nvContentPartPr>
            <p14:xfrm>
              <a:off x="6379944" y="2113248"/>
              <a:ext cx="274680" cy="230400"/>
            </p14:xfrm>
          </p:contentPart>
        </mc:Choice>
        <mc:Fallback xmlns="">
          <p:pic>
            <p:nvPicPr>
              <p:cNvPr id="25" name="Ink 24"/>
              <p:cNvPicPr/>
              <p:nvPr>
                <p:custDataLst>
                  <p:tags r:id="rId51"/>
                </p:custDataLst>
              </p:nvPr>
            </p:nvPicPr>
            <p:blipFill>
              <a:blip r:embed="rId52" cstate="print"/>
              <a:stretch>
                <a:fillRect/>
              </a:stretch>
            </p:blipFill>
            <p:spPr>
              <a:xfrm>
                <a:off x="6366264" y="2100648"/>
                <a:ext cx="298440" cy="25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3">
            <p14:nvContentPartPr>
              <p14:cNvPr id="26" name="Ink 25"/>
              <p14:cNvContentPartPr/>
              <p14:nvPr>
                <p:custDataLst>
                  <p:tags r:id="rId15"/>
                </p:custDataLst>
              </p14:nvPr>
            </p14:nvContentPartPr>
            <p14:xfrm>
              <a:off x="6546984" y="2136288"/>
              <a:ext cx="63720" cy="358920"/>
            </p14:xfrm>
          </p:contentPart>
        </mc:Choice>
        <mc:Fallback xmlns="">
          <p:pic>
            <p:nvPicPr>
              <p:cNvPr id="26" name="Ink 25"/>
              <p:cNvPicPr/>
              <p:nvPr>
                <p:custDataLst>
                  <p:tags r:id="rId54"/>
                </p:custDataLst>
              </p:nvPr>
            </p:nvPicPr>
            <p:blipFill>
              <a:blip r:embed="rId55" cstate="print"/>
              <a:stretch>
                <a:fillRect/>
              </a:stretch>
            </p:blipFill>
            <p:spPr>
              <a:xfrm>
                <a:off x="6542664" y="2124408"/>
                <a:ext cx="74160" cy="38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27" name="Ink 26"/>
              <p14:cNvContentPartPr/>
              <p14:nvPr>
                <p:custDataLst>
                  <p:tags r:id="rId16"/>
                </p:custDataLst>
              </p14:nvPr>
            </p14:nvContentPartPr>
            <p14:xfrm>
              <a:off x="6441144" y="2628408"/>
              <a:ext cx="218160" cy="288000"/>
            </p14:xfrm>
          </p:contentPart>
        </mc:Choice>
        <mc:Fallback xmlns="">
          <p:pic>
            <p:nvPicPr>
              <p:cNvPr id="27" name="Ink 26"/>
              <p:cNvPicPr/>
              <p:nvPr>
                <p:custDataLst>
                  <p:tags r:id="rId57"/>
                </p:custDataLst>
              </p:nvPr>
            </p:nvPicPr>
            <p:blipFill>
              <a:blip r:embed="rId58" cstate="print"/>
              <a:stretch>
                <a:fillRect/>
              </a:stretch>
            </p:blipFill>
            <p:spPr>
              <a:xfrm>
                <a:off x="6427464" y="2615808"/>
                <a:ext cx="245520" cy="31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9">
            <p14:nvContentPartPr>
              <p14:cNvPr id="28" name="Ink 27"/>
              <p14:cNvContentPartPr/>
              <p14:nvPr>
                <p:custDataLst>
                  <p:tags r:id="rId17"/>
                </p:custDataLst>
              </p14:nvPr>
            </p14:nvContentPartPr>
            <p14:xfrm>
              <a:off x="6393624" y="3043488"/>
              <a:ext cx="232920" cy="371880"/>
            </p14:xfrm>
          </p:contentPart>
        </mc:Choice>
        <mc:Fallback xmlns="">
          <p:pic>
            <p:nvPicPr>
              <p:cNvPr id="28" name="Ink 27"/>
              <p:cNvPicPr/>
              <p:nvPr>
                <p:custDataLst>
                  <p:tags r:id="rId60"/>
                </p:custDataLst>
              </p:nvPr>
            </p:nvPicPr>
            <p:blipFill>
              <a:blip r:embed="rId61" cstate="print"/>
              <a:stretch>
                <a:fillRect/>
              </a:stretch>
            </p:blipFill>
            <p:spPr>
              <a:xfrm>
                <a:off x="6381024" y="3030888"/>
                <a:ext cx="258480" cy="39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29" name="Ink 28"/>
              <p14:cNvContentPartPr/>
              <p14:nvPr>
                <p:custDataLst>
                  <p:tags r:id="rId18"/>
                </p:custDataLst>
              </p14:nvPr>
            </p14:nvContentPartPr>
            <p14:xfrm>
              <a:off x="6543384" y="3581688"/>
              <a:ext cx="102960" cy="460440"/>
            </p14:xfrm>
          </p:contentPart>
        </mc:Choice>
        <mc:Fallback xmlns="">
          <p:pic>
            <p:nvPicPr>
              <p:cNvPr id="29" name="Ink 28"/>
              <p:cNvPicPr/>
              <p:nvPr>
                <p:custDataLst>
                  <p:tags r:id="rId63"/>
                </p:custDataLst>
              </p:nvPr>
            </p:nvPicPr>
            <p:blipFill>
              <a:blip r:embed="rId64" cstate="print"/>
              <a:stretch>
                <a:fillRect/>
              </a:stretch>
            </p:blipFill>
            <p:spPr>
              <a:xfrm>
                <a:off x="6530784" y="3569448"/>
                <a:ext cx="128520" cy="485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097665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TM Acceptance Problem</a:t>
            </a:r>
            <a:br>
              <a:rPr lang="en-US" dirty="0" smtClean="0"/>
            </a:br>
            <a:r>
              <a:rPr lang="en-US" dirty="0" smtClean="0">
                <a:solidFill>
                  <a:schemeClr val="accent5"/>
                </a:solidFill>
              </a:rPr>
              <a:t>A</a:t>
            </a:r>
            <a:r>
              <a:rPr lang="en-US" baseline="-25000" dirty="0" smtClean="0">
                <a:solidFill>
                  <a:schemeClr val="accent5"/>
                </a:solidFill>
              </a:rPr>
              <a:t>TM</a:t>
            </a:r>
            <a:endParaRPr lang="en-US" baseline="-25000" dirty="0">
              <a:solidFill>
                <a:schemeClr val="accent5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3437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3800" dirty="0" smtClean="0">
                <a:solidFill>
                  <a:schemeClr val="accent5"/>
                </a:solidFill>
              </a:rPr>
              <a:t>A</a:t>
            </a:r>
            <a:r>
              <a:rPr lang="en-US" sz="3800" baseline="-25000" dirty="0" smtClean="0">
                <a:solidFill>
                  <a:schemeClr val="accent5"/>
                </a:solidFill>
              </a:rPr>
              <a:t>TM</a:t>
            </a:r>
            <a:r>
              <a:rPr lang="en-US" sz="3800" dirty="0" smtClean="0">
                <a:solidFill>
                  <a:schemeClr val="accent5"/>
                </a:solidFill>
              </a:rPr>
              <a:t> </a:t>
            </a:r>
            <a:r>
              <a:rPr lang="en-US" sz="3800" dirty="0">
                <a:solidFill>
                  <a:schemeClr val="accent5"/>
                </a:solidFill>
              </a:rPr>
              <a:t>= {&lt;</a:t>
            </a:r>
            <a:r>
              <a:rPr lang="en-US" sz="3800" dirty="0" err="1">
                <a:solidFill>
                  <a:schemeClr val="accent5"/>
                </a:solidFill>
              </a:rPr>
              <a:t>M,w</a:t>
            </a:r>
            <a:r>
              <a:rPr lang="en-US" sz="3800" dirty="0">
                <a:solidFill>
                  <a:schemeClr val="accent5"/>
                </a:solidFill>
              </a:rPr>
              <a:t>&gt; | M is a TM, M accepts w}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1"/>
            <a:ext cx="8229600" cy="45719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baseline="-25000" dirty="0" smtClean="0"/>
              <a:t>TM</a:t>
            </a:r>
            <a:r>
              <a:rPr lang="en-US" dirty="0" smtClean="0"/>
              <a:t> is:</a:t>
            </a:r>
            <a:endParaRPr lang="en-US" i="1" dirty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 language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An operation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 set of strings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 Turing Machine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None or more than one of the above</a:t>
            </a:r>
          </a:p>
          <a:p>
            <a:pPr marL="514350" indent="-514350"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This is </a:t>
            </a:r>
            <a:r>
              <a:rPr lang="en-US" dirty="0" smtClean="0">
                <a:solidFill>
                  <a:schemeClr val="accent1"/>
                </a:solidFill>
              </a:rPr>
              <a:t>CRITICAL</a:t>
            </a:r>
            <a:r>
              <a:rPr lang="en-US" dirty="0" smtClean="0"/>
              <a:t> to understand, because </a:t>
            </a:r>
            <a:r>
              <a:rPr lang="en-US" i="1" dirty="0" smtClean="0"/>
              <a:t>most</a:t>
            </a:r>
            <a:r>
              <a:rPr lang="en-US" dirty="0" smtClean="0"/>
              <a:t> of Thursday’s lecture will be about A</a:t>
            </a:r>
            <a:r>
              <a:rPr lang="en-US" baseline="-25000" dirty="0" smtClean="0"/>
              <a:t>TM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201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Para, Para, paradox…</a:t>
            </a:r>
            <a:br>
              <a:rPr lang="en-US" dirty="0" smtClean="0"/>
            </a:b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62000" y="2895600"/>
            <a:ext cx="7772400" cy="1500187"/>
          </a:xfrm>
        </p:spPr>
        <p:txBody>
          <a:bodyPr/>
          <a:lstStyle/>
          <a:p>
            <a:r>
              <a:rPr lang="en-US" dirty="0" smtClean="0"/>
              <a:t>Preparing for DIAGONALIZATION!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35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885950"/>
            <a:ext cx="4040188" cy="639762"/>
          </a:xfrm>
        </p:spPr>
        <p:txBody>
          <a:bodyPr>
            <a:noAutofit/>
          </a:bodyPr>
          <a:lstStyle/>
          <a:p>
            <a:r>
              <a:rPr lang="en-US" dirty="0" smtClean="0"/>
              <a:t>All regular languages are decidable.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525712"/>
            <a:ext cx="4040188" cy="3951288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TRUE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FALSE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Not enough information to decide between (a) and (b)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Other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800600" y="1905000"/>
            <a:ext cx="4041775" cy="639762"/>
          </a:xfrm>
        </p:spPr>
        <p:txBody>
          <a:bodyPr>
            <a:noAutofit/>
          </a:bodyPr>
          <a:lstStyle/>
          <a:p>
            <a:r>
              <a:rPr lang="en-US" dirty="0" smtClean="0"/>
              <a:t>There is a number 5 written above this sentence.</a:t>
            </a:r>
            <a:endParaRPr lang="en-US" dirty="0"/>
          </a:p>
        </p:txBody>
      </p:sp>
      <p:sp>
        <p:nvSpPr>
          <p:cNvPr id="9" name="Content Placeholder 4"/>
          <p:cNvSpPr>
            <a:spLocks noGrp="1"/>
          </p:cNvSpPr>
          <p:nvPr>
            <p:ph sz="half" idx="2"/>
            <p:custDataLst>
              <p:tags r:id="rId5"/>
            </p:custDataLst>
          </p:nvPr>
        </p:nvSpPr>
        <p:spPr>
          <a:xfrm>
            <a:off x="4722812" y="2514600"/>
            <a:ext cx="4040188" cy="3951288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TRUE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FALSE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Not enough information to decide between (a) and (b)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Other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079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This sentence is false.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TRUE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FALSE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Not enough information to decide between (a) and (b)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Other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97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Liar’s Paradox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“This sentence is false.”</a:t>
            </a:r>
          </a:p>
          <a:p>
            <a:pPr lvl="1"/>
            <a:r>
              <a:rPr lang="en-US" dirty="0" smtClean="0"/>
              <a:t>This has been perplexing people since at least the Greeks in 4</a:t>
            </a:r>
            <a:r>
              <a:rPr lang="en-US" baseline="30000" dirty="0" smtClean="0"/>
              <a:t>th</a:t>
            </a:r>
            <a:r>
              <a:rPr lang="en-US" dirty="0" smtClean="0"/>
              <a:t> century BCE (2300 years!)</a:t>
            </a:r>
            <a:endParaRPr lang="en-US" dirty="0"/>
          </a:p>
          <a:p>
            <a:pPr lvl="1"/>
            <a:r>
              <a:rPr lang="en-US" dirty="0" smtClean="0"/>
              <a:t>What are some key features of this that make it a paradox?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248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Two more examples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962150"/>
            <a:ext cx="4040188" cy="639762"/>
          </a:xfrm>
        </p:spPr>
        <p:txBody>
          <a:bodyPr>
            <a:noAutofit/>
          </a:bodyPr>
          <a:lstStyle/>
          <a:p>
            <a:r>
              <a:rPr lang="en-US" dirty="0"/>
              <a:t>This sentence is </a:t>
            </a:r>
            <a:r>
              <a:rPr lang="en-US" dirty="0" smtClean="0"/>
              <a:t>10 </a:t>
            </a:r>
            <a:r>
              <a:rPr lang="en-US" dirty="0"/>
              <a:t>characters long.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601912"/>
            <a:ext cx="4040188" cy="3951288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TRUE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FALSE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Not enough information to decide between (a) and (b)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Other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1" name="Text Placeholder 6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4800600" y="2038351"/>
            <a:ext cx="4041775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This sentence is in French.</a:t>
            </a:r>
            <a:endParaRPr lang="en-US" dirty="0"/>
          </a:p>
        </p:txBody>
      </p:sp>
      <p:sp>
        <p:nvSpPr>
          <p:cNvPr id="12" name="Content Placeholder 4"/>
          <p:cNvSpPr>
            <a:spLocks noGrp="1"/>
          </p:cNvSpPr>
          <p:nvPr>
            <p:ph sz="half" idx="2"/>
            <p:custDataLst>
              <p:tags r:id="rId6"/>
            </p:custDataLst>
          </p:nvPr>
        </p:nvSpPr>
        <p:spPr>
          <a:xfrm>
            <a:off x="4879975" y="2724151"/>
            <a:ext cx="3430588" cy="2209800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TRUE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FALSE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Not enough info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672165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Barber’s Paradox</a:t>
            </a:r>
            <a:br>
              <a:rPr lang="en-US" dirty="0" smtClean="0"/>
            </a:br>
            <a:r>
              <a:rPr lang="en-US" sz="2700" dirty="0" smtClean="0"/>
              <a:t>i.e., Russell’s Paradox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A certain town has only one barber (a man). All the men in the town are clean-shaven. For all men </a:t>
            </a:r>
            <a:r>
              <a:rPr lang="en-US" i="1" dirty="0" smtClean="0"/>
              <a:t>m</a:t>
            </a:r>
            <a:r>
              <a:rPr lang="en-US" dirty="0" smtClean="0"/>
              <a:t> in the town, the barber shaves </a:t>
            </a:r>
            <a:r>
              <a:rPr lang="en-US" i="1" dirty="0" smtClean="0"/>
              <a:t>m</a:t>
            </a:r>
            <a:r>
              <a:rPr lang="en-US" dirty="0" smtClean="0"/>
              <a:t> if and only if </a:t>
            </a:r>
            <a:r>
              <a:rPr lang="en-US" i="1" dirty="0" smtClean="0"/>
              <a:t>m</a:t>
            </a:r>
            <a:r>
              <a:rPr lang="en-US" dirty="0" smtClean="0"/>
              <a:t> does not shave himself.</a:t>
            </a:r>
          </a:p>
          <a:p>
            <a:endParaRPr lang="en-US" dirty="0"/>
          </a:p>
          <a:p>
            <a:r>
              <a:rPr lang="en-US" dirty="0" smtClean="0"/>
              <a:t>Question: Does the barber shave himself?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YES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NO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Not enough information to decide between (a) and (b)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Making Lists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Suppose you have many, many lists. 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So many, in fact, that some of your lists are lists of lists (to help you organize your lists), and some of them even include themselves. </a:t>
            </a:r>
            <a:endParaRPr lang="en-US" sz="28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Rectangle 9" hidden="1"/>
          <p:cNvSpPr/>
          <p:nvPr>
            <p:custDataLst>
              <p:tags r:id="rId4"/>
            </p:custDataLst>
          </p:nvPr>
        </p:nvSpPr>
        <p:spPr>
          <a:xfrm>
            <a:off x="381000" y="6172200"/>
            <a:ext cx="36258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Ex: “list of lists I have created today.”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2935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19687</TotalTime>
  <Words>996</Words>
  <Application>Microsoft Macintosh PowerPoint</Application>
  <PresentationFormat>On-screen Show (4:3)</PresentationFormat>
  <Paragraphs>169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CSE 105 Theory of Computation</vt:lpstr>
      <vt:lpstr>Co-Turing-Recognizable Languages</vt:lpstr>
      <vt:lpstr>Para, Para, paradox… </vt:lpstr>
      <vt:lpstr>Warm-up</vt:lpstr>
      <vt:lpstr>This sentence is false.</vt:lpstr>
      <vt:lpstr>Liar’s Paradox</vt:lpstr>
      <vt:lpstr>Two more examples</vt:lpstr>
      <vt:lpstr>Barber’s Paradox i.e., Russell’s Paradox</vt:lpstr>
      <vt:lpstr>Making Lists</vt:lpstr>
      <vt:lpstr>List Organization Question</vt:lpstr>
      <vt:lpstr>Grandparent Paradox (Time Travel Paradox)</vt:lpstr>
      <vt:lpstr>Decidability  Proofs</vt:lpstr>
      <vt:lpstr>Prove that the class of decidable languages is closed under FOO</vt:lpstr>
      <vt:lpstr>Prove that BAR is decidable</vt:lpstr>
      <vt:lpstr>Prove that BAR is decidable (different approach)</vt:lpstr>
      <vt:lpstr>Cardinality Infinity and Infinities</vt:lpstr>
      <vt:lpstr>Set Theory and Sizes of Sets</vt:lpstr>
      <vt:lpstr>One-to-one and Onto</vt:lpstr>
      <vt:lpstr>One-to-one and Onto</vt:lpstr>
      <vt:lpstr>One-to-one and Onto</vt:lpstr>
      <vt:lpstr>One-to-one and Onto</vt:lpstr>
      <vt:lpstr>One-to-one and Onto</vt:lpstr>
      <vt:lpstr>One-to-one and Onto</vt:lpstr>
      <vt:lpstr>The TM Acceptance Problem ATM</vt:lpstr>
      <vt:lpstr>ATM = {&lt;M,w&gt; | M is a TM, M accepts w}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105 Theory of Computability</dc:title>
  <dc:creator>Jane Doe</dc:creator>
  <cp:lastModifiedBy>Wilson</cp:lastModifiedBy>
  <cp:revision>224</cp:revision>
  <cp:lastPrinted>2011-05-05T17:17:02Z</cp:lastPrinted>
  <dcterms:created xsi:type="dcterms:W3CDTF">2010-06-24T18:44:16Z</dcterms:created>
  <dcterms:modified xsi:type="dcterms:W3CDTF">2013-05-20T07:30:41Z</dcterms:modified>
</cp:coreProperties>
</file>