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4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25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3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40.xml" ContentType="application/vnd.openxmlformats-officedocument.presentationml.tags+xml"/>
  <Override PartName="/ppt/tags/tag460.xml" ContentType="application/vnd.openxmlformats-officedocument.presentationml.tags+xml"/>
  <Override PartName="/ppt/tags/tag470.xml" ContentType="application/vnd.openxmlformats-officedocument.presentationml.tags+xml"/>
  <Override PartName="/ppt/tags/tag480.xml" ContentType="application/vnd.openxmlformats-officedocument.presentationml.tags+xml"/>
  <Override PartName="/ppt/tags/tag490.xml" ContentType="application/vnd.openxmlformats-officedocument.presentationml.tags+xml"/>
  <Override PartName="/ppt/tags/tag500.xml" ContentType="application/vnd.openxmlformats-officedocument.presentationml.tags+xml"/>
  <Override PartName="/ppt/tags/tag510.xml" ContentType="application/vnd.openxmlformats-officedocument.presentationml.tags+xml"/>
  <Override PartName="/ppt/tags/tag520.xml" ContentType="application/vnd.openxmlformats-officedocument.presentationml.tags+xml"/>
  <Override PartName="/ppt/tags/tag540.xml" ContentType="application/vnd.openxmlformats-officedocument.presentationml.tags+xml"/>
  <Override PartName="/ppt/tags/tag550.xml" ContentType="application/vnd.openxmlformats-officedocument.presentationml.tags+xml"/>
  <Override PartName="/ppt/tags/tag560.xml" ContentType="application/vnd.openxmlformats-officedocument.presentationml.tags+xml"/>
  <Override PartName="/ppt/tags/tag570.xml" ContentType="application/vnd.openxmlformats-officedocument.presentationml.tags+xml"/>
  <Override PartName="/ppt/tags/tag580.xml" ContentType="application/vnd.openxmlformats-officedocument.presentationml.tags+xml"/>
  <Override PartName="/ppt/tags/tag590.xml" ContentType="application/vnd.openxmlformats-officedocument.presentationml.tags+xml"/>
  <Override PartName="/ppt/tags/tag600.xml" ContentType="application/vnd.openxmlformats-officedocument.presentationml.tags+xml"/>
  <Override PartName="/ppt/tags/tag610.xml" ContentType="application/vnd.openxmlformats-officedocument.presentationml.tags+xml"/>
  <Override PartName="/ppt/tags/tag620.xml" ContentType="application/vnd.openxmlformats-officedocument.presentationml.tags+xml"/>
  <Override PartName="/ppt/tags/tag630.xml" ContentType="application/vnd.openxmlformats-officedocument.presentationml.tags+xml"/>
  <Override PartName="/ppt/tags/tag640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98" r:id="rId2"/>
    <p:sldId id="365" r:id="rId3"/>
    <p:sldId id="364" r:id="rId4"/>
    <p:sldId id="384" r:id="rId5"/>
    <p:sldId id="383" r:id="rId6"/>
    <p:sldId id="388" r:id="rId7"/>
    <p:sldId id="389" r:id="rId8"/>
    <p:sldId id="390" r:id="rId9"/>
    <p:sldId id="391" r:id="rId10"/>
    <p:sldId id="377" r:id="rId11"/>
    <p:sldId id="396" r:id="rId12"/>
    <p:sldId id="397" r:id="rId13"/>
    <p:sldId id="378" r:id="rId14"/>
    <p:sldId id="379" r:id="rId15"/>
    <p:sldId id="387" r:id="rId16"/>
    <p:sldId id="386" r:id="rId17"/>
    <p:sldId id="382" r:id="rId18"/>
    <p:sldId id="380" r:id="rId19"/>
    <p:sldId id="381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6918" autoAdjust="0"/>
  </p:normalViewPr>
  <p:slideViewPr>
    <p:cSldViewPr>
      <p:cViewPr varScale="1">
        <p:scale>
          <a:sx n="75" d="100"/>
          <a:sy n="75" d="100"/>
        </p:scale>
        <p:origin x="-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7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55.63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74695D7-F262-4914-8982-2936BC891B99}" emma:medium="tactile" emma:mode="ink">
          <msink:context xmlns:msink="http://schemas.microsoft.com/ink/2010/main" type="writingRegion" rotatedBoundingBox="6421,13158 16570,11324 17306,15399 7157,17233">
            <msink:destinationLink direction="with" ref="{84F94725-C76D-46BC-867A-24E676969A57}"/>
          </msink:context>
        </emma:interpretation>
      </emma:emma>
    </inkml:annotationXML>
    <inkml:traceGroup>
      <inkml:annotationXML>
        <emma:emma xmlns:emma="http://www.w3.org/2003/04/emma" version="1.0">
          <emma:interpretation id="{45E567D9-CFE5-4AAD-8DCE-0C4F96AF28E1}" emma:medium="tactile" emma:mode="ink">
            <msink:context xmlns:msink="http://schemas.microsoft.com/ink/2010/main" type="paragraph" rotatedBoundingBox="6421,13158 9803,12547 10033,13821 6651,144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5AF78FA-8223-46DB-93F8-561BF24E3AB8}" emma:medium="tactile" emma:mode="ink">
              <msink:context xmlns:msink="http://schemas.microsoft.com/ink/2010/main" type="line" rotatedBoundingBox="6421,13158 9803,12547 10033,13821 6651,14432"/>
            </emma:interpretation>
          </emma:emma>
        </inkml:annotationXML>
        <inkml:traceGroup>
          <inkml:annotationXML>
            <emma:emma xmlns:emma="http://www.w3.org/2003/04/emma" version="1.0">
              <emma:interpretation id="{4DF74119-C79B-499C-B3F4-E534126B0797}" emma:medium="tactile" emma:mode="ink">
                <msink:context xmlns:msink="http://schemas.microsoft.com/ink/2010/main" type="inkWord" rotatedBoundingBox="6421,13158 9803,12547 10033,13821 6651,14432"/>
              </emma:interpretation>
              <emma:one-of disjunction-type="recognition" id="oneOf0">
                <emma:interpretation id="interp0" emma:lang="en-US" emma:confidence="0">
                  <emma:literal>regular</emma:literal>
                </emma:interpretation>
                <emma:interpretation id="interp1" emma:lang="en-US" emma:confidence="0">
                  <emma:literal>Regular</emma:literal>
                </emma:interpretation>
                <emma:interpretation id="interp2" emma:lang="en-US" emma:confidence="0">
                  <emma:literal>singular</emma:literal>
                </emma:interpretation>
                <emma:interpretation id="interp3" emma:lang="en-US" emma:confidence="0">
                  <emma:literal>Regulars</emma:literal>
                </emma:interpretation>
                <emma:interpretation id="interp4" emma:lang="en-US" emma:confidence="0">
                  <emma:literal>Regularly</emma:literal>
                </emma:interpretation>
              </emma:one-of>
            </emma:emma>
          </inkml:annotationXML>
          <inkml:trace contextRef="#ctx0" brushRef="#br0">27 250 2967,'-10'-23'3741,"10"23"-258,0 0 129,-5-16-903,5 16-903,0 0-258,0 0-516,-13-16-129,13 16-258,0 0-258,3-19 129,-3 19-258,22-23 0,-7 6 0,9-2-129,1-1 0,7-2 129,0 2 0,3 1-258,-3 4 129,0 5 0,-8 5 0,-1 5 0,-23 0 0,24 37 0,-24-7 0,-5 9 0,-12 5 0,-5 3 0,-6 2 0,-4-2-129,-2-7 0,4-6 0,3-7 0,3-5 0,7-9 0,17-13 0,-17 9 129,17-9-129,0 0 129,14-4 0,1 1-129,5 1 129,6 2-129,2 0 129,4 5-129,3 4 129,1 2-129,1 3 0,-2-1-129,0-1 0,1 2-387,-11-8-387,7 8-774,-15-12-774,-2-2-1677,2 0-258,-17 0-129,0 0 129</inkml:trace>
          <inkml:trace contextRef="#ctx0" brushRef="#br0" timeOffset="-638.0097">12 242 5676,'24'-2'3483,"-24"2"-387,3-15 387,-3 15-2193,4-19-387,-4 19 129,6-16 129,-6 16-129,0-16 258,0 16-129,0 0 129,-3-23-387,3 23-129,0 0-129,0 0-129,-19-2-129,19 2-129,-10 10 0,7 7 0,-2 5 0,3 8-129,1 7 0,1 12 0,0 5 0,1 8-129,4 2 0,2 5 0,1-2 0,1-1-129,-1-5 0,1-11 0,1-4-258,-5-20-129,8 0-516,-13-26-1161,10-9-1677,-3-11-387,-5-17-516,1-2 258</inkml:trace>
          <inkml:trace contextRef="#ctx0" brushRef="#br0" timeOffset="510.028">338 393 6837,'-1'19'3612,"1"-19"-387,11 8 387,11-6-2709,4-2-258,6 0-129,6 0 0,6-4 0,1-7 0,3-1-129,-1-5 129,-2 2 129,-3-7 0,-3 5 0,-12-5-129,-2 5 129,-12-4-258,-1 5 129,-12-2-258,0 18-129,-8-29 0,8 29-129,-30-22 0,9 14 0,-2 5 0,-2 1-129,-2 2 129,1 0-129,-2 10 0,-1 0 129,2 7 0,2 0-129,0 6 129,5 1 0,1 5 0,6 3-129,3 1 129,6 4 0,4 2 0,5 0-129,10-1 129,6-2 0,7-4-129,6-9 129,8-6-129,-2-10-258,12-4-516,-11-8-903,11-12-645,-3-3-1548,-16-15-129,8 4-516,-23-11 258</inkml:trace>
          <inkml:trace contextRef="#ctx0" brushRef="#br0" timeOffset="1208.058">1133 237 903,'25'-5'1677,"-25"5"387,17-14-1032,-17 14 516,16-15-258,-16 15 129,11-18 387,-11 18 0,0-19-129,0 19 258,0-20-387,0 20-258,-12-19-387,12 19-129,-14-15-129,14 15-258,0 0 0,-20-15-258,20 15 0,-20-3 0,20 3 0,-27 0-129,12 5 0,-4 8 0,3 4 0,-3 7 0,1 4 0,-1 6 129,6 3-258,1 2 0,5-4 129,5-1-129,2-8 129,10-5-129,7-11 129,3-9-129,2-1 129,4-13 0,-3-7 0,1-4 258,-6-3-258,-1 0 129,-7 2-129,0 0 129,-5 8-258,0 0 258,-5 17-129,0 0-129,0 0 129,0 0-129,0 0 129,5 20 0,-3 2 0,0 7 0,1 3 0,0 5-129,3 5 258,0 3-258,1 4 258,0 0-258,-1 5 129,-1-4 0,-1 2 0,-4-4 0,0-3-129,-7-8-129,-10 2-129,-10-14 0,-1 2-129,-16-14-387,4 1-516,-11-11-1032,-8-8-1419,16 5 258,-11-23-387,20 12 387</inkml:trace>
          <inkml:trace contextRef="#ctx0" brushRef="#br0" timeOffset="2075.4969">1464-7 7224,'-3'23'3096,"3"-23"-129,-19 9-129,19-9-2838,0 0-129,0 0 129,0 0 129,0 0 258,0 0 0,0 0 258,0 0 0,0 0 258,0 0-129,0 0 129,0 0-129,0 0-129,0 0-129,0 0 129,0 0-387,0 0 0,0 0 0,0 0-258,0 0 0,14 13 129,-8 4-129,1 3 0,2 7 0,-1 5-129,0 5 129,1 2 0,-3 1-258,1-3 258,0-3-258,3-7 258,-2-7-258,-8-20 258,24 18-258,-24-18 258,27-1-258,-12-13 129,-1-6 129,1-2-129,-4-6 129,5-3-129,-5-4 129,3 0 0,-2-6 0,-1 6 129,-2-4-129,1 7 129,-3 0-129,-2 9 387,-2 1-258,-3 22 0,2-24 0,-2 24 0,0 0 0,0 0 0,0 14-129,-2 3 129,-1 8 0,-1 3-129,3 9 129,-1 0 0,2 2-129,0 0 258,2 0-258,6-4-258,2-3 0,7-5-129,-2-12-774,12-5-903,3-2-1935,-6-16 0,11-2-258,-11-19 0</inkml:trace>
          <inkml:trace contextRef="#ctx0" brushRef="#br0" timeOffset="3358.5412">2058-526 7869,'0'0'3483,"-17"-13"-129,17 13 0,0 12-2580,0-12-516,4 23-129,6-3-129,5 9 258,-2 8-129,6 9 258,-4 11-129,5 7 129,-5 6 0,4 6 0,-6-4-129,2 1 0,-3-11-129,3-5 0,-1-15-129,3-10-129,1-13-258,2-16-258,7-3-258,-2-8-516,6-9-258,-1-10-258,4 3 258,-2-6 129,0 5 387,-4 0 258,-1 3 1032,-7 3 774,-1 6 258,-4-1-129,-15 14 387,20-21-258,-20 21-129,14-21-387,-14 21-258,8-27-129,-6 12 0,-1-3-129,-1 1 387,0 0-129,-10 0 129,10 17 0,-28-20 129,13 20-129,-11 0 129,4 8-129,-6 8 0,4 12-129,-1 3-129,5 11-129,1-4 0,6 8 0,6-8-129,5 1 129,2-9-129,9-1 0,4-12 0,6-7 0,1-8 0,4-2 0,1-12 0,-2-8 0,3-4-129,-3-6 129,1-2 0,-6-2-129,2 4 129,-3 0 129,-3 3-129,-4 5 0,0 5 129,-10 17 0,10-15-129,-10 15 258,0 0-258,3 22 129,-3-4-129,2 4-129,0 2-129,-1-1 129,6 1-258,-2-7-129,9 1-645,-14-18-387,22 14-258,-22-14-645,26 0-516,-10-9-129,-3-8 258,2 4 129,-5-11 516,4 2 1161,-6-1 516,-1-4 774,3 12 516,-10-9 516,0 24 0,10-22-387,-10 22 258,0 0-387,25 5-129,-16 11-387,4-1-129,1 7 258,1-2 0,0 2 0,0-2 129,-1-2 129,-4-2 129,-10-16 258,15 18 129,-15-18 0,0 0 0,0 0 0,0 0-129,-2-18 0,-6-4-258,4-4-258,-2-7-129,4-3 0,0-2-129,2-1-129,0 2 0,7 0-129,1 7 129,6 6-129,1 4 0,5 8 0,0 2 0,7 5 0,0 2-258,2 3 129,-1 0-129,-1 0 0,-3 3-129,-2-1-387,-2 6-387,-20-8-1032,15 2-1548,2 10 258,-17-12-516,0 0 387</inkml:trace>
        </inkml:traceGroup>
      </inkml:traceGroup>
    </inkml:traceGroup>
    <inkml:traceGroup>
      <inkml:annotationXML>
        <emma:emma xmlns:emma="http://www.w3.org/2003/04/emma" version="1.0">
          <emma:interpretation id="{33DC8FB9-34FE-49E3-8D3A-CFDBAAD3697F}" emma:medium="tactile" emma:mode="ink">
            <msink:context xmlns:msink="http://schemas.microsoft.com/ink/2010/main" type="paragraph" rotatedBoundingBox="7946,14162 16268,12651 16507,13967 8185,1547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8FBDF5CA-2E32-4FA4-88ED-C6ADAEE96F11}" emma:medium="tactile" emma:mode="ink">
              <msink:context xmlns:msink="http://schemas.microsoft.com/ink/2010/main" type="line" rotatedBoundingBox="7946,14162 16268,12651 16507,13967 8185,15478"/>
            </emma:interpretation>
          </emma:emma>
        </inkml:annotationXML>
        <inkml:traceGroup>
          <inkml:annotationXML>
            <emma:emma xmlns:emma="http://www.w3.org/2003/04/emma" version="1.0">
              <emma:interpretation id="{FF086144-F70B-41F9-99FB-112C287EB0E2}" emma:medium="tactile" emma:mode="ink">
                <msink:context xmlns:msink="http://schemas.microsoft.com/ink/2010/main" type="inkWord" rotatedBoundingBox="7946,14162 12886,13265 13125,14581 8185,15478"/>
              </emma:interpretation>
              <emma:one-of disjunction-type="recognition" id="oneOf1">
                <emma:interpretation id="interp5" emma:lang="en-US" emma:confidence="1">
                  <emma:literal>Languages</emma:literal>
                </emma:interpretation>
                <emma:interpretation id="interp6" emma:lang="en-US" emma:confidence="0">
                  <emma:literal>Language</emma:literal>
                </emma:interpretation>
                <emma:interpretation id="interp7" emma:lang="en-US" emma:confidence="0">
                  <emma:literal>Langrage</emma:literal>
                </emma:interpretation>
                <emma:interpretation id="interp8" emma:lang="en-US" emma:confidence="0">
                  <emma:literal>Languor</emma:literal>
                </emma:interpretation>
                <emma:interpretation id="interp9" emma:lang="en-US" emma:confidence="0">
                  <emma:literal>nanguages</emma:literal>
                </emma:interpretation>
              </emma:one-of>
            </emma:emma>
          </inkml:annotationXML>
          <inkml:trace contextRef="#ctx0" brushRef="#br0" timeOffset="4477.6052">1419 930 10191,'16'0'3612,"6"0"0,-22 0-258,19-12-3096,-1 12-387,6 7 129,-1 11-129,4 11 129,-1 11 0,-1 6 0,-3 11 129,-4 2-258,-6 12 0,-5-7 129,-7 1-129,0-9 258,-9-6-129,-6-13 129,3-3 0,-4-14 129,16-20 0,-26 7 0,26-7 0,-11-25-129,11-2 129,0-5-258,5-2 258,10 0-258,5 4 129,9 5-129,4 5 129,9 10 129,7 4-129,8 6 0,4 0-129,6 4 0,4 1-129,3 2-516,-2-7-645,1 0-1032,2 0-1677,-14-14 129,8 4-387,-14-20-129</inkml:trace>
          <inkml:trace contextRef="#ctx0" brushRef="#br0" timeOffset="5009.6357">3004 920 2064,'-15'-27'2838,"15"27"258,-32-27-387,13 14-1677,-3-1-387,-5 4 0,4 2 0,-9 1-129,3 5 129,-8-1 129,7 3 129,-9 0 0,9 12-129,-6-1 129,8 11-387,-1 3 0,9 11-129,2 4-129,4 9-129,6 1 0,4 6-129,4-7 0,4 0 129,6-14 0,7-3 0,3-15 129,5-9-129,5-8 0,2-13-129,2-11 0,0-8-129,-1-7 129,-7-9-258,-3 1 129,-6-2 0,-4 10 258,-3 4 0,-8 11 129,-2 24-129,0 0 129,0 0 0,4 22-129,-1 10 0,0-2-129,2 4-129,7-5-258,-4-11-645,11 1-774,-19-19-1032,22 1-1032,1-1-258,-14-18 129,11 3-129</inkml:trace>
          <inkml:trace contextRef="#ctx0" brushRef="#br0" timeOffset="5422.6593">3004 920 1290,'-41'-130'3225,"41"115"0,-17-13-516,17 28-774,-6-16-774,6 16-387,0 10-258,5 9-387,5 5-129,2 6 129,1 5 0,1 2 258,-1 4 129,-3-8 129,2 4 129,-10-13 0,6 3 387,-8-27-129,5 23-129,-5-23-129,0 0 129,5-20-387,5-2-258,-1-8 0,4-4-129,1-3-129,2 0 0,1 2-129,-2 3 129,0 7 0,-3 6 0,-12 19 0,20-17-129,-20 17 129,17 2 0,-8 15 0,-1 5 0,1 6-129,1 6 129,1 5-129,-1-4-129,6 5-516,-6-11-387,8 1-645,-1-6-1419,-2-22-903,14 3 0,-12-19-129</inkml:trace>
          <inkml:trace contextRef="#ctx0" brushRef="#br0" timeOffset="6098.4947">3640 752 4773,'20'-12'3096,"-2"12"-258,-18 0-129,5-15-1935,-5 15-258,9-17 129,-9 17 387,0-17-129,0 17 0,-14-22 258,14 22-258,-32-18-129,14 14-258,-7 3 0,1 1-258,-1 15 0,0 8-129,-1 11 0,5 1 129,2 9-258,4-4 0,6 2 0,4-8-258,5-7 258,2-12 0,-2-15 258,29 0-258,-11-12 0,6-11 129,-1-7-129,1-2 129,-1-7 0,1 4-129,-2 1 0,-2 7-129,2 5 129,-4 7 0,3 8-129,-1 7 129,0 9 0,0 9 0,0 16-129,-1 6 129,-2 12 0,-4 7 0,-1 10 0,-5 5 0,-2 7-258,-5 5-129,0-2 129,-9 0 0,-6-1-129,-3-6 129,-6-5-129,-4-9 0,-6-6 258,-5-15 0,-6-8 129,-2-14-129,-2-14 129,2-6 0,0-18 129,5-12-129,6-17 0,11-6 129,12-9 0,7-4 0,6 1-129,12 3 129,8 4-258,9 5-129,5 14-516,-2 2-645,3 10-129,-1 7-1419,-11-7-516,18 18-516,-20-14 129</inkml:trace>
          <inkml:trace contextRef="#ctx0" brushRef="#br0" timeOffset="6737.5314">3921 410 8772,'17'13'3354,"-17"-13"129,0 0-387,0 0-2709,0 0-129,0 0 0,0 0 129,-6 16 129,6-16 0,0 0 0,0 0 0,-8 16 0,8-16 0,0 24-258,0-4 0,0 4-129,2 6 0,1 5-129,4 2 129,1 2-129,1-4 129,1-1-129,-2-7 0,2-5 129,-10-22-129,19 15 0,-19-15 0,23-12 0,-9-8 0,-1-7-129,2-7 0,1-3 0,-3 0 0,-1 0 0,-2 4 0,0 4 129,-3 6 0,-1 6 0,-6 17-129,7-17 129,-7 17 0,0 0-129,12 10 129,-7 5-129,2 5 129,1 9-258,2 1 258,2 9-129,0-5-258,5 9-774,-6-11-1032,0-8-1677,14 1 0,-25-25-387,43 9-129</inkml:trace>
          <inkml:trace contextRef="#ctx0" brushRef="#br0" timeOffset="7365.5476">4585 412 1161,'0'0'2451,"0"0"129,-10-21 129,10 21-1806,0-15-258,0 15-129,0-15-129,0 15 258,2-15 0,-2 15 129,0 0 129,0-18 0,0 18 258,0 0-258,0 0-129,-10-9-129,10 9-129,-25 0-258,9 9-129,-2 2 0,-2 10-129,-2 5 0,-2 8 0,4 10 0,-2 5-129,5 6 129,4-1-129,6 3 0,4-11 0,3-4 0,7-15 0,8-12 129,3-14-129,2-6 129,1-13 0,-3-14 129,1-2 0,-6-9 129,-1 0-129,-5 0 0,-1 6-129,-1 1 0,0 9 0,1 7 0,-6 20-129,0 0 129,20 0-129,-10 19 0,2 4 129,-1 4-129,1-3-258,3 1-774,0-8-1032,-15-17-1290,37 10 0,-23-20-387,18 5 258</inkml:trace>
          <inkml:trace contextRef="#ctx0" brushRef="#br0" timeOffset="8689.6045">5068 360 3096,'25'-19'3096,"-8"17"258,-17-20-258,0 22-1290,5-23-1161,-5 23 129,-8-25 129,-9 13-258,2 3 0,-12 1 129,5 3-129,-13 2-129,6 3 129,-9 6-129,7 13-129,-4 6 0,8 10-258,-2 6 0,11 6-129,3-2 0,8-1-258,7-2 129,5-8-129,15-11 0,7-14 0,10-7 0,2-6 129,6-14-129,-1-8 258,0-7 129,-5-3 0,-6-6 129,-3 0 129,-8 0-129,-3 5 129,-9 2-129,-2 8 0,-3 8-258,-5 19 129,0 0-129,0 0 0,9 24 0,-9 10-258,2 8 387,1 6-258,-1 10 258,-1 2-258,1 9 129,-2 2 0,0 5 0,0-4 0,-10 2 0,-2-7 0,-3-4 0,-4-13 0,-2-10-129,-5-13 0,-2-11 0,-1-13 129,-1-3-129,1-12 129,1-3 129,4-4 0,0-2 129,9 2-129,2-3 258,8-1-129,3-4 0,2-2-129,7-6 0,5-2 0,4-9-129,3 1 0,5-4 0,-1 5 0,4-1 129,3 8 0,4 0 0,3 7 0,3 3-129,6 6 129,1 1 129,5 2-258,-1-1 0,1 2 129,-2-3-129,-1 0 129,-5-2-129,-1-1 258,-7-4-129,-3-2 258,-7-1-258,-3 1 129,-6 1-129,0 4 0,-9 0 0,-1 4-129,-4 3 0,-3 17 0,0-20 0,0 20 0,-16-10 0,-1 10 0,-2 0-129,-4 0 129,-3 9 0,0 1 0,0 7 0,1-1 0,3 8 0,2 1 0,5 4 0,5 1 0,5 4 129,5-1-258,3-4 129,12 0-129,9-9 129,4-2-129,9-9 129,5-4-129,6-5 129,2-9 129,4-6-258,1-5 258,-2-5-129,-3-6 0,-5-4 0,-4-4 129,-4 1-258,-10-4 129,-4 3 0,-6 5 0,-2 6 129,-6 4-129,-3 7 0,-6 17 0,0 0 0,0 0 0,0 0 0,19 17 0,-7 0-129,1 5 258,6 1-258,6 3 258,0-1-129,4-2 0,-4-2 0,0-1 129,-10-3-129,-4-1 0,-11 1 129,-2 0-129,-18 2 0,-14-4-129,-3 5-129,-10-5-1032,12 0-2064,-2 2-903,-7-17-258,13 3 0,-4-14-258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45.98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2090 3299 6321,'0'0'3999,"0"0"-516,0 0 129,0 0-2709,0 0-387,3-10 0,-3 10-129,0 0 0,16-8 129,-16 8 0,0 0 129,0 0 129,0 0 0,0 0-129,0 0 129,0 0-258,0 0-129,0 0-129,0 0 0,10-16 0,-10 16 0,0 0 0,10-18-129,-10 18 0,8-25 0,-3 10 0,5-2-129,-1-3 129,2-2-129,6-4 0,3-4 0,6 0 129,2-4-129,6-3 0,5-1 0,3-3 0,5 2 0,3 1 129,4 2-129,7 3 129,4 1-129,9 3 0,7 4 129,5 0-129,5 3 0,5 0 0,1 2 129,1 1 0,-2 2 0,-4 2-129,-4 3 258,-4 2-129,0 4 0,-3-1 0,0 4 0,-1-1-129,0 4 129,-6 0-129,0 0 0,-5 4 0,-5 4-129,-7 0 129,-8 2-129,-6 2 129,-6 2-129,-3-1 129,-5 2 0,-4 0 0,-3 1 0,0-3 0,1 2 0,-1-3 129,2 0-129,-1 0 0,1-2 0,-1-4 0,2 3 129,-1-4-129,-2 0 0,-2 0 0,-3 0 0,0-2 0,-17-3 0,25 9 0,-25-9 0,17 5 0,-17-5 0,0 0 0,17 7 0,-17-7 0,0 0 0,0 0 129,0 0-129,0 0 0,0 0 129,0 0-129,0 0 0,0 0 0,0 0 0,0 0-129,0 0-129,0 0 0,0 0-129,8-9-258,-8-9-516,0 18-1548,2-24-774,-2 7-1161,1-1-129,-1-4-516,0 3 516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44.34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1777 3515 7353,'20'-26'3612,"-3"23"-129,-17-19 0,3 4-2709,4 1-516,2-3 129,1 4 0,-7-4 0,-3 20 258,2-32 0,-2 32 0,-7-25 129,7 25 0,-29-17-129,13 14 0,-10-2-129,6 5-258,-3 0-129,1 1 0,1 8-129,3 8 129,5 1-129,4 6 0,4 1 0,5 0 0,2 0 0,10-1 129,6-5-129,4-8 0,3-6 0,4-5 129,1-3-129,-3-12 0,0-5 0,-10-6 0,-4-2 0,-8-4-129,-5 2 129,-13-1 0,-11 4 0,-6 7-129,-7 7 258,0 6-129,-4 7 0,4 13 0,2 9 0,10 9 0,3 2 0,9 3 129,8-3-129,5-3 0,3-4 0,10-9 0,6-11 129,3-6-129,1-3 129,3-12-129,-3-7 0,-1-2 129,-5-4-129,-5-3 0,-6 3 129,-2 3-129,-4 1 0,-5 6 129,5 18-129,-26-21 0,11 20 0,0 1 0,15 0 0,-25 32 0,16-10 0,4 3 0,4-2 0,1 1 129,10-7 0,5-4 0,5-11 0,5-2 0,1-9 0,2-6 0,-3-8-129,-3-4 129,-3-2-129,-7-1 0,-11 1 0,-1 1 0,-13 6 0,-9 2 0,-5 8 0,-5 5-129,-2 7 129,-1 5 0,1 14 0,6 4 0,4 6-129,7 1 258,6 2-129,7-3 0,4-6 129,12-6-129,7-10 129,6-7 0,3-5-129,4-12 0,0-8 129,-1-6-129,-6-1-129,-7 0 129,-6 0 0,-10 2-129,-4 3 129,-13 5 129,-9 9-129,-2 6-129,-5 7 129,-1 7 0,2 13 0,5 7 0,5 5 0,3 0 0,7-2 0,5-3 0,3-7 0,2-20 0,5 19 0,-5-19 0,17 0-129,-17 0-129,20-14-387,-18-2-903,13 12-2838,-15 4 0,17 0-258,-17 0-258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1:16.88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7683 730 5160,'-30'15'3741,"6"-15"-516,19 10 0,-17-5-2193,22-5-774,-18 3 0,18-3 258,0 0 129,-15 0 258,15 0 0,0 0 129,0 0 0,0 0 129,0 0-258,0 0-129,0 0-258,0 0-129,20-13-129,-20 13-129,33-15 0,-11 5 0,4 1 0,1-3 0,3 4 129,0-2-129,4 0 0,-1 0 129,6 0-129,0-2 0,6 2 0,2-2 0,6 4-129,2-4 129,4 2-129,2 0 129,2 1-129,0 1 129,1 1-129,-4 2 129,-1 2-129,-5-1 0,-2 4 0,-3-1 129,-2 1-129,-5 0 0,2 0 0,-4 0 0,1 0 129,-4 0-129,0 0 0,-2 0 0,-1 0 129,-1 0-129,-1 0 0,0 0 0,0 0 0,-2 1 0,-1 1 0,0 1 0,-2-1 0,0 1 0,-4-1 0,-1 1 0,0-1 0,-2 0 0,0 1 0,0-1 0,1 1 0,-3-1 0,-1 1-129,-2-1 129,-15-2 0,24 3-129,-24-3 129,0 0-129,0 0-129,0 0 0,0 0-258,0 0-258,-24 0-516,24 0-1677,-15 0-1419,15 0-258,-19-6-129,6-10-258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47.06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FAE534C-0043-4924-96EB-9B1DEFD683F5}" emma:medium="tactile" emma:mode="ink">
          <msink:context xmlns:msink="http://schemas.microsoft.com/ink/2010/main" type="inkDrawing" rotatedBoundingBox="4921,12877 18582,9932 19893,16013 6232,18958" semanticType="enclosure" shapeName="Other">
            <msink:sourceLink direction="with" ref="{D96DB729-6EB9-4B20-95AF-725578D43DE1}"/>
            <msink:sourceLink direction="with" ref="{ADEEAA99-E89B-48F3-84AE-6DA32B53339F}"/>
            <msink:sourceLink direction="with" ref="{66EDE4D1-CC54-4F7E-9096-BE169C2F6B2B}"/>
            <msink:sourceLink direction="with" ref="{B6917DD2-48AB-4185-8014-4BC2507579AB}"/>
            <msink:sourceLink direction="with" ref="{235B7859-A126-4436-8D6C-B7E94298E922}"/>
            <msink:destinationLink direction="with" ref="{006D87AF-1CDE-4998-AAC8-866F41082DFB}"/>
            <msink:destinationLink direction="to" ref="{ADAC59DB-46B8-441E-AD42-94D1620DAC25}"/>
          </msink:context>
        </emma:interpretation>
      </emma:emma>
    </inkml:annotationXML>
    <inkml:trace contextRef="#ctx0" brushRef="#br0">6127 488 9417,'-5'-23'4128,"-2"-1"-387,7 24 0,-5-18-3354,5 18 0,-10-17 129,10 17 0,0 0-129,-10-19 0,10 19 0,0 0 0,0 0 0,0 0 0,0 0-258,-1 15 0,1 4 0,0 4 0,3 9 0,2 4-129,-2 8 258,-1 1-129,-2 7 0,0 4-129,0 3 258,-8 1-258,-3 2 258,-2-4-129,0 1 0,-6-6-129,1-2 129,-6-9 0,0-2 0,-4-9 0,-2-1-129,-7-8 129,-2-2 0,-7-7-129,-4-1 0,-4-7 129,-7-1-129,-2-4 0,-8 0 0,-5-7 129,-5 0-129,-3-3 0,-3 0 0,-4-2 0,0 0 0,-3 2 0,0-2 0,-4 4 0,-3-2 0,-8 5 0,-4 0 129,-5 2-129,-3 3 0,-5 0 0,-4 3 0,-6 4 129,-7 6-129,-3-1 0,-4 3 129,-3 2-129,-2 5 129,-3 0 0,-4 3-129,1 2 129,2 3-129,3 2 0,5 5 0,-1 0 129,4 5-129,0 4-129,2 6 258,4 7-129,6 6 0,5 8 0,6 6 0,9 5-129,7 5 258,8 4-129,13 2-129,9 3 129,10 5 0,7 4-129,3 9 129,5 9 0,5 1-129,7 4 0,9-1 129,7 1 0,11-2-129,9-10 0,6-7 0,13-9 0,11-6 0,8-8 0,5-8 129,5-7 0,6-11 0,3-8 129,3-10 0,1-12-129,4-7 129,2-10 0,3-5-129,3-7 129,4-3-129,4-3 129,4-9-129,4 1 0,1-6 0,2 0 0,0 0 0,-2 0 0,-2 2 0,-3 3 0,-1 4 0,-6-1-129,0 8 129,-3 1 0,-3 0 0,-4 10 0,-4 3 0,-3 6 0,-8 1 0,-3 5 0,-9 1 129,-6 0-129,-6 6 0,-7 2 0,-6 1 0,-9 1 0,-1 4 129,-3-1 0,-9 5-258,-3-1 258,-3 3-258,-6 3 258,-1 1-258,-1 4 258,-2 3-258,1 5 129,-2 6 129,1 2-258,4 4 258,4 2-129,5 1 0,3 3 0,5-3 0,6-1 0,1-2 0,5-2 0,8-1-129,6-1 129,4-1 0,4-1 0,7 1-129,3-2 129,8-3 0,2-5 0,7-4 0,2-6 0,3-3 129,3-11-129,0-6 0,4-9 0,1-5 0,2-8 129,5-6-129,5-1 0,5-8 0,6-9 0,5-3 0,3-4 129,1-3-129,4-5 0,-2-5-129,2 0 258,-1-1-129,1-3 0,4 1 0,6 1 0,2-1-129,2 5 129,5 4 0,0 3 0,0 4 0,0 6 0,0 6 0,-1 5 0,2 7 0,-1 0 129,1 5-129,-2 7 0,0 3 0,-1 2 0,-4 0 0,-2-2 129,3 0-129,0-5 0,1 0 129,2-3-129,1 0 0,-2-2 0,-1-2 129,-4 4-129,-4-2 129,-3 3-129,-1 4 0,-1 0 129,-3 3-129,-2-2 0,-3 3 129,-1-5-129,-2 1 0,-4-4 0,-5-1 0,-2-7 129,-1 0-129,-1 0 0,2-12 0,-3-3 0,1-7 0,-2-5 0,-3-6 0,-2-6 129,-5-5-129,-7-4-129,-5-6 129,-8-3-129,-5-4 129,-7-5-129,-7-3 129,-5-5-129,-4-6 129,-8-6 0,-3-7-129,-5 1 129,-1-4 0,-4 1 0,0 3-129,0 3 129,-4 3 129,-1 7-258,-1 1 258,0 3-129,1 1 129,0 0-258,2 0 258,3 0-129,0 0-129,7 5 129,10 0 0,6 5-129,11 3 0,8 6 129,7 4-129,11 9 0,4 3 0,8 7 129,4 5-129,3 9 129,2 4 0,2 6 0,-3 6 0,1 2 0,1 7 0,-2 7 0,-1 2 0,-4 6 0,1 3 0,-2 4 0,2 3 129,-4 5-129,-1 2 0,1 3 0,1 2 0,-1 1 0,0-1 129,2-1-129,2 0 0,0-3 0,3-1 0,5-4 0,3 0 0,9-4 0,7-4 129,5-2-258,4-7 258,6-4-129,3-6 0,4-8 0,3-2 0,6-13 0,4-8 0,2-8 0,1-7 0,1-6 0,-4-6 0,-4-4 0,-8-4-129,-9 0 129,-13-5 0,-8-1 129,-9 2-258,-9-3 258,-9-3 0,-9-4 0,-8-6 0,-10-6 0,-8-8 0,-9-6-129,-6-4 129,-9-4 0,-7 3-258,-3 2 129,-11 3 0,-11 7 129,-12 9-129,-8 6 129,-14 2-129,-6 7 129,-10 0-129,-7 3 0,-4 0 0,-1 3 0,0 4-129,0 5 129,0 5-129,-2 6 129,-5 4 0,-3 5 0,-7 7 0,-3 2 0,-2 4 0,-2 2 0,-1 2 0,1-2 129,5 2-129,2 0 0,4 0 0,-1 0 0,0-2 0,3 2 0,-1-2 0,1 0 0,5-1 0,0-1 0,6-1-129,5 0 129,5-2 0,7-3 0,3-4 129,5 0-129,3-3 129,6 0-129,3-5 129,7 0-129,4-3 0,9 0 0,7-8 0,8 0 0,7-6-129,5-3 129,5-2 0,10-2 0,2 1 0,2-1 0,1 4 0,-2 1 0,-1 4 0,-2 3 0,-4 2 0,-1 2 0,-7 1 0,-3 0 0,-3 2 0,-13 2 0,-5 1 0,-10 4-129,-7-2 129,-10 3 0,-7 2 0,-4 2 0,-7 0-129,-3 6 129,-3 0 0,-2 8 0,0 2 0,-2 7 0,2 7 0,-1 0-129,1 10 129,-1 7 0,0 7 0,2 1 0,1 5 0,1 2 0,4 2 0,1 5 0,6-2 0,3 3 0,8 2 129,3 2-129,4 3 0,5 4 129,4 2-129,4 6-129,2 4 258,5 7-258,-3 3 258,2 2-258,-1 3 258,-1-3-258,-2-1 258,-3-5-129,-6-5 0,-3-8 129,-6-4-258,-5-7 129,-6-4-129,-1-4 129,-5-7 0,-2-3 0,1-3-129,-1-6 129,2-4 0,3-6 0,2-3 0,2-3 0,1-2 0,0-2 0,2-8 0,3-2 0,0-3 0,2-3 129,2-4 0,1-4-258,3-2 258,3-2-129,2-2 0,1-5 0,1 0 129,2-4-258,0-1 129,2 2 0,-2-6 0,2 3 0,0-5 0,1 1 0,-1-2 0,1 1 0,-1 1 0,3-1 0,-2 1 0,2 2 0,0 1 0,2 2 129,2 3-129,-1-1 0,4 3 0,-2 0 0,2 0 0,-2 3 0,2 1 0,-2 2-129,-2 4 129,-1 4-129,-2 3 129,-1 3-129,-3 5 129,-1 4 0,-3 4 0,-2 3 0,2 1-129,-2 0 129,1 1 0,3 6 0,1 0 0,1 0 0,4 3-129,4 0 129,-1 1 0,6 3 129,-1-1-129,4 4 129,0-2-258,5 4 129,2-2-258,8 10-903,0-6-2967,0-21-516,13 26 0,-13-26-516</inkml:trace>
    <inkml:trace contextRef="#ctx0" brushRef="#br1" timeOffset="168297.5294">6804 1069 129,'0'0'2322,"-10"-25"258,10 25 258,0 0-1677,0-17-258,0 17 516,0-15-129,0 15-129,0 0 129,0 0 129,-17-17-258,17 17 0,0 0-258,0 0-258,-17-5 0,17 5-129,0 0 0,0 0 0,0 0 129,0 0-258,0 0 129,0 0 0,0 0-129,0 0 0,0 0 0,0 0-129,0 0 0,0 0 0,0 0-129,0 0 129,0 0-129,0 0 0,0 0 129,0 0-129,0 0 0,0 0 129,0 0-129,0 0 0,0 0 0,0 0 129,0 0-129,0 0 0,0 0-129,10 1 129,-10-1 0,22 2 0,-22-2 0,32 3-129,-12-3 129,5 0-129,2 0 0,5 0 129,2 0-129,3 2 0,5 0 0,5-1 0,5 1 0,5 2 129,6-1-129,2 4 129,4-2-129,0-2 0,2 4 129,0-2-129,-4 0 0,-1 2 129,-4-2-129,-2-2 0,3-1 0,-1 3 129,2-4-129,0 3 0,1-1 0,1-1 0,-2 3 0,0 0 0,-4 2 0,-4-2 0,-6 1 0,-4 3 0,-6-1 0,-4-1 0,-4 0 0,-2-1 0,-2-1 0,1 2 0,-2-2 0,-2 0 129,0-1-129,-1-1 0,-4 0 0,-1 2 0,-19-5-129,25 6 129,-25-6 0,15 5 0,-15-5 0,0 0 0,15 10 0,-15-10 0,0 0 0,24 8 0,-24-8 0,25 5 0,-8-2 0,1 1 0,3-1 0,-3 1 0,-1-1 0,-2 0 0,-15-3 0,25 7 0,-25-7 0,17 5 0,-17-5-129,15 2 129,-15-2-129,20 1-129,-20-1 0,24 0-258,-9 4-516,-15-4-1548,0 0-1935,17-5-258,-17 5 258,5-20-903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00.11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391A490-E317-448D-835B-1EA4AAFB5FEF}" emma:medium="tactile" emma:mode="ink">
          <msink:context xmlns:msink="http://schemas.microsoft.com/ink/2010/main" type="inkDrawing" rotatedBoundingBox="7960,14237 16714,12363 17325,15220 8571,17093" semanticType="callout" shapeName="Other">
            <msink:destinationLink direction="from" ref="{ADAC59DB-46B8-441E-AD42-94D1620DAC25}"/>
            <msink:destinationLink direction="to" ref="{7D6E565F-3FDD-41CD-8E88-E82833178C0F}"/>
          </msink:context>
        </emma:interpretation>
      </emma:emma>
    </inkml:annotationXML>
    <inkml:trace contextRef="#ctx0" brushRef="#br0">1419 930 10191,'16'0'3612,"6"0"0,-22 0-258,19-12-3096,-1 12-387,6 7 129,-1 11-129,4 11 129,-1 11 0,-1 6 0,-3 11 129,-4 2-258,-6 12 0,-5-7 129,-7 1-129,0-9 258,-9-6-129,-6-13 129,3-3 0,-4-14 129,16-20 0,-26 7 0,26-7 0,-11-25-129,11-2 129,0-5-258,5-2 258,10 0-258,5 4 129,9 5-129,4 5 129,9 10 129,7 4-129,8 6 0,4 0-129,6 4 0,4 1-129,3 2-516,-2-7-645,1 0-1032,2 0-1677,-14-14 129,8 4-387,-14-20-129</inkml:trace>
    <inkml:trace contextRef="#ctx0" brushRef="#br0" timeOffset="532.0305">3004 920 2064,'-15'-27'2838,"15"27"258,-32-27-387,13 14-1677,-3-1-387,-5 4 0,4 2 0,-9 1-129,3 5 129,-8-1 129,7 3 129,-9 0 0,9 12-129,-6-1 129,8 11-387,-1 3 0,9 11-129,2 4-129,4 9-129,6 1 0,4 6-129,4-7 0,4 0 129,6-14 0,7-3 0,3-15 129,5-9-129,5-8 0,2-13-129,2-11 0,0-8-129,-1-7 129,-7-9-258,-3 1 129,-6-2 0,-4 10 258,-3 4 0,-8 11 129,-2 24-129,0 0 129,0 0 0,4 22-129,-1 10 0,0-2-129,2 4-129,7-5-258,-4-11-645,11 1-774,-19-19-1032,22 1-1032,1-1-258,-14-18 129,11 3-129</inkml:trace>
    <inkml:trace contextRef="#ctx0" brushRef="#br0" timeOffset="945.0541">3004 920 1290,'-41'-130'3225,"41"115"0,-17-13-516,17 28-774,-6-16-774,6 16-387,0 10-258,5 9-387,5 5-129,2 6 129,1 5 0,1 2 258,-1 4 129,-3-8 129,2 4 129,-10-13 0,6 3 387,-8-27-129,5 23-129,-5-23-129,0 0 129,5-20-387,5-2-258,-1-8 0,4-4-129,1-3-129,2 0 0,1 2-129,-2 3 129,0 7 0,-3 6 0,-12 19 0,20-17-129,-20 17 129,17 2 0,-8 15 0,-1 5 0,1 6-129,1 6 129,1 5-129,-1-4-129,6 5-516,-6-11-387,8 1-645,-1-6-1419,-2-22-903,14 3 0,-12-19-129</inkml:trace>
    <inkml:trace contextRef="#ctx0" brushRef="#br0" timeOffset="1620.8896">3640 752 4773,'20'-12'3096,"-2"12"-258,-18 0-129,5-15-1935,-5 15-258,9-17 129,-9 17 387,0-17-129,0 17 0,-14-22 258,14 22-258,-32-18-129,14 14-258,-7 3 0,1 1-258,-1 15 0,0 8-129,-1 11 0,5 1 129,2 9-258,4-4 0,6 2 0,4-8-258,5-7 258,2-12 0,-2-15 258,29 0-258,-11-12 0,6-11 129,-1-7-129,1-2 129,-1-7 0,1 4-129,-2 1 0,-2 7-129,2 5 129,-4 7 0,3 8-129,-1 7 129,0 9 0,0 9 0,0 16-129,-1 6 129,-2 12 0,-4 7 0,-1 10 0,-5 5 0,-2 7-258,-5 5-129,0-2 129,-9 0 0,-6-1-129,-3-6 129,-6-5-129,-4-9 0,-6-6 258,-5-15 0,-6-8 129,-2-14-129,-2-14 129,2-6 0,0-18 129,5-12-129,6-17 0,11-6 129,12-9 0,7-4 0,6 1-129,12 3 129,8 4-258,9 5-129,5 14-516,-2 2-645,3 10-129,-1 7-1419,-11-7-516,18 18-516,-20-14 129</inkml:trace>
    <inkml:trace contextRef="#ctx0" brushRef="#br0" timeOffset="2259.9262">3921 410 8772,'17'13'3354,"-17"-13"129,0 0-387,0 0-2709,0 0-129,0 0 0,0 0 129,-6 16 129,6-16 0,0 0 0,0 0 0,-8 16 0,8-16 0,0 24-258,0-4 0,0 4-129,2 6 0,1 5-129,4 2 129,1 2-129,1-4 129,1-1-129,-2-7 0,2-5 129,-10-22-129,19 15 0,-19-15 0,23-12 0,-9-8 0,-1-7-129,2-7 0,1-3 0,-3 0 0,-1 0 0,-2 4 0,0 4 129,-3 6 0,-1 6 0,-6 17-129,7-17 129,-7 17 0,0 0-129,12 10 129,-7 5-129,2 5 129,1 9-258,2 1 258,2 9-129,0-5-258,5 9-774,-6-11-1032,0-8-1677,14 1 0,-25-25-387,43 9-129</inkml:trace>
    <inkml:trace contextRef="#ctx0" brushRef="#br0" timeOffset="2887.9425">4585 412 1161,'0'0'2451,"0"0"129,-10-21 129,10 21-1806,0-15-258,0 15-129,0-15-129,0 15 258,2-15 0,-2 15 129,0 0 129,0-18 0,0 18 258,0 0-258,0 0-129,-10-9-129,10 9-129,-25 0-258,9 9-129,-2 2 0,-2 10-129,-2 5 0,-2 8 0,4 10 0,-2 5-129,5 6 129,4-1-129,6 3 0,4-11 0,3-4 0,7-15 0,8-12 129,3-14-129,2-6 129,1-13 0,-3-14 129,1-2 0,-6-9 129,-1 0-129,-5 0 0,-1 6-129,-1 1 0,0 9 0,1 7 0,-6 20-129,0 0 129,20 0-129,-10 19 0,2 4 129,-1 4-129,1-3-258,3 1-774,0-8-1032,-15-17-1290,37 10 0,-23-20-387,18 5 258</inkml:trace>
    <inkml:trace contextRef="#ctx0" brushRef="#br1" timeOffset="81036.9478">7402 38 6321,'12'15'3612,"-12"-15"0,0 0-258,0 0-2451,0 0-387,0 0 258,0 0-258,22 0 258,-22 0 0,15-5 129,-15 5 129,0 0-129,0 0 0,20-7-258,-20 7 0,0 0-258,0 0 0,0 0-258,0 0 0,0 0-129,17 9 0,-17-9 0,13 30 0,-6-8 0,1 3 0,3 6 129,0 1-129,1 0 0,2-4 0,1 1 0,3-4 0,4-7 0,2-4 129,1-6-129,2-6 0,0-2 0,0-5 0,0-8 129,-2-6-129,-2-5 0,-4-2 0,-2-5-129,-4-2 129,-4-3 0,-4 3 0,-2 1 0,-3 3 0,0 4 0,0 8 0,0 17 0,-5-15 0,5 15 0,-3 10 0,3 8 0,0 6-129,0 3 258,0 3-258,5-1 258,0 1-258,3-5 129,2-1-258,-10-24-258,25 29-516,-25-29-903,29 0-1032,-12 0-1290,-5-14-258,6 2-129,-8-15-129</inkml:trace>
    <inkml:trace contextRef="#ctx0" brushRef="#br1" timeOffset="81478.9731">8057 92 129,'-7'-27'2451,"-7"12"516,14 15 258,0 0-1161,-15-7-903,15 7-129,0 0 0,0 0-258,0 0 0,0 0 0,0 0-129,0 0 0,0 0 129,0 0 129,0 17-129,5 5 0,-1-2-258,6 9 0,-5-6 0,5 6-258,-3-7 129,1-4-129,-8-18 0,12 22 129,-12-22-129,0 0 129,10-10 0,-3-5-129,-4-7 0,4-3-129,3-6-129,3-1 0,9 1 0,3 0-129,9 4 129,1 2 0,7 8 0,1 7-129,-1 7 129,-4 3 0,-4 13 0,-4 7 0,-6 7-129,-6 2 0,-1 5-258,-8-6-516,6 8-645,-14-13-645,9-3-1032,2 2-1161,-12-22 129,10 19-387</inkml:trace>
    <inkml:trace contextRef="#ctx0" brushRef="#br1" timeOffset="81891.9945">8518-361 4386,'22'-6'1806,"-22"6"-129,20-12-1548,3 12-2967,-18-10-258</inkml:trace>
    <inkml:trace contextRef="#ctx0" brushRef="#br1" timeOffset="81744.9861">8624-59 2322,'0'0'2709,"0"0"129,0 0-387,0 0-1677,0 0-129,0 10-129,0 10 129,1 0 129,4 7 0,2 0-129,0 3 0,1-1-258,1-2-387,-1-4-258,-1-4-516,-7-19-516,15 27-1419,-15-27-387,0 0-387,-2-29 129</inkml:trace>
    <inkml:trace contextRef="#ctx0" brushRef="#br1" timeOffset="82472.0277">8999-155 3096,'0'0'3225,"0"0"129,0 0-516,2-9-1548,-2 9-129,-9-12-258,9 12 0,-27-10-258,12 10 129,-8-3 0,2 3-129,-2 2-129,1 8 0,0 0-129,2 7-258,3 1 0,4 6-129,4-1 0,4 4 0,5 0 0,0 0 0,12-7 129,6 2-129,8-10 129,6-4-129,3-6 129,5-2 0,2-10-129,0-7 0,1-3 0,-10-5 0,-3 1 0,-11-3 0,-7 4 0,-12-3 0,-4 4 0,-12 4-129,-8 8-129,-3 1-258,-2 9-516,-3 0-903,4-1-1419,11 11-516,-12-10-129,29 0-258</inkml:trace>
    <inkml:trace contextRef="#ctx0" brushRef="#br1" timeOffset="53948.5918">6552 994 8127,'-13'17'3483,"1"-17"-129,12 0 0,0 0-2967,0 0-129,0 0 0,0 0 0,0 0 129,0 0 129,3-22-129,3 5-129,7-2 129,-3-2-129,5 0-129,0 0 129,4 5-129,-19 16 129,28-16 129,-28 16 0,19 5 0,-16 11-129,-3 8 0,0 0-129,-6 4 258,-8-3-258,-3 2 0,-1-8-129,-2-2 129,-1-11-129,3-2 129,1-4-129,17 0 0,-17-31 0,17 6 0,2-5 0,10-2 0,6-2-129,4 2 129,2 5 0,1 9 0,-2 8 0,1 10 129,-5 7 0,-3 16 0,-7 6 0,-2 6 0,-7 4 0,0-1 0,-9-1 0,-4-3 129,-8-7-258,0-7 129,-3-8 0,-3-7-129,-2-5 0,3-2 129,0-13-129,3-8 0,4-6 0,7-5 0,7-1-129,5 0 129,5-1 0,12 4 0,5 7-129,3 8 129,1 7 0,-1 10 0,-2 2 129,-2 11 0,-6 6 0,-3 6 0,-11 4 0,-1-1 129,-3-1-129,-9 2 0,-8-7 129,-5-2-129,-6-7-129,1-4 129,-2-7-129,4-2 0,2-12 129,4-12-258,11-4 129,7-9 0,4 0 0,12-2-129,8 2 129,5 2 0,2 8 0,2 8 0,1 12 0,-1 7 0,-6 14 0,-1 11 0,-7 9 0,-1 6 129,-6 4-129,-3 0 0,-3-4 129,-2-3-129,-7-5 129,-4-7-129,-10-10 129,0-5-129,-3-10 129,-1 0-129,1-13 0,4-11 0,5-9 0,6-8 0,6-2 0,3-1 0,8 0 0,6 4 0,3 4 0,0 13 0,-1 8 0,0 8 0,-16 7 0,21 2-129,-10 15-258,-11-17-516,11 43-1548,-7-18-2064,-3-3 0,3 0-387,-4-22-387</inkml:trace>
    <inkml:trace contextRef="#ctx0" brushRef="#br1" timeOffset="57975.8116">10284 356 9933,'0'0'4386,"-5"20"-258,5-20-258,-15-1-2838,15 1-258,0 0 129,0 0-258,0 0-129,0 0 129,0-15-387,0 15 129,0 0-129,0 0-258,-17-4 129,17 4-129,-15 4-129,15-4 129,-18 25 0,11-7 0,4 1 0,3 1 0,0-2 129,6-1-129,-6-17 0,34 19 129,-7-19-129,2 0 129,3-9-129,-2-4 0,2-6 0,-7-1 129,-5 0 0,-10-2 0,-8 2-129,-2 0 258,-17 3-258,-5 3 129,-11 6-129,-1 5 129,-5 3-129,2 1-129,-1 11 129,2 5-258,4 3 258,4 4-129,4-1 129,7 1-258,4-2 387,8-4-258,5-18 129,0 22 129,0-22-129,32 0 0,-9-8 0,3-7 0,0-2 129,-2-3-129,-2-2 0,-7 1 129,-7 3-129,-6-1 129,-2 19-129,-8-23 129,-9 16-129,-2 5 0,-2 2 0,-3 16-258,0 7 258,4 7-129,3 8 129,9 4-258,6-2 258,2 2 0,15-8 0,11-9 0,4-8 0,5-12 0,1-5 0,-3-10 129,-2-10-129,-10-6 0,-5-2 129,-11-3-129,-5-1 0,-9 0 129,-13 2-129,-8 2 129,-5 9-258,-6 6 258,-2 9-129,-3 4-129,1 7 129,4 8-258,9 7-129,4-9-645,23 4-2451,5-17-1032,0 0-258,15 0-129,8-25 0</inkml:trace>
    <inkml:trace contextRef="#ctx0" brushRef="#br1" timeOffset="77536.7957">9260 294 10836,'-32'17'3741,"12"-17"129,20 0-258,-12 17-3354,12-17-258,0 0 0,0 0 129,-10 15 129,10-15 258,0 0-129,0 0 0,0 0 258,0 0-129,0 0-129,0 0 0,0 0-129,0 0-129,0 0 0,15 0 0,-15 0 0,30 0-129,-8 0 0,7 0 129,1 1-129,7 4 129,2 2-129,1 0 0,0 3 0,-1 0 0,-4 2-129,-4-2 129,-4 3 0,-11-1 0,0 0-129,-16-12 258,18 25 0,-18-25-129,5 25 129,-5-25-129,0 27 0,0-27 0,-10 29 129,10-29-129,-25 27 0,5-14 0,-6 3 129,-2-1-129,-6 1 129,-1 1 0,-2 2 0,0-1 0,3 3-129,2-3 129,5-1-129,7 0 0,5-4 0,15-13 0,-17 22-129,17-22 129,0 0-129,0 20 0,0-20-129,0 0 0,12 17-258,3-4-516,-15-13-1032,22 2-2064,-5 7-387,-17-9-387,37-4 129</inkml:trace>
    <inkml:trace contextRef="#ctx0" brushRef="#br1" timeOffset="75687.8953">6906 918 9030,'0'0'3870,"0"0"-129,0 0-129,0 0-3483,0 0 0,6-8 129,-6 8 0,0 0 258,0 0 0,14-17 129,-14 17 129,0 0 0,0 0 0,0 0-129,0 0-258,0 0 0,0 0-129,0 0 0,0 0 0,5-15-129,-5 15 0,0 0 0,0 0 0,0 0-129,0 0 129,0 0 0,0 0-129,0 0 129,0 0 0,5-17 0,-5 17 0,0 0 0,0 0 0,0 0 0,0 0 0,0 0 0,0 0 0,0 0-129,0 0 129,0 0-129,0 0 0,0 0 0,17-8 0,-17 8 0,0 0 0,23-7 0,-7 5 0,5 0 0,8-3 0,3 2 0,5 0 0,5-2 0,0 1 0,4 3 0,-4-3 0,-4 3 0,-2-1 0,-4 2 0,-5 0 0,-4 0-129,1 0 129,-4 3 0,0 1 0,-1-1 0,-3 0 0,1 1 0,-17-4 0,25 3 0,-25-3 129,16 2-129,-16-2 129,0 0-129,0 0 0,0 0 129,0 0-129,0 0 129,0 0-129,0 0-129,0 0 129,0 0 0,0 0 0,0 15 0,0-15 0,0 0 0,1 17 0,-1-17 0,2 20 129,-2-20-129,0 27 0,0-12 0,-5 5 129,-2 4-129,-1 3 0,-2 1 0,-2 6 0,-2 3 0,3 2 129,-3 4-258,1 1 0,-2 2 129,-1-1-129,-2 0 0,-2 1 0,-2-4 0,2-3 0,-2-4 129,2-3 0,3-5 0,0-5 0,9-5 0,8-17 0,-12 20 0,12-20 0,0 0-129,0 0 0,0 0-129,0 0-258,0 0-645,-19-9-1935,19 9-1548,0-25-129,0 7-387,0-3-129</inkml:trace>
    <inkml:trace contextRef="#ctx0" brushRef="#br1" timeOffset="92311.7657">10098 464 2451,'0'0'2967,"0"0"387,0 0-516,0 0-1548,0 0-645,-4-9 0,4 9 0,0 0 129,0 0 0,-20-16 0,20 16 0,-15-5 258,15 5-387,0 0-129,-19 0-129,19 0-129,-11 18 0,4-3 0,7 4 0,-3 3-129,3 1 129,0-1 0,8 2 0,0-8 129,9 0 129,-2-10-129,6-2 0,-3-4 129,6-5-258,-6-11 0,-1 1 0,-4-5-129,-2 2 0,-10-3-129,-1 5 129,0-3 0,0 19-129,-22-22 129,7 15-129,-2 6 0,1 1 129,-1 7-129,2 6 0,1 4 0,2 3 0,4 0 0,5 0 0,3-1 0,0-4 0,0-15 129,28 14-129,-6-14 129,7-7 0,1-8-129,4-6 129,1-2-129,-1-2 0,-4-2 129,-5 3-129,-6 2 129,-8 4 0,-6 1-129,-5 17 258,-10-15-258,-8 15 129,-6 0-129,1 12 0,-4 4 0,3 5-129,4-1 129,5 0 0,6-3-129,9-17 258,0 18-129,0-18 0,29 0 0,-9-5 129,4-7-129,-2-1 129,1-2-129,-4 3 0,-4-1 0,-15 13 0,13-19 129,-13 19-129,0 0 0,-18-5 0,-2 5 0,-2 2 0,-5 6 0,3 4 0,1 0 0,6 1 0,0 1 0,17-14 0,-12 22 0,12-22 0,0 0 0,14 11 0,1-11 0,-15 0 0,29-8 0,-29 8 0,21-19 0,-21 19-129,5-16 129,-5 16-258,0 0-129,-23-21-1032,23 21-3096,-15 0 258,15 0-645,0 0 0</inkml:trace>
    <inkml:trace contextRef="#ctx0" brushRef="#br1" timeOffset="55473.6735">6919 1886 5160,'0'0'3870,"0"0"-516,20 17 129,-20-17-2709,0 0-387,0 0 129,0 0 0,0 0 129,0 0 129,0 0-129,2-14 129,-2 14 0,0-17 0,0 17 0,0-23-387,0 23 0,0-31-129,7 16-129,1-3 129,6 1-258,2 0 0,1 4 0,3 3-258,-1 3 258,-2 5 258,-2 2-129,-15 0 0,20 27 0,-18-7 0,-2 5 129,0 4-129,-7 1 129,-8-1-129,1-4 0,-4-3 0,-1-5 0,1-7 0,1-3-129,0-7 0,17 0 0,-20-26 0,15 5 0,5-6 0,0-4 0,8 1-129,4 3 129,3 4 0,1 4 0,0 11 0,0 8 0,-16 0 0,25 22 129,-20 1 0,0 4-129,-5 5 129,0 0 0,-12-2 0,-1-3 0,-8-7 0,0-3-129,-1-8 0,-2-8 129,2-1-129,4-15 0,3-7 0,4-5 0,5-5-129,4 0 129,2-3 0,7 5 0,6 3 0,2 5-129,4 5 129,-1 9 0,1 4 129,-2 4-129,-17 0 0,25 24 129,-18-6-129,-4 4 0,-3 2 129,-3-1-129,-9 1 129,-3-4-129,-4-1 0,1-6 129,-2-3-129,3-8 0,2-2 0,15 0 0,-16-30 0,16 6 0,0-3 0,7-1 0,3-3 0,2 8 0,2 1 0,-14 22 0,23-22 0,-23 22 0,20 2 0,-20-2 0,17 32 0,-10-12 0,-2 2 0,-2 1 0,-3 1 0,0-4 0,-8-3 0,8-17 129,-30 23-129,9-16 0,-2-3 0,-2-4 0,1-2 0,0-10-129,4-3 129,3-4 0,4-1-129,6-3 129,6-3 0,1 5-129,0-1 129,3 5-129,2 2 129,-5 15-129,12-17 0,-12 17-129,0 0-516,0 0-1806,0 0-1806,15 0-258,-15 0-387,15-12 0</inkml:trace>
    <inkml:trace contextRef="#ctx0" brushRef="#br1" timeOffset="84636.9483">2188 2234 10707,'0'0'4128,"-5"-12"-258,-14-5-258,2 4-3612,0-1 0,-1 8 0,-2 1-129,-2 1 258,-3 4-129,1 0 0,-3 7 129,2 3 0,0 5 0,3 0 0,0 7 129,3-1-129,6 5 0,1 3 0,7 3 0,3 0 0,2 2 0,9-2 129,11 1-129,5-7 258,12-1-387,5-8 0,7-6-258,3-4 0,0-7-516,6 0-774,-13-8-903,4-11-1677,1 4-129,-11-10-387,5 5 258</inkml:trace>
    <inkml:trace contextRef="#ctx0" brushRef="#br1" timeOffset="85048.9685">2610 2125 4515,'-47'22'3483,"17"-22"-387,16 10 0,-15 0-2451,9-5-516,5 3-129,15-8 129,-22 27 129,17-12 0,5 4 129,0-2 0,10 3-129,9-7 129,4 2 129,6-8-129,3-4 0,0-3 0,0-3-129,-4-7 129,-1-3-258,-8-4 129,-6 0-129,-9-2 0,-4 1 129,-9 1-258,-9 0 129,-9 2 0,-5 2-129,-2 4 0,-1 1-258,1 6-129,1-3-645,11 5-516,2 0-903,3 0-1290,17 0-129,0 0-258</inkml:trace>
    <inkml:trace contextRef="#ctx0" brushRef="#br1" timeOffset="86392.0431">2829 1950 5031,'0'15'3354,"0"-15"-129,0 0-258,0 0-2967,0 0 0,13 12 0,-13-12 129,0 0 0,20 15 258,-20-15 129,7 23 129,-4-1-129,-3 0 129,0 10-129,0-2 129,0 6-387,0-4 0,2 1 0,1-8-129,3 1 129,-6-26 129,8 23 0,-8-23-129,0 0 129,13-13 0,-6-2 0,0-7-129,1-5-129,4-3-129,2-4 0,1 0 0,1 1-129,5 4 129,-3 2-129,-1 7 129,0 5 129,-17 15 0,25-4 0,-25 4 0,17 21 258,-12 0-258,3 11 129,-3 0-129,4 5 0,-2-3-129,4-2 129,-1-8-129,2-3 129,-12-21 0,25 12 0,-25-12 0,31-18 129,-14-6-258,-1-11 129,1-4-258,2-6-129,-1 1 258,-1 2-258,2 5 258,-3 8-129,3 12 129,-2 14 0,1 5 0,2 18 0,1 5 0,0 5 0,1 2 0,0-3 0,0-5-129,-2-9-129,0-3-129,-4-12-258,4 0-129,-10-17-129,7 7-129,-11-17 0,10 10-129,-10-10 387,6 8 258,-7 3 258,0-1 645,-5 17 387,5-20 0,-5 20 258,0 0-258,0 0 129,0 0-258,4 11-258,-4 10-129,5 7-258,0 8 0,3 11 129,4 3-129,0 7 129,1 1-129,1 2 0,1-4 129,-2-4-258,-3-8 258,-1-7-129,-4-11 258,-2-2-129,-3-24 258,0 19-258,0-19 129,-7-9 129,-4-11-258,4-5 387,-7-11-516,3-7 129,-1-8-258,3-8 258,4 2-516,4-7 258,1 7 0,3-4 0,12 11 0,4 3 0,4 10 129,4 10 0,2 10 0,-1 10 129,1 7 0,-5 7 0,-1 11-129,-6 8 129,-2 4-129,-6 0 0,-6 4-129,-3-4 0,-3 2-129,-13-3-129,0 1-258,-11-8-129,5 3-516,-8-13-516,6 1-1290,7-1-903,-6-12 0,23 0-387</inkml:trace>
    <inkml:trace contextRef="#ctx0" brushRef="#br1" timeOffset="86743.0633">4118 1438 9159,'0'0'4257,"0"0"-516,21 14 0,-17 1-3225,4 0-516,6 8 129,1 9-129,5 9 129,-3 13 129,5 6 0,-7 9 0,5 4 0,-5 1 129,4-2-129,-4-5-129,2-10-129,-2-8-774,-3-18-387,8-8-903,-3-8-2064,-17-15 0,32-13-258,-24-19-129</inkml:trace>
    <inkml:trace contextRef="#ctx0" brushRef="#br1" timeOffset="87092.081">4466 1970 5289,'0'20'3999,"0"-20"-387,10 17 129,-10-17-2451,29 2-774,-6-2 0,1-9-387,3-6-129,0-7 0,-2 0 0,-3-3 0,-4 1 258,-6-4 129,-2 8 0,-8-7 129,-2 27 0,0-29 0,0 29 0,-19-2-129,19 2-129,-32 22 0,14 4-129,-1 11-129,1 3 0,1 5 0,2 2 0,5-1 0,6-6-129,4-4-129,2-9 0,11-6-516,-13-21-645,36 5-1032,-11-5-1677,-8-18 0,11-1-258,-12-19 129</inkml:trace>
    <inkml:trace contextRef="#ctx0" brushRef="#br1" timeOffset="87633.1119">4809 1840 1935,'14'7'2838,"-14"8"-129,0-15-1161,0 20-1161,0-20 0,1 32 0,3-12 129,1 2 0,-2 2 129,0-2 0,1 0 387,-4-22 0,3 30 129,-3-30 129,0 0-387,0 0 0,0 0-258,9-12-129,-9 12-129,11-35-129,-2 13-258,-1 0 129,1 4-129,2 1 0,-11 17-129,24-15 258,-24 15-129,23 1 0,-12 16 129,-3 2 0,-1 4-129,-2 1 129,0-1 0,-2-2-129,1-5 0,-4-16 0,6 15 0,-6-15 0,0 0 0,20-20 0,-9-2 0,4-3 0,-2-5 0,4 0 0,-2 1 0,0 4 0,-1 6 129,-4 2 0,-10 17 129,18 0-129,-18 0 0,17 31 0,-5-6-129,3 9-258,-1-7-516,7 10-1032,-2-5-1548,-4-17-645,12 12-258,-27-27-387</inkml:trace>
    <inkml:trace contextRef="#ctx0" brushRef="#br1" timeOffset="88016.9307">5450 2054 5289,'42'2'3612,"-13"-2"-387,-19-24-258,17 2-2451,-14-1-903,1-1 258,-7 2 129,-4-1 0,-3 4 129,-5-4 258,-5 7 0,-7 1 129,2 9 0,-4 1 0,2 6 0,-3 16-129,7 10 258,-4 7-258,7 11-129,0 0 0,5 4 129,1-2-258,4-1 129,7-13-258,7-7-258,7-9-774,0-17-1032,6-4-1032,8-3-903,-12-23-258,13 8 129</inkml:trace>
    <inkml:trace contextRef="#ctx0" brushRef="#br1" timeOffset="88359.9504">5699 1963 903,'0'-17'3483,"0"29"387,0-12-129,-6 40-1161,4-4-774,-5-4-774,7 11-129,-7-11 0,7 9-129,-5-19-258,5 3 129,0-25 0,0 15-129,0-15 258,0-10-258,2-12-129,10-5-129,1-6-129,2-4-129,4 1 258,-1 4-258,-1 5 129,2 9 0,-2 9 0,-2 9 0,-2 17 0,1 12-129,-6 4 0,0 10 0,-1 0-129,-3 1-258,2-2-387,-6-13-516,7 1-645,-7-30-1032,0 15-1290,0-15-258,5-15 0,7-5 1</inkml:trace>
    <inkml:trace contextRef="#ctx0" brushRef="#br1" timeOffset="88896.9811">6009 2298 2967,'-39'-54'4257,"39"54"-258,-27-32-387,27 32-1419,-10-17-258,10 17-516,0 0-516,14-17-387,11 12-129,7-5 0,8 4-129,11-6 129,6 3-258,0-1 0,0 4-129,-5 1 129,-4-1-258,-11 6 0,-10-3-387,-4 3-645,-23 0-1806,0 0-1161,27-3-258,-25-19-258</inkml:trace>
    <inkml:trace contextRef="#ctx0" brushRef="#br1" timeOffset="88661.9676">6056 1610 1290,'0'0'3483,"0"0"0,17 17 0,-17-17-1548,0 20-903,0-2 0,0 4 0,12 12-129,-7 6 129,8 12-258,-5 6 0,8 11-129,-6 0-258,3 6 0,-6-2-129,0-8-387,-1-3-387,-6-13-516,2-2-387,-2-13-903,-8-17-1677,8 3-129,-19-20 0,19 0 0</inkml:trace>
    <inkml:trace contextRef="#ctx0" brushRef="#br1" timeOffset="48292.8824">5834 2746 6192,'10'26'3612,"-10"-26"-129,-8 0-129,8 0-2967,0 0 0,0 0 129,0 0 258,0 0 0,0 0 0,-17 0 0,17 0-129,0 0-129,0 0 0,-22 2-129,22-2-258,-20 14 0,20-14 0,-21 27-129,13-11 129,1 5-129,6-1 0,1 2 0,0-4 129,8-3 0,-8-15-129,30 17 129,-8-17 0,0-2-129,2-11 129,-2-6 0,-2-1-129,-3-7 258,-4 4-129,-8-4 0,-5 3 0,-3-1 0,-11 7 0,-9-1 0,-4 9 0,-7 5-129,-5 5 0,-1 2 0,0 11 129,1 7-258,4 5 129,4 4 0,8 3 0,4-2 0,11-1 129,6-4-129,2-3 129,0-22 0,35 20-129,-8-20 129,5 0 0,0-13 0,2-6-129,-4-3 0,-3 1 0,-5-3 129,-5 2-129,-10-1 0,-6 2-129,-1 5 129,-13-1 0,-7 5 0,-4 3-129,-5 6 129,-4 3-129,-1 5 129,1 10 0,1 6-129,3 4 258,7 3-258,5-1 129,7-1 129,7-5-129,3-4 129,0-17-129,23 10 129,-1-10 0,2-13-129,3-6 129,-4-6-129,1 0 129,-6-2-129,-1 0 0,-8 3 129,-8 3-129,-1 4 0,0 17 0,-28-15 0,2 15 0,-6 5 0,-3 15 129,-2 7-129,0 6 0,2 6 129,4 0-129,6-4 129,8-1-129,7-6 129,9-7 0,1-21 0,11 10-129,5-14 129,4-9 0,0-11 0,0-1-129,-1-5 0,-4 0 129,-7-1-129,-1 3 0,-7 2 129,-2 5-129,-11 4 0,-4 5 0,-7 7 0,-1 5 0,-2 8-129,0 11 129,4 9 0,1 6 0,7 1 0,3 2 0,9-5 0,3-1 129,1-9-129,-1-22 129,31 11 0,-8-12-129,2-18 129,4-4-129,-4-8 0,0-1 129,-3-3-129,-5 3 0,-8 2 0,-6 4 0,-3 6 0,0 20 0,-20-20 0,0 20 0,-2 5-129,0 10 129,-2 7 0,4 2 0,3 3-129,5-2 258,6-3-129,6-7 0,0-15 0,16 12 0,5-12 0,4-10 0,2-6 129,0-2-258,-2-2 258,-3 0-129,-5 3 0,-6 2-129,-11 15 129,7-16 0,-7 16 0,0 0 0,-10 12-129,10-12 129,-13 34-258,9-17 0,4 6-129,0-23-774,26 29-2709,-3-22-645,6-7-258,6-11-258</inkml:trace>
    <inkml:trace contextRef="#ctx0" brushRef="#br1" timeOffset="50934.8275">5580 2816 2064,'0'0'2838,"0"0"129,0-18-1032,0 18-1290,5-24 129,-5 24 129,2-20 0,-2 20 129,0 0-129,-16-20-129,16 20 0,-30 0-387,13 0-129,-3 5-129,-2 5 0,0 5 0,2 2 0,0 5 129,6 1 0,3 1 258,9 4 0,2-2 0,5 1 0,9-9 0,12 1 0,0-13-129,7-2 0,1-4-258,3-9 129,-5-9-129,0-2 0,-5-4 0,-5 4-129,-9-4 387,-3 7-258,-10-3 0,-1 5 0,-15 2 0,-2 8 0,-7 1 129,-2 4-258,0 2 129,-2 10 0,4 3-129,5 2 258,3 1-258,9 2 129,4-4 0,4-16 0,4 23 129,-4-23-129,30 5 0,-8-5 0,-2-7 0,4-6 0,-3-2-129,1-2 129,-5 2-129,-2-2 0,-15 17 0,15-24 0,-15 24 0,0 0 0,0 0 0,-15-6 0,15 6 0,-22 12 0,22-12 0,-16 31 129,12-9-129,4 2 0,2-2 129,10-4-129,6 1-258,2-11 0,11 7-903,-11-16-1677,7-11-1419,8-7-387,-8-14-129,7-3-387</inkml:trace>
    <inkml:trace contextRef="#ctx0" brushRef="#br1" timeOffset="129934.9417">5719 2796 516,'0'0'2322,"0"0"129,0 0 129,-10 0-2322,10 0-387,0 0 129,0 0 129,-20-10 258,20 10 129,-20-3 129,5-1 516,0 4-129,-6-3 129,3 3 258,-4-2-129,2 2 0,-5-5-258,6 5 0,-6-2-258,10 2-129,-7 0-129,7 2-258,0 1 129,15-3-129,-22 22-129,22-22 0,-10 32-129,10-12 0,0 4 0,8 0 129,6-3-129,2 0 129,5-6 0,2-3 0,2-9 0,2-3 258,-3-3-258,3-9 0,-7-8 0,0 1 0,-5-4 0,-5 1 0,-6 0 0,-4 5-129,0 2 129,0 15 0,-29-17-129,9 17 258,-7 0-129,0 7-129,-3 6 129,1 6 129,1 1-258,4 3 129,4 3 0,5-1 0,6 0 0,9-1 0,0-1-129,14-4 129,4-6-129,9-4 129,3-9 0,6 0-129,-3-10 129,3-9 0,-1-4-129,-3-3 129,-7-1 0,-3 2-129,-10 2 129,-4 4 0,-8 1-129,0 18 129,-18-19 0,-1 17-129,-6 2 129,-2 4-129,-3 9 0,-2 6 129,3 6-129,2 0 0,4 4 0,4-4 0,6-1 0,6-4 0,7-20 0,0 20 129,0-20-129,22-3 0,-3-14 129,1-3-129,0-6 0,-2-2 129,-2-4-129,-3 3 0,-5 2 0,-4 5-129,-4 6-129,-2-5-645,2 21-2967,0 0-516,-15-13-258,15 13-258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1:50.87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DAC59DB-46B8-441E-AD42-94D1620DAC25}" emma:medium="tactile" emma:mode="ink">
          <msink:context xmlns:msink="http://schemas.microsoft.com/ink/2010/main" type="inkDrawing" rotatedBoundingBox="14300,12256 15496,11912 15587,12226 14391,12570" semanticType="callout" shapeName="Other">
            <msink:sourceLink direction="to" ref="{3FAE534C-0043-4924-96EB-9B1DEFD683F5}"/>
            <msink:sourceLink direction="from" ref="{C391A490-E317-448D-835B-1EA4AAFB5FEF}"/>
          </msink:context>
        </emma:interpretation>
      </emma:emma>
    </inkml:annotationXML>
    <inkml:trace contextRef="#ctx0" brushRef="#br0">757 274 12513,'0'0'4257,"-17"4"-387,17-4-387,0 0-3354,-24 0-129,9 5 0,-5 5 0,-2 2 129,-5 3 129,0 5 0,-3 0-129,0 7 0,3 0 0,6 5 0,5-3 0,7 3 0,7-4-129,2-1 0,12-8 129,8-4 0,6-10 0,6-5 0,-2-3 129,5-11-129,-4-6 0,-1-2 0,-5-5 0,-3 2 0,-9 0 0,-4 1 0,-9 2-129,0 4 0,-7 2 129,7 16-129,-30-15-129,11 15 129,1 0 0,-1 12-129,4 7 129,3 1 0,4 3 0,5-1 0,3-2-129,1-1 258,-1-19-129,24 24 0,-6-24 0,4 0 129,2-9-129,-1-9 0,-1-3 0,0-4 0,-5-2 129,-4-1-258,-6 1 258,-5 1-258,-2 5 129,-12 4 0,-5 8 0,-6 8 0,-3 1 0,-2 18 0,-1 6 0,2 9 0,5 3 0,6 2 0,5-4 0,8-2 0,3-10 129,0-22-129,30 15 0,-4-15 129,1-15-129,3-7 0,-2-5 129,-1-3-129,-5 1 0,-5-3 0,-10 7 0,-7 1 0,-2 8 0,-15 7-129,-8 9 129,-4 0 0,-4 14-129,-1 9 129,2 6 0,0 5 0,7-3 0,5 0 0,6-8 129,8-1-129,6-22 129,0 17 129,0-17-129,18-7 0,-4-8 129,2-2-129,-2-5 0,1 1-129,-7-1 129,-1 0-129,-4 3 0,-3 2 0,0 17 0,0 0 0,0 0-129,-11-5 129,11 5 0,-10 19 0,8-2-129,2 1 129,0-18 129,0 27-129,0-27 129,0 0 0,0 0 129,13 9-129,-13-9 0,5-10 0,-5 10 0,0-24-129,0 24 0,-3-27 0,3 27 0,-17-20 0,17 20 0,-22-12 0,22 12 0,-20 0-129,20 0 129,-20 5 0,20-5 0,0 0 0,-17 20 0,17-20 0,0 0 0,0 21 129,0-21-129,12 5 0,-12-5 129,20 0-129,-20 0 0,19-4 0,-19 4 0,6-15 0,-6 15-129,0 0 0,-15-13 0,-5 8-258,20 5-1032,-42 11-2967,18-11-129,24 0-258,-25-20-387</inkml:trace>
    <inkml:trace contextRef="#ctx0" brushRef="#br0" timeOffset="45457.1343">-144 523 4902,'-18'0'3483,"3"0"0,15 0-129,0 0-1935,0 0-387,0 0 258,-21-5-387,21 5-129,0 0 129,-15-1-129,15 1 129,0 0-258,-18-7-129,18 7 0,0 0-258,0 0-129,0 0 129,0 0-258,-15-2 129,15 2 0,0 0 0,0 0-129,0 0 129,0 0-129,0 0 129,0 0-129,0 0 129,11 0-129,-11 0 0,19 0 0,-19 0 129,27 0-129,-12 4 0,4-3 0,-1 3 129,6-1-129,3 0 0,1 1 129,4 1-129,2 0 0,3 2 0,-5-2 0,1 1 0,-6-1 0,-3 1 0,-7-1 0,-17-5 0,18 10 129,-18-10 0,0 0 0,-7 15-129,7-15 129,-33 18 0,11-4 0,-8-1-129,-2 4 129,-5 0-129,0 3 0,-4 2 0,1 0 129,-2 0-129,3 0 129,2-2 0,3-3-129,6-2 129,3-3 0,6-4-129,4-1-129,15-7 0,0 0-387,0 0-129,0 0-1419,0 0-2064,0 0-387,10 0-258,9 0-258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45.983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D6E565F-3FDD-41CD-8E88-E82833178C0F}" emma:medium="tactile" emma:mode="ink">
          <msink:context xmlns:msink="http://schemas.microsoft.com/ink/2010/main" type="inkDrawing" rotatedBoundingBox="8552,15959 11622,15584 11716,16356 8646,16731" semanticType="callout" shapeName="Other">
            <msink:sourceLink direction="to" ref="{C391A490-E317-448D-835B-1EA4AAFB5FEF}"/>
            <msink:sourceLink direction="from" ref="{F1943004-0B27-490E-B1CD-2032383D7B32}"/>
          </msink:context>
        </emma:interpretation>
      </emma:emma>
    </inkml:annotationXML>
    <inkml:trace contextRef="#ctx0" brushRef="#br0">2090 3299 6321,'0'0'3999,"0"0"-516,0 0 129,0 0-2709,0 0-387,3-10 0,-3 10-129,0 0 0,16-8 129,-16 8 0,0 0 129,0 0 129,0 0 0,0 0-129,0 0 129,0 0-258,0 0-129,0 0-129,0 0 0,10-16 0,-10 16 0,0 0 0,10-18-129,-10 18 0,8-25 0,-3 10 0,5-2-129,-1-3 129,2-2-129,6-4 0,3-4 0,6 0 129,2-4-129,6-3 0,5-1 0,3-3 0,5 2 0,3 1 129,4 2-129,7 3 129,4 1-129,9 3 0,7 4 129,5 0-129,5 3 0,5 0 0,1 2 129,1 1 0,-2 2 0,-4 2-129,-4 3 258,-4 2-129,0 4 0,-3-1 0,0 4 0,-1-1-129,0 4 129,-6 0-129,0 0 0,-5 4 0,-5 4-129,-7 0 129,-8 2-129,-6 2 129,-6 2-129,-3-1 129,-5 2 0,-4 0 0,-3 1 0,0-3 0,1 2 0,-1-3 129,2 0-129,-1 0 0,1-2 0,-1-4 0,2 3 129,-1-4-129,-2 0 0,-2 0 0,-3 0 0,0-2 0,-17-3 0,25 9 0,-25-9 0,17 5 0,-17-5 0,0 0 0,17 7 0,-17-7 0,0 0 0,0 0 129,0 0-129,0 0 0,0 0 129,0 0-129,0 0 0,0 0 0,0 0 0,0 0-129,0 0-129,0 0 0,0 0-129,8-9-258,-8-9-516,0 18-1548,2-24-774,-2 7-1161,1-1-129,-1-4-516,0 3 516</inkml:trace>
    <inkml:trace contextRef="#ctx0" brushRef="#br0" timeOffset="828.044">4745 2343 9933,'0'0'4257,"4"-25"-258,-4 25-258,0 0-2967,0 0-645,0 0 129,0 0-129,0 0 0,0 0 129,0 0-129,0 0 129,0 0 0,0 0 258,0 0-258,0 0 129,0 12 0,0-12-129,0 0 0,0 0 0,3 15 0,-3-15 0,0 0-129,0 0 0,0 0 0,0 0 0,0 0-129,15 17 129,-15-17-129,0 0 0,17 20 129,-17-20-129,17 25 129,-6-6 0,5 3-258,0 3 258,6 4-258,2 1 258,3 3-258,3-1 129,2 0-129,-2 0 129,1-3 0,-4-2 0,-4-5 129,-3-4-129,-5-4 129,-15-14 0,19 18 0,-19-18 0,0 0-129,0 0 129,0 0 0,0 0 0,0 0-129,-15 0 129,15 0-129,-25-5 0,8 5-129,-5 0 129,-3 0 0,-4 9 0,-6 1 0,-4 7 0,-5 3 0,-5 2 0,-4 6 0,-3 4 0,-3 2 0,2 0 0,1-1 0,6-1 0,5-3 0,8-4-129,6-6 0,11-3-129,3-11-258,17-5-129,0 0-258,0 0-516,0 0-1419,20-16-1548,4-1-258,3-9 0,12 3-258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1:16.88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C9879CC-2AD5-49E6-9D3D-A666EC633EB5}" emma:medium="tactile" emma:mode="ink">
          <msink:context xmlns:msink="http://schemas.microsoft.com/ink/2010/main" type="inkDrawing" rotatedBoundingBox="14098,13939 16066,13768 16077,13900 14110,14071" shapeName="Other"/>
        </emma:interpretation>
      </emma:emma>
    </inkml:annotationXML>
    <inkml:trace contextRef="#ctx0" brushRef="#br0">7683 730 5160,'-30'15'3741,"6"-15"-516,19 10 0,-17-5-2193,22-5-774,-18 3 0,18-3 258,0 0 129,-15 0 258,15 0 0,0 0 129,0 0 0,0 0 129,0 0-258,0 0-129,0 0-258,0 0-129,20-13-129,-20 13-129,33-15 0,-11 5 0,4 1 0,1-3 0,3 4 129,0-2-129,4 0 0,-1 0 129,6 0-129,0-2 0,6 2 0,2-2 0,6 4-129,2-4 129,4 2-129,2 0 129,2 1-129,0 1 129,1 1-129,-4 2 129,-1 2-129,-5-1 0,-2 4 0,-3-1 129,-2 1-129,-5 0 0,2 0 0,-4 0 0,1 0 129,-4 0-129,0 0 0,-2 0 0,-1 0 129,-1 0-129,-1 0 0,0 0 0,0 0 0,-2 1 0,-1 1 0,0 1 0,-2-1 0,0 1 0,-4-1 0,-1 1 0,0-1 0,-2 0 0,0 1 0,0-1 0,1 1 0,-3-1 0,-1 1-129,-2-1 129,-15-2 0,24 3-129,-24-3 129,0 0-129,0 0-129,0 0 0,0 0-258,0 0-258,-24 0-516,24 0-1677,-15 0-1419,15 0-258,-19-6-129,6-10-258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29.57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-9 1335 9417,'0'0'3999,"0"0"0,-2-19-387,2 4-3096,0 15-129,0-20 0,0 20-129,0 0-129,2-19-129,-2 19 129,0 0 258,1-15 0,-1 15 129,0 0 258,0 0-258,0 0 258,0 0-129,0 0-129,0 0 0,0 0-129,0 0 0,0 0-129,17-17 0,-17 17-129,24-18 0,-2 3 0,8-2-129,10-8 129,14-2 0,19-7 0,17-3 0,18-7 0,18-3 0,19-10-129,18-4 129,21-6 0,14-3 0,6-8 0,1-3-129,-3 1 129,2 2-129,-8 2 129,-10 9-129,-22 5 0,-17 10 0,-18 10 0,-16 8-129,-17 10 0,-20 8 0,-16 6-258,-18 1 0,-3 9-258,-17 0-516,7 9-645,-29-9-1290,21 6-1677,-4 6 129,-17-12-129,29 20-387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0.403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353 103 6966,'-38'21'3741,"38"-21"-258,-36 5-129,19-5-2967,17 0-129,-27-2 258,27 2-387,-28-2-129,11 2 0,-5 0 258,2 0 0,-7 0 258,5 0 129,-6 0 129,7 2 0,-4-2 258,25 0-129,-28 0 129,28 0-387,0 0-129,20 0 0,15-5-258,24 0 0,15-4 0,20 3-129,19-6 0,16 2 0,16-4 129,20 3-129,10-3 0,5 2 0,0 2 0,4 4 0,-8-1 0,-2 5-129,-11 2 0,-15 0 0,-15 4-258,-15 1 0,-9 6-516,-22-9-516,4 13-1806,-17-6-1290,-18-6-387,-9 0-129,-18-3-258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47.0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4F94725-C76D-46BC-867A-24E676969A57}" emma:medium="tactile" emma:mode="ink">
          <msink:context xmlns:msink="http://schemas.microsoft.com/ink/2010/main" type="inkDrawing" rotatedBoundingBox="4921,12877 18582,9932 19893,16013 6232,18958" hotPoints="20244,13685 12296,16983 3965,14833 11912,11535" semanticType="enclosure" shapeName="Ellipse">
            <msink:sourceLink direction="with" ref="{174695D7-F262-4914-8982-2936BC891B99}"/>
            <msink:sourceLink direction="with" ref="{69645D3F-18C7-4838-BDE0-8C24D9268474}"/>
          </msink:context>
        </emma:interpretation>
      </emma:emma>
    </inkml:annotationXML>
    <inkml:trace contextRef="#ctx0" brushRef="#br0">6127 488 9417,'-5'-23'4128,"-2"-1"-387,7 24 0,-5-18-3354,5 18 0,-10-17 129,10 17 0,0 0-129,-10-19 0,10 19 0,0 0 0,0 0 0,0 0 0,0 0-258,-1 15 0,1 4 0,0 4 0,3 9 0,2 4-129,-2 8 258,-1 1-129,-2 7 0,0 4-129,0 3 258,-8 1-258,-3 2 258,-2-4-129,0 1 0,-6-6-129,1-2 129,-6-9 0,0-2 0,-4-9 0,-2-1-129,-7-8 129,-2-2 0,-7-7-129,-4-1 0,-4-7 129,-7-1-129,-2-4 0,-8 0 0,-5-7 129,-5 0-129,-3-3 0,-3 0 0,-4-2 0,0 0 0,-3 2 0,0-2 0,-4 4 0,-3-2 0,-8 5 0,-4 0 129,-5 2-129,-3 3 0,-5 0 0,-4 3 0,-6 4 129,-7 6-129,-3-1 0,-4 3 129,-3 2-129,-2 5 129,-3 0 0,-4 3-129,1 2 129,2 3-129,3 2 0,5 5 0,-1 0 129,4 5-129,0 4-129,2 6 258,4 7-129,6 6 0,5 8 0,6 6 0,9 5-129,7 5 258,8 4-129,13 2-129,9 3 129,10 5 0,7 4-129,3 9 129,5 9 0,5 1-129,7 4 0,9-1 129,7 1 0,11-2-129,9-10 0,6-7 0,13-9 0,11-6 0,8-8 0,5-8 129,5-7 0,6-11 0,3-8 129,3-10 0,1-12-129,4-7 129,2-10 0,3-5-129,3-7 129,4-3-129,4-3 129,4-9-129,4 1 0,1-6 0,2 0 0,0 0 0,-2 0 0,-2 2 0,-3 3 0,-1 4 0,-6-1-129,0 8 129,-3 1 0,-3 0 0,-4 10 0,-4 3 0,-3 6 0,-8 1 0,-3 5 0,-9 1 129,-6 0-129,-6 6 0,-7 2 0,-6 1 0,-9 1 0,-1 4 129,-3-1 0,-9 5-258,-3-1 258,-3 3-258,-6 3 258,-1 1-258,-1 4 258,-2 3-258,1 5 129,-2 6 129,1 2-258,4 4 258,4 2-129,5 1 0,3 3 0,5-3 0,6-1 0,1-2 0,5-2 0,8-1-129,6-1 129,4-1 0,4-1 0,7 1-129,3-2 129,8-3 0,2-5 0,7-4 0,2-6 0,3-3 129,3-11-129,0-6 0,4-9 0,1-5 0,2-8 129,5-6-129,5-1 0,5-8 0,6-9 0,5-3 0,3-4 129,1-3-129,4-5 0,-2-5-129,2 0 258,-1-1-129,1-3 0,4 1 0,6 1 0,2-1-129,2 5 129,5 4 0,0 3 0,0 4 0,0 6 0,0 6 0,-1 5 0,2 7 0,-1 0 129,1 5-129,-2 7 0,0 3 0,-1 2 0,-4 0 0,-2-2 129,3 0-129,0-5 0,1 0 129,2-3-129,1 0 0,-2-2 0,-1-2 129,-4 4-129,-4-2 129,-3 3-129,-1 4 0,-1 0 129,-3 3-129,-2-2 0,-3 3 129,-1-5-129,-2 1 0,-4-4 0,-5-1 0,-2-7 129,-1 0-129,-1 0 0,2-12 0,-3-3 0,1-7 0,-2-5 0,-3-6 0,-2-6 129,-5-5-129,-7-4-129,-5-6 129,-8-3-129,-5-4 129,-7-5-129,-7-3 129,-5-5-129,-4-6 129,-8-6 0,-3-7-129,-5 1 129,-1-4 0,-4 1 0,0 3-129,0 3 129,-4 3 129,-1 7-258,-1 1 258,0 3-129,1 1 129,0 0-258,2 0 258,3 0-129,0 0-129,7 5 129,10 0 0,6 5-129,11 3 0,8 6 129,7 4-129,11 9 0,4 3 0,8 7 129,4 5-129,3 9 129,2 4 0,2 6 0,-3 6 0,1 2 0,1 7 0,-2 7 0,-1 2 0,-4 6 0,1 3 0,-2 4 0,2 3 129,-4 5-129,-1 2 0,1 3 0,1 2 0,-1 1 0,0-1 129,2-1-129,2 0 0,0-3 0,3-1 0,5-4 0,3 0 0,9-4 0,7-4 129,5-2-258,4-7 258,6-4-129,3-6 0,4-8 0,3-2 0,6-13 0,4-8 0,2-8 0,1-7 0,1-6 0,-4-6 0,-4-4 0,-8-4-129,-9 0 129,-13-5 0,-8-1 129,-9 2-258,-9-3 258,-9-3 0,-9-4 0,-8-6 0,-10-6 0,-8-8 0,-9-6-129,-6-4 129,-9-4 0,-7 3-258,-3 2 129,-11 3 0,-11 7 129,-12 9-129,-8 6 129,-14 2-129,-6 7 129,-10 0-129,-7 3 0,-4 0 0,-1 3 0,0 4-129,0 5 129,0 5-129,-2 6 129,-5 4 0,-3 5 0,-7 7 0,-3 2 0,-2 4 0,-2 2 0,-1 2 0,1-2 129,5 2-129,2 0 0,4 0 0,-1 0 0,0-2 0,3 2 0,-1-2 0,1 0 0,5-1 0,0-1 0,6-1-129,5 0 129,5-2 0,7-3 0,3-4 129,5 0-129,3-3 129,6 0-129,3-5 129,7 0-129,4-3 0,9 0 0,7-8 0,8 0 0,7-6-129,5-3 129,5-2 0,10-2 0,2 1 0,2-1 0,1 4 0,-2 1 0,-1 4 0,-2 3 0,-4 2 0,-1 2 0,-7 1 0,-3 0 0,-3 2 0,-13 2 0,-5 1 0,-10 4-129,-7-2 129,-10 3 0,-7 2 0,-4 2 0,-7 0-129,-3 6 129,-3 0 0,-2 8 0,0 2 0,-2 7 0,2 7 0,-1 0-129,1 10 129,-1 7 0,0 7 0,2 1 0,1 5 0,1 2 0,4 2 0,1 5 0,6-2 0,3 3 0,8 2 129,3 2-129,4 3 0,5 4 129,4 2-129,4 6-129,2 4 258,5 7-258,-3 3 258,2 2-258,-1 3 258,-1-3-258,-2-1 258,-3-5-129,-6-5 0,-3-8 129,-6-4-258,-5-7 129,-6-4-129,-1-4 129,-5-7 0,-2-3 0,1-3-129,-1-6 129,2-4 0,3-6 0,2-3 0,2-3 0,1-2 0,0-2 0,2-8 0,3-2 0,0-3 0,2-3 129,2-4 0,1-4-258,3-2 258,3-2-129,2-2 0,1-5 0,1 0 129,2-4-258,0-1 129,2 2 0,-2-6 0,2 3 0,0-5 0,1 1 0,-1-2 0,1 1 0,-1 1 0,3-1 0,-2 1 0,2 2 0,0 1 0,2 2 129,2 3-129,-1-1 0,4 3 0,-2 0 0,2 0 0,-2 3 0,2 1 0,-2 2-129,-2 4 129,-1 4-129,-2 3 129,-1 3-129,-3 5 129,-1 4 0,-3 4 0,-2 3 0,2 1-129,-2 0 129,1 1 0,3 6 0,1 0 0,1 0 0,4 3-129,4 0 129,-1 1 0,6 3 129,-1-1-129,4 4 129,0-2-258,5 4 129,2-2-258,8 10-903,0-6-2967,0-21-516,13 26 0,-13-26-516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1.24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48-12 9804,'-21'19'4773,"3"-13"-129,18-6-258,-15 9-1677,15-9-2451,0 0 0,0 0 0,0 0-387,0 0 129,0 0-129,3 20 129,12-7 0,5 1 129,9 9-129,8 1 129,12 6 0,10 6 0,16 4 0,16 5 0,19 4 0,14 3-129,16 6 129,8 6 0,10 1-129,7 3 129,8 2 0,-1-1-129,-4 5 129,-11-5-129,-9 2 129,-9-4 0,-9 0 0,-14-3 0,-15 0-129,-17-3 129,-11-2-129,-11 0 0,-12-7-258,-6 2-258,-17-16-258,7 15-1032,-28-21-2580,3-6-129,-8-7-387,-1-19-129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1:23.199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96DB729-6EB9-4B20-95AF-725578D43DE1}" emma:medium="tactile" emma:mode="ink">
          <msink:context xmlns:msink="http://schemas.microsoft.com/ink/2010/main" type="writingRegion" rotatedBoundingBox="15759,12988 16403,12988 16403,13394 15759,13394">
            <msink:destinationLink direction="with" ref="{3FAE534C-0043-4924-96EB-9B1DEFD683F5}"/>
          </msink:context>
        </emma:interpretation>
      </emma:emma>
    </inkml:annotationXML>
    <inkml:traceGroup>
      <inkml:annotationXML>
        <emma:emma xmlns:emma="http://www.w3.org/2003/04/emma" version="1.0">
          <emma:interpretation id="{710B7903-0821-4DB4-9B1C-7B2CF44F2517}" emma:medium="tactile" emma:mode="ink">
            <msink:context xmlns:msink="http://schemas.microsoft.com/ink/2010/main" type="paragraph" rotatedBoundingBox="15759,12988 16403,12988 16403,13394 15759,133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A95A09-FEF3-40EE-AD1E-EAB7766EDBC7}" emma:medium="tactile" emma:mode="ink">
              <msink:context xmlns:msink="http://schemas.microsoft.com/ink/2010/main" type="line" rotatedBoundingBox="15759,12988 16403,12988 16403,13394 15759,13394"/>
            </emma:interpretation>
          </emma:emma>
        </inkml:annotationXML>
        <inkml:traceGroup>
          <inkml:annotationXML>
            <emma:emma xmlns:emma="http://www.w3.org/2003/04/emma" version="1.0">
              <emma:interpretation id="{7DBC96F1-6414-4D72-AE3C-9AA43B8C9B15}" emma:medium="tactile" emma:mode="ink">
                <msink:context xmlns:msink="http://schemas.microsoft.com/ink/2010/main" type="inkWord" rotatedBoundingBox="15759,12988 16403,12988 16403,13394 15759,13394"/>
              </emma:interpretation>
              <emma:one-of disjunction-type="recognition" id="oneOf0">
                <emma:interpretation id="interp0" emma:lang="en-US" emma:confidence="1">
                  <emma:literal>n</emma:literal>
                </emma:interpretation>
                <emma:interpretation id="interp1" emma:lang="en-US" emma:confidence="0">
                  <emma:literal>m</emma:literal>
                </emma:interpretation>
                <emma:interpretation id="interp2" emma:lang="en-US" emma:confidence="0">
                  <emma:literal>M</emma:literal>
                </emma:interpretation>
                <emma:interpretation id="interp3" emma:lang="en-US" emma:confidence="0">
                  <emma:literal>^</emma:literal>
                </emma:interpretation>
                <emma:interpretation id="interp4" emma:lang="en-US" emma:confidence="0">
                  <emma:literal>N</emma:literal>
                </emma:interpretation>
              </emma:one-of>
            </emma:emma>
          </inkml:annotationXML>
          <inkml:trace contextRef="#ctx0" brushRef="#br0">9246-245 4386,'14'16'2967,"-14"-16"-129,0 0-129,0 0-2064,-5 15-774,5-15 129,-12 18 0,12-18 0,-10 22 0,10-22 0,-9 24 0,9-24 258,-5 30 129,4-13 129,1 5-129,0-4 0,0 7 258,0-3 0,5 2-129,0-9 0,3 3 0,-8-18 258,17 12-129,-17-12 129,15-5 0,-10-12 0,7 1-129,-7-11 0,8-4-258,-1-4-258,3-2 0,4-2-129,3 2 0,3 4-129,4 1 129,3 6 0,1 8-129,-1 4 129,4 9 129,-6 5-129,3 5 129,-2 16-129,-1 6 129,-5 10-129,2 3 129,-5 5-129,0 1 0,-5-1-258,-4-8-258,2 2-645,-10-12-1290,-3-12-1419,12 5-258,-14-20-258,18 2-387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1.97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-2-11 12900,'-16'4'4773,"16"-4"-258,0 0 0,0 0-4257,0 0 0,0 22-129,20-7 0,7 7-129,5 6 0,8 9 0,9 9 129,6 9 0,11 8 0,5 7 0,9 11 0,4 5 0,8 8-129,2 4 129,7 6-129,4 4 129,-1 3-129,2-4 129,-3 3-129,-8-13 0,-3-2 258,-11-13-258,-7-10 129,-15-11-129,-12-11 258,-10-9-258,-10-8 0,-7-4-129,-7-9 0,-1 2-387,-12-22-516,15 34-1548,-15-34-2193,5 15 0,-5-15-258,0 0-129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2.68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51 12 12384,'-16'0'4902,"0"-7"-387,16 7 129,-19-10-4257,19 10 0,0 0 0,0 0-258,-2 13-129,2 9 0,5 8 0,4 9-129,-1 10 258,2 10 0,2 11-129,0 6 129,0 15 0,1 8 129,2 14-129,0 3 0,6 7 0,-3 0 0,6 1-129,1-4 129,0-6 0,0-11-129,1-7 0,-3-14 129,-1-4-129,-3-11 0,-6-12-129,1-7-258,-9-20-129,8 13-903,-13-41-2709,2 28-645,-2-28-258,0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4.03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-16-12 8772,'17'19'3741,"-17"-19"387,0 0-645,0 0-3096,0 0 129,0 0 0,0 0 0,0 0 0,0 0 258,0 0-129,0 0 129,0 0-129,0 0 0,0 0 0,0 0-129,0 0-129,0 0 0,0 0-129,0 0 0,0 0 0,0 0-129,20 13 129,-20-13-258,14 17 129,-14-17 129,23 30-387,-9-3 258,3 7-129,4 11 129,1 11-258,3 11 258,0 6-258,1 5 129,0 1 129,0-2-258,-1-3 129,-2-8-258,-5-14 0,3-3-645,-18-24-1419,9-5-2451,-12-20 129,18 10-387,-6-18-516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4.79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-10-11 10191,'27'12'4773,"-27"-12"0,17 1-387,-17-1-1161,0 0-3096,17 14 129,-17-14-258,21 27 129,-9-2-129,-2 5 0,-1 7 129,-4 7-129,-4 8 0,-1 6 0,-3 5 0,-5 8-129,-2 5 129,-1 0 129,0-1-258,1-4 0,3-4-258,-5-13-516,12 2-1935,0-21-1419,0-18-516,0-17-129,0 0-258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5.57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255 2 12900,'0'0'4515,"0"0"-129,0 0-258,-17-7-3870,17 7-129,0 0 129,0 0-258,-19 5 129,19-5 129,-13 25-258,1-8 258,-1 8-129,-4 4 129,2 10-129,-5 8 258,5 13-387,-4 4 258,3 9-129,-1 1-129,2 4 129,4-1-258,-3-8 0,7-2-516,-8-21-516,15 4-1935,-3-18-1290,-2-11-387,5-21-258,0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36.526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2194-14 8514,'-42'19'4128,"26"-8"-129,-11-11-387,10-1-3096,-2 1-129,1 0 129,18 0 0,-29 0-129,29 0 129,-33 0 0,33 0 129,-32 0 129,32 0-258,-32 1 0,32-1 0,-31 5-258,14 2 0,-3-2-129,-2 7 0,-6 3 0,-8 7-129,-7 3 0,-13 11 129,-13 4-129,-12 9 129,-9 3 0,-10 9 0,-9-1 129,-4 7-129,-6 1 129,3 4-129,-4-5 129,6 2-258,1-3 0,10-7 129,9-5-258,10-12 129,13-3-258,11-18-129,16 1-129,7-17-258,20 7-516,-6-20-1161,23 8-1935,-2-24-129,2 4-258,15-9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08.2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8A05A49-043E-4B5E-A9FC-60796B57F5BE}" emma:medium="tactile" emma:mode="ink">
          <msink:context xmlns:msink="http://schemas.microsoft.com/ink/2010/main" type="writingRegion" rotatedBoundingBox="534,14249 5050,13299 5958,17613 1442,18564"/>
        </emma:interpretation>
      </emma:emma>
    </inkml:annotationXML>
    <inkml:traceGroup>
      <inkml:annotationXML>
        <emma:emma xmlns:emma="http://www.w3.org/2003/04/emma" version="1.0">
          <emma:interpretation id="{1044DA6B-19E9-4A9D-8666-6007DFC9D04D}" emma:medium="tactile" emma:mode="ink">
            <msink:context xmlns:msink="http://schemas.microsoft.com/ink/2010/main" type="paragraph" rotatedBoundingBox="1041,14085 3449,13757 3579,14712 1171,150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2707568-C771-4674-82F8-772F46B07602}" emma:medium="tactile" emma:mode="ink">
              <msink:context xmlns:msink="http://schemas.microsoft.com/ink/2010/main" type="line" rotatedBoundingBox="1041,14085 3449,13757 3579,14712 1171,15040"/>
            </emma:interpretation>
          </emma:emma>
        </inkml:annotationXML>
        <inkml:traceGroup>
          <inkml:annotationXML>
            <emma:emma xmlns:emma="http://www.w3.org/2003/04/emma" version="1.0">
              <emma:interpretation id="{8C9B41EC-2E13-43AA-89C3-766D218B428C}" emma:medium="tactile" emma:mode="ink">
                <msink:context xmlns:msink="http://schemas.microsoft.com/ink/2010/main" type="inkWord" rotatedBoundingBox="1041,14085 3449,13757 3579,14712 1171,15040"/>
              </emma:interpretation>
              <emma:one-of disjunction-type="recognition" id="oneOf0">
                <emma:interpretation id="interp0" emma:lang="en-US" emma:confidence="0">
                  <emma:literal>Non</emma:literal>
                </emma:interpretation>
                <emma:interpretation id="interp1" emma:lang="en-US" emma:confidence="0">
                  <emma:literal>N on</emma:literal>
                </emma:interpretation>
                <emma:interpretation id="interp2" emma:lang="en-US" emma:confidence="0">
                  <emma:literal>N one</emma:literal>
                </emma:interpretation>
                <emma:interpretation id="interp3" emma:lang="en-US" emma:confidence="0">
                  <emma:literal>Non-</emma:literal>
                </emma:interpretation>
                <emma:interpretation id="interp4" emma:lang="en-US" emma:confidence="0">
                  <emma:literal>N On</emma:literal>
                </emma:interpretation>
              </emma:one-of>
            </emma:emma>
          </inkml:annotationXML>
          <inkml:trace contextRef="#ctx0" brushRef="#br0">249 315 7353,'0'0'3999,"-14"-17"-129,14 17 129,4-17-2322,-4 0-387,0 17-387,6-22-516,-6 22 129,7-20-258,-7 20 258,0 0-129,0 0 0,5-19 0,-5 19-129,0 0 0,0 0 0,0 0-258,-6 16 129,0 7-129,-2 12 0,1 13 0,-1 11 0,0 11-129,-1 9 129,2 5-129,2 2 0,-1-5 0,1-7 0,0-13 129,1-13-258,1-11 387,1-10-129,2-27 129,-8 15-129,8-15 129,-14-23 0,7-7-129,-3-6 0,-1-9 129,-1-6 0,-2-2 0,-1-1 0,2 2 0,-1 3 0,1 5 0,3 7 258,0 7-258,3 6 0,0 2-129,4 7 129,3 15-129,0-20 0,0 20 129,0 0-258,20-15 129,-20 15 0,27-2 0,-12 2 0,0 2 0,2 4 0,2 5 0,1 2 0,3 6 0,1 2 0,3 8 0,1 3-129,3 5 129,-1 2 0,2 1-129,0 1 0,-3-4 129,1-2-129,-3-7 129,-2-4-129,-3-7 129,-2-5 0,-3-9 0,0-3 129,-17 0-129,27-24 129,-16-2 0,3-8 0,-2-10 129,-1-6-129,-2-6 0,-2-10 129,-1-1-129,-1-4 0,-3 4 129,1 2-258,1 4 129,-3 7-129,4 5 0,1 9 0,0 6-129,-1 7 0,4 9-258,-4-2-258,13 16-387,-13-11-903,21 13-2064,-5 2-387,1-1-258,7 1-129</inkml:trace>
          <inkml:trace contextRef="#ctx0" brushRef="#br0" timeOffset="812.0441">1142 407 9417,'0'0'3612,"0"0"0,-16 3-387,16-3-2967,-19 17-258,11-2 0,-1 4-129,1 3 129,-1 3 0,4 2-129,2 2 258,0-3-129,3 3 129,0-4 0,10-1 258,0-9 0,10 0 0,-2-10 129,11-3-129,-4-5 129,9-11 0,-2-6-258,2-7-129,-4-3 0,-2-4-129,-6-1 0,-3-2 129,-9 3-129,-5-1 0,-5 4 129,-5 4 0,-10 7-129,-5 5 129,-6 7-129,-1 6 0,1 2 0,-5 7 0,4 6-258,-1 1 0,9 4-387,-3-6-645,14 8-258,-7-6-774,15-14-903,-4 23-774,4-23 0,0 0-258</inkml:trace>
          <inkml:trace contextRef="#ctx0" brushRef="#br0" timeOffset="1308.0726">1403 281 2838,'0'0'2580,"0"0"258,17 18-129,-17-18-1677,8 16-387,-3-1 387,0 0 0,1 10 0,-3-1 0,4 11 0,-6-5 0,3 9-258,-4-9-129,1 6-129,-1-11-129,2 0 0,-2-25 0,0 27 129,0-27-129,0 0 129,0-10 0,3-7-129,2-13 0,4-4-129,1-8-129,5-7-129,2 2 0,1-2-129,1 9 129,1 1 0,2 11 0,-3 6 0,1 12 0,-5 8 0,2 4 0,0 14 129,-2 8-129,-2 10 0,2 4 0,-1 8 0,-1 1 0,-4 0-129,2-2-645,-9-6 129,8 0-1290,-10-12-516,0-12-1419,2 3-258,-2-18-129,0 0-129</inkml:trace>
          <inkml:trace contextRef="#ctx0" brushRef="#br0" timeOffset="1644.0918">1985 306 7998,'0'0'3354,"22"25"0,-22-25 0,0 0-2580,15 0-387,-15 0 0,27 4 129,-27-4 0,36 1 129,-20-1-129,10-1 129,-4-11 0,8 4-129,-2-6-129,6 4-129,-5-2-129,3 4 129,-7 1-129,0 0-129,-3 7-387,-22 0 0,29 0-516,-29 0-774,0 0-774,20 7-1548,-20-7 0,0 0-258,-9 15-129</inkml:trace>
        </inkml:traceGroup>
      </inkml:traceGroup>
    </inkml:traceGroup>
    <inkml:traceGroup>
      <inkml:annotationXML>
        <emma:emma xmlns:emma="http://www.w3.org/2003/04/emma" version="1.0">
          <emma:interpretation id="{E206CA91-56BE-4F74-AE60-A19B62A5323B}" emma:medium="tactile" emma:mode="ink">
            <msink:context xmlns:msink="http://schemas.microsoft.com/ink/2010/main" type="paragraph" rotatedBoundingBox="1024,15351 4035,14691 4404,16373 1393,170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1F1F776-EBF3-4705-B0E4-585C1F3232DF}" emma:medium="tactile" emma:mode="ink">
              <msink:context xmlns:msink="http://schemas.microsoft.com/ink/2010/main" type="line" rotatedBoundingBox="1024,15351 4035,14691 4404,16373 1393,17033"/>
            </emma:interpretation>
          </emma:emma>
        </inkml:annotationXML>
        <inkml:traceGroup>
          <inkml:annotationXML>
            <emma:emma xmlns:emma="http://www.w3.org/2003/04/emma" version="1.0">
              <emma:interpretation id="{9C2641A0-E5E3-42B2-8CCA-D209F77E347D}" emma:medium="tactile" emma:mode="ink">
                <msink:context xmlns:msink="http://schemas.microsoft.com/ink/2010/main" type="inkWord" rotatedBoundingBox="1024,15351 4035,14691 4404,16373 1393,17033"/>
              </emma:interpretation>
              <emma:one-of disjunction-type="recognition" id="oneOf1">
                <emma:interpretation id="interp5" emma:lang="en-US" emma:confidence="1">
                  <emma:literal>Regular</emma:literal>
                </emma:interpretation>
                <emma:interpretation id="interp6" emma:lang="en-US" emma:confidence="0">
                  <emma:literal>singular</emma:literal>
                </emma:interpretation>
                <emma:interpretation id="interp7" emma:lang="en-US" emma:confidence="0">
                  <emma:literal>Regulat</emma:literal>
                </emma:interpretation>
                <emma:interpretation id="interp8" emma:lang="en-US" emma:confidence="0">
                  <emma:literal>Reguhar</emma:literal>
                </emma:interpretation>
                <emma:interpretation id="interp9" emma:lang="en-US" emma:confidence="0">
                  <emma:literal>Regutar</emma:literal>
                </emma:interpretation>
              </emma:one-of>
            </emma:emma>
          </inkml:annotationXML>
          <inkml:trace contextRef="#ctx0" brushRef="#br0" timeOffset="2792.1574">25 1725 7224,'3'-53'3483,"2"11"0,19 12-387,-4-14-2838,9-1-258,4-6 129,5 8 0,5-1 0,4 4 0,2 8 0,-3 8-129,1 11 129,-4 11 0,0 9 129,-12 20-258,-5 15 0,-13 8 0,-9 11 0,-6 4 129,-17 6-129,-11-7 129,-5-2 0,-6-15 129,1-5-129,1-15 129,2-10-129,5-14 129,9-3 0,4-15-387,7-3 258,6-2-129,4-1 0,2 5 0,0 16 129,13-12 0,8 13 0,2 15 129,8 9-129,4 5 129,5 11-129,4-1 129,5 4-129,0-7-129,-1-7-387,8-3-516,-11-17-903,2-10-1935,6-3 0,-18-26-387,7 4-129</inkml:trace>
          <inkml:trace contextRef="#ctx0" brushRef="#br0" timeOffset="2233.1255">65 1620 11094,'17'4'4128,"-17"-4"-258,0 0-903,0 0-2709,0 22-129,0-22-129,5 30 0,0-5 129,2 9-258,0 6 258,1 11-129,-3 6 129,2 5-258,-4 10 258,1-3-387,-1 5-258,-3-18-387,7 5-1032,-4-14-1935,-3-26 0,10-4-129,-10-17-516</inkml:trace>
          <inkml:trace contextRef="#ctx0" brushRef="#br0" timeOffset="3252.1837">770 1819 9675,'26'28'4128,"11"-19"-258,-22-13-258,13-7-3096,-1-1-387,2-3-258,0-2 129,-1-2-258,-1-2 129,-7-1-129,-1-2 129,-9 1 0,-7 1 129,-3-2 129,-5 4 0,-10 1 0,-5 3-129,-2 6 0,-5 3 0,0 7-129,-3 8 129,1 16-129,1 8 0,2 8 258,6 9-258,5 3 387,7 4-387,6-6 387,2-3-387,17-8 0,5-16-1032,15-9-1548,13-6-1032,-8-18-129,17-3-387,-13-24 258</inkml:trace>
          <inkml:trace contextRef="#ctx0" brushRef="#br0" timeOffset="3920.0182">1487 1629 5031,'4'-15'3483,"-4"15"-258,-2-22-516,-6 5-2064,-1-2 129,-6-1-129,2 3-129,-8 2 0,-1 5 0,-3 7 129,0 4-129,-4 13 0,2 16 0,-3 5 0,5 11-129,0 3-129,6 5-258,6-6 258,6-1-258,5-11 258,2-8-258,7-12 129,8-11-129,4-7 0,3-17 258,-1-4-258,0-9 129,-1-3-129,-2-2 0,-1-1 0,-2 5 0,-3 4-129,0 9 129,-5 3 0,-7 17 0,16-1 0,-5 9 0,-5 14 129,1 11 0,1 10 129,2 9-258,-1 12 258,-2 10-258,-1 10 258,-2 7-387,-3 8 258,-1 0-258,0 4 129,-8-6 129,-7-6-129,-5-10 129,-6-17-129,-2-10 129,-4-20 0,2-11 0,-4-20 0,4-4 0,4-23-129,4-11 0,11-14 0,2-11-129,9 1 0,4-9-129,11 6-129,2-2-129,6 14-129,-4-3-258,8 20-387,-7-4-645,3 1-1419,4 15-516,-8-16-129,13 13-129</inkml:trace>
          <inkml:trace contextRef="#ctx0" brushRef="#br0" timeOffset="4989.0504">1635 1545 5031,'0'-29'3354,"-6"12"0,6 17-387,0 0-2064,0 0-516,0 0 129,5 9-129,0 9 129,0 2-129,5 11 129,-3 0 129,3 8-258,0-2 129,3 4-129,1-8-129,-1-4-258,1-11 258,1-8-129,2-8 129,-1-4-129,3-13-129,-1-8 0,4-8-258,-5-9 258,3 0-258,-5-7 0,2 3 0,-7-3 129,0 8 0,-4 5 129,-3 7 258,-1 11-129,-2 16 129,0 0 0,0 15 0,3 18 0,-1 3 0,3 9-129,1 1 0,5 2-258,0-4-129,-1-10-387,9-4-774,-6-13-903,-13-17-1419,34 3-258,-24-16-129,12-2 129</inkml:trace>
          <inkml:trace contextRef="#ctx0" brushRef="#br0" timeOffset="5196.0622">2147 1211 1032,'-2'-89'2838,"-3"49"129,5 16-387,0 2-645,0 6-645,0 16-129,0-17 129,0 17 0,0 0-258,5 12-129,-5-12 129,15 31-258,-10-7 129,12 13-129,-7 3-258,7 11 0,-5 4 0,3 9-258,-5 0 0,0 2-129,-1-5-129,1-4 0,0-12-129,0-8-129,7-10-258,-17-27-516,35 19-129,-18-21-387,13-5-258,-5-15-129,7 7 129,-6-8 0,2 4 516,-1-3 258,-2 4 645,-1-1 387,-4 1 258,-3-2 0,-2 3 129,-3-7 129,-2 2-129,-3-5-129,-4 0 129,-3-3 0,0 2 258,-2 2 0,-8 3 258,-1 6-258,-6 2 258,0 13 0,-7 2 0,4 10-129,-5 9-129,1 11-129,1 4 0,3 8-258,3-4 0,5 6 0,5-7-129,6 0 0,1-12 129,6-3 0,-6-22 0,31 12-129,-11-12 0,2-12 0,0-6-129,1-9 0,-3-2 0,-1-4-129,-4 1 129,-3 0-129,0 6 129,-6 3 0,-1 8 0,-5 15 0,0 0 129,0 0-129,15 18 0,-10 7 129,1 1-129,2 6 0,0-4 0,2-1-129,7-5-516,-17-22-387,36 20-516,-20-20-645,8-12-1032,5-1-774,-11-21-129,11 6 387</inkml:trace>
          <inkml:trace contextRef="#ctx0" brushRef="#br0" timeOffset="5520.0806">2923 1265 1,'-4'-38'2192,"-4"11"259,8 27-258,-4 13-774,4 14-387,0 0-645,0 8-258,0 2 258,2 0-129,1-3 258,1-4 129,-1-5 0,-3-8 516,7 0 258,-7-17-129,0 0 129,0 0-258,0-20-129,-2-9 0,1 1-258,-8-13-387,4 3-129,-3-4 0,6 6-129,0 1 0,2 8-129,2 3 0,8 9 0,5 9-129,-15 6-258,36 0-258,-36 0-516,37 6-774,-22 6-1290,-15-12-774,38 22 0,-38-22-258</inkml:trace>
        </inkml:traceGroup>
      </inkml:traceGroup>
    </inkml:traceGroup>
    <inkml:traceGroup>
      <inkml:annotationXML>
        <emma:emma xmlns:emma="http://www.w3.org/2003/04/emma" version="1.0">
          <emma:interpretation id="{5E705B5B-6D3F-4D10-B04F-83C2D691EAB2}" emma:medium="tactile" emma:mode="ink">
            <msink:context xmlns:msink="http://schemas.microsoft.com/ink/2010/main" type="paragraph" rotatedBoundingBox="1075,16819 5591,15869 5958,17613 1442,185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097852-CAEC-4A81-9C73-EAEA3D1A426C}" emma:medium="tactile" emma:mode="ink">
              <msink:context xmlns:msink="http://schemas.microsoft.com/ink/2010/main" type="line" rotatedBoundingBox="1075,16819 5591,15869 5958,17613 1442,18564"/>
            </emma:interpretation>
          </emma:emma>
        </inkml:annotationXML>
        <inkml:traceGroup>
          <inkml:annotationXML>
            <emma:emma xmlns:emma="http://www.w3.org/2003/04/emma" version="1.0">
              <emma:interpretation id="{30DE68D8-9372-437C-8925-065114FA602B}" emma:medium="tactile" emma:mode="ink">
                <msink:context xmlns:msink="http://schemas.microsoft.com/ink/2010/main" type="inkWord" rotatedBoundingBox="1075,16819 5591,15869 5958,17613 1442,18564"/>
              </emma:interpretation>
              <emma:one-of disjunction-type="recognition" id="oneOf2">
                <emma:interpretation id="interp10" emma:lang="en-US" emma:confidence="1">
                  <emma:literal>Languages</emma:literal>
                </emma:interpretation>
                <emma:interpretation id="interp11" emma:lang="en-US" emma:confidence="0">
                  <emma:literal>Language</emma:literal>
                </emma:interpretation>
                <emma:interpretation id="interp12" emma:lang="en-US" emma:confidence="0">
                  <emma:literal>languages</emma:literal>
                </emma:interpretation>
                <emma:interpretation id="interp13" emma:lang="en-US" emma:confidence="0">
                  <emma:literal>Language'</emma:literal>
                </emma:interpretation>
                <emma:interpretation id="interp14" emma:lang="en-US" emma:confidence="0">
                  <emma:literal>language</emma:literal>
                </emma:interpretation>
              </emma:one-of>
            </emma:emma>
          </inkml:annotationXML>
          <inkml:trace contextRef="#ctx0" brushRef="#br0" timeOffset="8156.2025">2234 3074 1548,'19'-32'2838,"-19"32"129,-5-20-387,5 20-774,-14-15-774,14 15 0,-23-19-129,23 19 258,-25-18-129,8 6-129,17 12 0,-32-12-258,32 12 0,-31 0-258,16 9 0,0 9-258,-2 6-129,2 4 129,3 8 0,2-1 0,5 0 0,4-3 129,1-5-129,8-12 0,11-6 129,-1-9-129,7-7 0,-1-13 0,3-5 129,-4-7-258,-1-2 387,-5-5-516,0 6 258,-4 2-129,-1 6 0,0 7 0,-12 18-129,22-7 129,-12 15-387,3 23 387,1 11-258,3 23 129,-6 14-129,5 14-129,-6 6-129,3 9 0,-6 0 258,0 3-387,-7-7 387,0-12 0,0-11 258,-12-13 129,-3-11 129,-7-15 0,-7-12-129,-6-16 258,-7-14-258,-5-9 0,-4-16-129,6-10 0,1-7-129,7-4 129,10-3-258,12-1 0,8-1-258,11 8 129,12-8-645,11 12 0,4-4-1161,-3-4-1419,18 16 129,-18-9-258,16 16 258</inkml:trace>
          <inkml:trace contextRef="#ctx0" brushRef="#br0" timeOffset="8819.2404">2418 2805 7998,'23'13'3870,"-23"-13"0,0 0-387,0 0-1290,0 0-2193,0 0 0,0 0 0,0 0 0,0 17 0,0-17 0,0 0 129,0 15 0,0-15 0,4 27-129,2-5 129,6 7-129,2 4 129,4 6-258,1 3 258,4-1-258,-1-3 129,2-8-129,-2-6 129,-1-12 0,0-9-129,-3-4 0,1-18 0,-4-10 129,-2-4-129,-3-9 0,-1-5 0,-8-6 0,-1 3 0,0 4 258,-3 4-258,-4 5 129,1 9 0,-1 6 0,7 22 0,0 0 0,0 0 0,0 0 0,-14 20 0,14 4 129,0 3 0,7 3-129,3 2 129,0 0 0,4-2-258,-1-5-387,7 6-774,-6-13-1032,-14-18-1419,35 25-129,-35-25-258,39 2 129</inkml:trace>
          <inkml:trace contextRef="#ctx0" brushRef="#br0" timeOffset="10489.7068">3128 2695 2322,'-12'-30'2967,"-18"2"0,30 28-129,-32-10-1806,10 8-516,0 2 129,-2 8-129,4 11 129,-2 6-258,9 12 387,0-2 0,7 9 0,3-5-258,3-1 0,12-7 0,6-6-129,6-13-129,6-7-129,2-5-129,4-12 0,-3-8 0,-1-5 129,-5-6 0,0 1 0,-8-2 0,-1 5 129,-8 4-129,-1 2 0,-9 21 129,11-15-258,-11 15 0,9 14 129,-4 8-129,0 5-129,2 1 0,-2 1-129,5-2 0,-2-7-387,7-3-129,-15-17-258,31 5-129,-15-10-387,10-7 387,-3-8 0,4-2 387,3-3 129,-1-1 516,1 1 258,-3-3 516,2 2 258,-9-2 129,4 4 258,-13-4 129,4 6-258,-13-7 0,1 9-258,-3-4-129,0 24-129,-21-27-129,5 24-258,-5 3-129,-3 13 129,-3 13-258,-1 11 129,-1 6 0,2 6-129,3 2 0,6-2 129,4-7-258,9-7 258,5-15-258,0-20 258,19 10-129,1-11 0,2-21 129,3-4-129,-1-6 258,3-5-258,-4-3 129,-1-2-129,0 3 0,0 4 0,-2 10-129,-3 5 129,1 14-258,-1 6 129,-2 19 129,-1 16-129,-2 9 129,1 10 129,-1 6 0,0 9-258,-1 7 258,1 2-258,-2 9 129,-3-1-258,0 3 129,-7-1-129,0-3 0,-5-6 129,-7-8-129,-5-10 129,-3-18 0,-4-9 129,-3-17 0,-1-10 0,-2-9 129,-1-16-129,3-9 129,2-7 0,5-1 0,4-6-129,7 6 129,5-6-129,5 8 129,5-1-129,8 2 129,7 0-129,4-5 129,6 4 0,0-13 0,7 4 129,0-8 129,4-1-129,1-4-258,0 6 387,0-3-258,-2 6 129,1 2-129,-4 9 0,0 0 258,-4 8-258,-4-3 129,-2 4-129,-7-4 129,-1-2-129,-6-3 0,-1-1-129,-7 1 129,-2 1-129,-3 2 129,0 4 0,-8 4-129,8 24 129,-25-22-129,10 19 129,-2 3-129,0 3 0,0 9 0,4 7 0,1 4 0,3 6 0,4 3 0,4 3 0,1 4-129,8 0 258,9-4-129,3 0 0,9-8-129,3-7 258,5-6-258,1-9 129,3-5 0,-1-9 0,-1-7 0,-4-6-129,-3-5 129,-5-5 0,-7-3 0,-3-4 0,-5-3 0,-4-4 0,-3 4 0,0 0 0,-3 7 0,1 5 0,-1 6-129,0 7 129,-2 17 0,0 0 0,15 4 0,-8 12 0,3 5-129,2 4 129,-1 2 0,3 1 0,-2-1 0,-4-2 0,-1-1 0,-6-2 129,-1-2-129,-5-1 0,-5-3-129,-7-2-258,4 8-516,-12-19-1290,25-3-1806,-25 19-129,9-19-516,16 0-129</inkml:trace>
          <inkml:trace contextRef="#ctx0" brushRef="#br0" timeOffset="7160.1746">45 2864 9288,'-10'-17'4128,"10"17"-258,0 0-129,-12-19-2967,12 19-258,0 0-258,0 0 0,0 0 0,0 0 0,0 0-129,2 9 129,3 11 129,5 15-258,4 11 258,4 16-129,-1 19 0,5 13-129,-4 5 0,1 6-129,-6-6 0,-3-10 0,-4-13 0,-3-12 0,-3-22 129,0-14-129,0-28 129,0 0 0,0 0 0,-3-15 0,3-13-129,0-8 129,0-2-129,6-3 0,8 4 0,4 5-129,6 14 258,6 8-129,5 10 0,7 3 129,7 11-129,3 4 129,6 1-258,-1-4-129,8-2-258,-9-13-645,15 0-387,-21-15-258,16 8-516,-16-23-387,9 11 0,-13-14 129,1 9 129,-4-8 903,-6 7 645,-1-2 1419,-9 4 903,-4 1 0,-4 3 387,-4 2 0,-5-1 129,-10 18-129,12-30-645,-12 30-129,3-32-258,-3 32-258,-5-37 0,-3 21-129,-7-5 129,1 5-129,-8-2 0,4 8 0,-8 0 129,6 10-129,-7 0-129,4 17 129,-4 9-129,5 13 129,0 7-258,5 6 129,2 2-129,8 1 0,6-9 0,1-3 0,6-17 0,11-10 0,5-16-129,3-6 0,4-18 0,0-10 0,-2-6 0,-2-9-129,-2-1 129,-2-1-129,-5 6 129,-4 6-129,0 11 129,-2 11 0,-10 17-129,17 3 129,-9 24 0,1 8 129,1 7-258,-2 4 129,2-1-129,-5-11-258,9 0-645,-14-34-645,22 20-903,-7-20-1419,-5-19-387,5-4 0,-7-19-258</inkml:trace>
          <inkml:trace contextRef="#ctx0" brushRef="#br0" timeOffset="7541.1913">1457 3061 2451,'-5'-39'3096,"5"39"516,0 0-387,0 0-1419,0 0-774,0 8 129,2 13-516,1 2 129,4 7-258,-4 2 0,4 4-129,-6-3 129,6-1 0,-7-6 0,5-3 129,-5-23 0,5 20-129,-5-20 129,7-11-387,-2-16 0,5 0 0,-1-9 0,2-1-129,1-5-129,2 7 258,-1 3-516,1 7 516,-1 8-258,-13 17 258,25-7-258,-10 11-129,1 16 129,0 5-129,5 9 129,-1 1-258,3 5 0,1-4-258,6 4-387,-6-20-387,16 5-1032,-6-13-1419,3-12-258,8-3-129,-6-24-516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44.348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DEEAA99-E89B-48F3-84AE-6DA32B53339F}" emma:medium="tactile" emma:mode="ink">
          <msink:context xmlns:msink="http://schemas.microsoft.com/ink/2010/main" type="writingRegion" rotatedBoundingBox="8081,16805 8110,16393 8425,16414 8396,16827">
            <msink:destinationLink direction="with" ref="{3FAE534C-0043-4924-96EB-9B1DEFD683F5}"/>
          </msink:context>
        </emma:interpretation>
      </emma:emma>
    </inkml:annotationXML>
    <inkml:traceGroup>
      <inkml:annotationXML>
        <emma:emma xmlns:emma="http://www.w3.org/2003/04/emma" version="1.0">
          <emma:interpretation id="{B0B2D424-8F04-4367-AFF8-FD7BDCA1B9AF}" emma:medium="tactile" emma:mode="ink">
            <msink:context xmlns:msink="http://schemas.microsoft.com/ink/2010/main" type="paragraph" rotatedBoundingBox="8081,16805 8110,16393 8425,16414 8396,168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7B87BED-2ACB-447C-99F2-9AAADD04DA00}" emma:medium="tactile" emma:mode="ink">
              <msink:context xmlns:msink="http://schemas.microsoft.com/ink/2010/main" type="line" rotatedBoundingBox="8081,16805 8110,16393 8425,16414 8396,16827"/>
            </emma:interpretation>
          </emma:emma>
        </inkml:annotationXML>
        <inkml:traceGroup>
          <inkml:annotationXML>
            <emma:emma xmlns:emma="http://www.w3.org/2003/04/emma" version="1.0">
              <emma:interpretation id="{F1943004-0B27-490E-B1CD-2032383D7B32}" emma:medium="tactile" emma:mode="ink">
                <msink:context xmlns:msink="http://schemas.microsoft.com/ink/2010/main" type="inkWord" rotatedBoundingBox="8081,16805 8110,16393 8425,16414 8396,16827">
                  <msink:destinationLink direction="from" ref="{7D6E565F-3FDD-41CD-8E88-E82833178C0F}"/>
                </msink:context>
              </emma:interpretation>
              <emma:one-of disjunction-type="recognition" id="oneOf0">
                <emma:interpretation id="interp0" emma:lang="en-US" emma:confidence="0">
                  <emma:literal>•</emma:literal>
                </emma:interpretation>
                <emma:interpretation id="interp1" emma:lang="en-US" emma:confidence="0">
                  <emma:literal>&amp;</emma:literal>
                </emma:interpretation>
                <emma:interpretation id="interp2" emma:lang="en-US" emma:confidence="0">
                  <emma:literal>8</emma:literal>
                </emma:interpretation>
                <emma:interpretation id="interp3" emma:lang="en-US" emma:confidence="0">
                  <emma:literal>@</emma:literal>
                </emma:interpretation>
                <emma:interpretation id="interp4" emma:lang="en-US" emma:confidence="0">
                  <emma:literal>800</emma:literal>
                </emma:interpretation>
              </emma:one-of>
            </emma:emma>
          </inkml:annotationXML>
          <inkml:trace contextRef="#ctx0" brushRef="#br0">1777 3515 7353,'20'-26'3612,"-3"23"-129,-17-19 0,3 4-2709,4 1-516,2-3 129,1 4 0,-7-4 0,-3 20 258,2-32 0,-2 32 0,-7-25 129,7 25 0,-29-17-129,13 14 0,-10-2-129,6 5-258,-3 0-129,1 1 0,1 8-129,3 8 129,5 1-129,4 6 0,4 1 0,5 0 0,2 0 0,10-1 129,6-5-129,4-8 0,3-6 0,4-5 129,1-3-129,-3-12 0,0-5 0,-10-6 0,-4-2 0,-8-4-129,-5 2 129,-13-1 0,-11 4 0,-6 7-129,-7 7 258,0 6-129,-4 7 0,4 13 0,2 9 0,10 9 0,3 2 0,9 3 129,8-3-129,5-3 0,3-4 0,10-9 0,6-11 129,3-6-129,1-3 129,3-12-129,-3-7 0,-1-2 129,-5-4-129,-5-3 0,-6 3 129,-2 3-129,-4 1 0,-5 6 129,5 18-129,-26-21 0,11 20 0,0 1 0,15 0 0,-25 32 0,16-10 0,4 3 0,4-2 0,1 1 129,10-7 0,5-4 0,5-11 0,5-2 0,1-9 0,2-6 0,-3-8-129,-3-4 129,-3-2-129,-7-1 0,-11 1 0,-1 1 0,-13 6 0,-9 2 0,-5 8 0,-5 5-129,-2 7 129,-1 5 0,1 14 0,6 4 0,4 6-129,7 1 258,6 2-129,7-3 0,4-6 129,12-6-129,7-10 129,6-7 0,3-5-129,4-12 0,0-8 129,-1-6-129,-6-1-129,-7 0 129,-6 0 0,-10 2-129,-4 3 129,-13 5 129,-9 9-129,-2 6-129,-5 7 129,-1 7 0,2 13 0,5 7 0,5 5 0,3 0 0,7-2 0,5-3 0,3-7 0,2-20 0,5 19 0,-5-19 0,17 0-129,-17 0-129,20-14-387,-18-2-903,13 12-2838,-15 4 0,17 0-258,-17 0-258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08.2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97D9886-6292-4A6A-9015-569DCDAB8976}" emma:medium="tactile" emma:mode="ink">
          <msink:context xmlns:msink="http://schemas.microsoft.com/ink/2010/main" type="writingRegion" rotatedBoundingBox="534,14249 5050,13299 5958,17613 1442,18564"/>
        </emma:interpretation>
      </emma:emma>
    </inkml:annotationXML>
    <inkml:traceGroup>
      <inkml:annotationXML>
        <emma:emma xmlns:emma="http://www.w3.org/2003/04/emma" version="1.0">
          <emma:interpretation id="{4103D92D-9222-4936-87A6-84095971B125}" emma:medium="tactile" emma:mode="ink">
            <msink:context xmlns:msink="http://schemas.microsoft.com/ink/2010/main" type="paragraph" rotatedBoundingBox="1041,14085 3449,13757 3579,14712 1171,150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43D2C2-7785-4159-A4FB-FF55DDE1F0B7}" emma:medium="tactile" emma:mode="ink">
              <msink:context xmlns:msink="http://schemas.microsoft.com/ink/2010/main" type="line" rotatedBoundingBox="1041,14085 3449,13757 3579,14712 1171,15040"/>
            </emma:interpretation>
          </emma:emma>
        </inkml:annotationXML>
        <inkml:traceGroup>
          <inkml:annotationXML>
            <emma:emma xmlns:emma="http://www.w3.org/2003/04/emma" version="1.0">
              <emma:interpretation id="{6125C8FE-9A18-47B5-95A2-B8101669AB77}" emma:medium="tactile" emma:mode="ink">
                <msink:context xmlns:msink="http://schemas.microsoft.com/ink/2010/main" type="inkWord" rotatedBoundingBox="1041,14085 3449,13757 3579,14712 1171,15040"/>
              </emma:interpretation>
              <emma:one-of disjunction-type="recognition" id="oneOf0">
                <emma:interpretation id="interp0" emma:lang="en-US" emma:confidence="0">
                  <emma:literal>Non</emma:literal>
                </emma:interpretation>
                <emma:interpretation id="interp1" emma:lang="en-US" emma:confidence="0">
                  <emma:literal>N on</emma:literal>
                </emma:interpretation>
                <emma:interpretation id="interp2" emma:lang="en-US" emma:confidence="0">
                  <emma:literal>N one</emma:literal>
                </emma:interpretation>
                <emma:interpretation id="interp3" emma:lang="en-US" emma:confidence="0">
                  <emma:literal>Non-</emma:literal>
                </emma:interpretation>
                <emma:interpretation id="interp4" emma:lang="en-US" emma:confidence="0">
                  <emma:literal>N On</emma:literal>
                </emma:interpretation>
              </emma:one-of>
            </emma:emma>
          </inkml:annotationXML>
          <inkml:trace contextRef="#ctx0" brushRef="#br0">249 315 7353,'0'0'3999,"-14"-17"-129,14 17 129,4-17-2322,-4 0-387,0 17-387,6-22-516,-6 22 129,7-20-258,-7 20 258,0 0-129,0 0 0,5-19 0,-5 19-129,0 0 0,0 0 0,0 0-258,-6 16 129,0 7-129,-2 12 0,1 13 0,-1 11 0,0 11-129,-1 9 129,2 5-129,2 2 0,-1-5 0,1-7 0,0-13 129,1-13-258,1-11 387,1-10-129,2-27 129,-8 15-129,8-15 129,-14-23 0,7-7-129,-3-6 0,-1-9 129,-1-6 0,-2-2 0,-1-1 0,2 2 0,-1 3 0,1 5 0,3 7 258,0 7-258,3 6 0,0 2-129,4 7 129,3 15-129,0-20 0,0 20 129,0 0-258,20-15 129,-20 15 0,27-2 0,-12 2 0,0 2 0,2 4 0,2 5 0,1 2 0,3 6 0,1 2 0,3 8 0,1 3-129,3 5 129,-1 2 0,2 1-129,0 1 0,-3-4 129,1-2-129,-3-7 129,-2-4-129,-3-7 129,-2-5 0,-3-9 0,0-3 129,-17 0-129,27-24 129,-16-2 0,3-8 0,-2-10 129,-1-6-129,-2-6 0,-2-10 129,-1-1-129,-1-4 0,-3 4 129,1 2-258,1 4 129,-3 7-129,4 5 0,1 9 0,0 6-129,-1 7 0,4 9-258,-4-2-258,13 16-387,-13-11-903,21 13-2064,-5 2-387,1-1-258,7 1-129</inkml:trace>
          <inkml:trace contextRef="#ctx0" brushRef="#br0" timeOffset="812.0441">1142 407 9417,'0'0'3612,"0"0"0,-16 3-387,16-3-2967,-19 17-258,11-2 0,-1 4-129,1 3 129,-1 3 0,4 2-129,2 2 258,0-3-129,3 3 129,0-4 0,10-1 258,0-9 0,10 0 0,-2-10 129,11-3-129,-4-5 129,9-11 0,-2-6-258,2-7-129,-4-3 0,-2-4-129,-6-1 0,-3-2 129,-9 3-129,-5-1 0,-5 4 129,-5 4 0,-10 7-129,-5 5 129,-6 7-129,-1 6 0,1 2 0,-5 7 0,4 6-258,-1 1 0,9 4-387,-3-6-645,14 8-258,-7-6-774,15-14-903,-4 23-774,4-23 0,0 0-258</inkml:trace>
          <inkml:trace contextRef="#ctx0" brushRef="#br0" timeOffset="1308.0726">1403 281 2838,'0'0'2580,"0"0"258,17 18-129,-17-18-1677,8 16-387,-3-1 387,0 0 0,1 10 0,-3-1 0,4 11 0,-6-5 0,3 9-258,-4-9-129,1 6-129,-1-11-129,2 0 0,-2-25 0,0 27 129,0-27-129,0 0 129,0-10 0,3-7-129,2-13 0,4-4-129,1-8-129,5-7-129,2 2 0,1-2-129,1 9 129,1 1 0,2 11 0,-3 6 0,1 12 0,-5 8 0,2 4 0,0 14 129,-2 8-129,-2 10 0,2 4 0,-1 8 0,-1 1 0,-4 0-129,2-2-645,-9-6 129,8 0-1290,-10-12-516,0-12-1419,2 3-258,-2-18-129,0 0-129</inkml:trace>
          <inkml:trace contextRef="#ctx0" brushRef="#br0" timeOffset="1644.0918">1985 306 7998,'0'0'3354,"22"25"0,-22-25 0,0 0-2580,15 0-387,-15 0 0,27 4 129,-27-4 0,36 1 129,-20-1-129,10-1 129,-4-11 0,8 4-129,-2-6-129,6 4-129,-5-2-129,3 4 129,-7 1-129,0 0-129,-3 7-387,-22 0 0,29 0-516,-29 0-774,0 0-774,20 7-1548,-20-7 0,0 0-258,-9 15-129</inkml:trace>
        </inkml:traceGroup>
      </inkml:traceGroup>
    </inkml:traceGroup>
    <inkml:traceGroup>
      <inkml:annotationXML>
        <emma:emma xmlns:emma="http://www.w3.org/2003/04/emma" version="1.0">
          <emma:interpretation id="{ECF3698E-4C92-4197-B231-CDBC006275F7}" emma:medium="tactile" emma:mode="ink">
            <msink:context xmlns:msink="http://schemas.microsoft.com/ink/2010/main" type="paragraph" rotatedBoundingBox="1024,15351 4035,14691 4404,16373 1393,1703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6F598B-0769-4C6B-B75A-B7196F46A6E7}" emma:medium="tactile" emma:mode="ink">
              <msink:context xmlns:msink="http://schemas.microsoft.com/ink/2010/main" type="line" rotatedBoundingBox="1024,15351 4035,14691 4404,16373 1393,17033"/>
            </emma:interpretation>
          </emma:emma>
        </inkml:annotationXML>
        <inkml:traceGroup>
          <inkml:annotationXML>
            <emma:emma xmlns:emma="http://www.w3.org/2003/04/emma" version="1.0">
              <emma:interpretation id="{7948497E-B7B5-495F-9894-A007AF6F947A}" emma:medium="tactile" emma:mode="ink">
                <msink:context xmlns:msink="http://schemas.microsoft.com/ink/2010/main" type="inkWord" rotatedBoundingBox="1024,15351 4035,14691 4404,16373 1393,17033"/>
              </emma:interpretation>
              <emma:one-of disjunction-type="recognition" id="oneOf1">
                <emma:interpretation id="interp5" emma:lang="en-US" emma:confidence="1">
                  <emma:literal>Regular</emma:literal>
                </emma:interpretation>
                <emma:interpretation id="interp6" emma:lang="en-US" emma:confidence="0">
                  <emma:literal>Re guitar</emma:literal>
                </emma:interpretation>
                <emma:interpretation id="interp7" emma:lang="en-US" emma:confidence="0">
                  <emma:literal>Re guar</emma:literal>
                </emma:interpretation>
                <emma:interpretation id="interp8" emma:lang="en-US" emma:confidence="0">
                  <emma:literal>Re guard</emma:literal>
                </emma:interpretation>
                <emma:interpretation id="interp9" emma:lang="en-US" emma:confidence="0">
                  <emma:literal>Re gular</emma:literal>
                </emma:interpretation>
              </emma:one-of>
            </emma:emma>
          </inkml:annotationXML>
          <inkml:trace contextRef="#ctx0" brushRef="#br0" timeOffset="2792.1574">25 1725 7224,'3'-53'3483,"2"11"0,19 12-387,-4-14-2838,9-1-258,4-6 129,5 8 0,5-1 0,4 4 0,2 8 0,-3 8-129,1 11 129,-4 11 0,0 9 129,-12 20-258,-5 15 0,-13 8 0,-9 11 0,-6 4 129,-17 6-129,-11-7 129,-5-2 0,-6-15 129,1-5-129,1-15 129,2-10-129,5-14 129,9-3 0,4-15-387,7-3 258,6-2-129,4-1 0,2 5 0,0 16 129,13-12 0,8 13 0,2 15 129,8 9-129,4 5 129,5 11-129,4-1 129,5 4-129,0-7-129,-1-7-387,8-3-516,-11-17-903,2-10-1935,6-3 0,-18-26-387,7 4-129</inkml:trace>
          <inkml:trace contextRef="#ctx0" brushRef="#br0" timeOffset="2233.1255">65 1620 11094,'17'4'4128,"-17"-4"-258,0 0-903,0 0-2709,0 22-129,0-22-129,5 30 0,0-5 129,2 9-258,0 6 258,1 11-129,-3 6 129,2 5-258,-4 10 258,1-3-387,-1 5-258,-3-18-387,7 5-1032,-4-14-1935,-3-26 0,10-4-129,-10-17-516</inkml:trace>
          <inkml:trace contextRef="#ctx0" brushRef="#br0" timeOffset="3252.1837">770 1819 9675,'26'28'4128,"11"-19"-258,-22-13-258,13-7-3096,-1-1-387,2-3-258,0-2 129,-1-2-258,-1-2 129,-7-1-129,-1-2 129,-9 1 0,-7 1 129,-3-2 129,-5 4 0,-10 1 0,-5 3-129,-2 6 0,-5 3 0,0 7-129,-3 8 129,1 16-129,1 8 0,2 8 258,6 9-258,5 3 387,7 4-387,6-6 387,2-3-387,17-8 0,5-16-1032,15-9-1548,13-6-1032,-8-18-129,17-3-387,-13-24 258</inkml:trace>
          <inkml:trace contextRef="#ctx0" brushRef="#br0" timeOffset="3920.0182">1487 1629 5031,'4'-15'3483,"-4"15"-258,-2-22-516,-6 5-2064,-1-2 129,-6-1-129,2 3-129,-8 2 0,-1 5 0,-3 7 129,0 4-129,-4 13 0,2 16 0,-3 5 0,5 11-129,0 3-129,6 5-258,6-6 258,6-1-258,5-11 258,2-8-258,7-12 129,8-11-129,4-7 0,3-17 258,-1-4-258,0-9 129,-1-3-129,-2-2 0,-1-1 0,-2 5 0,-3 4-129,0 9 129,-5 3 0,-7 17 0,16-1 0,-5 9 0,-5 14 129,1 11 0,1 10 129,2 9-258,-1 12 258,-2 10-258,-1 10 258,-2 7-387,-3 8 258,-1 0-258,0 4 129,-8-6 129,-7-6-129,-5-10 129,-6-17-129,-2-10 129,-4-20 0,2-11 0,-4-20 0,4-4 0,4-23-129,4-11 0,11-14 0,2-11-129,9 1 0,4-9-129,11 6-129,2-2-129,6 14-129,-4-3-258,8 20-387,-7-4-645,3 1-1419,4 15-516,-8-16-129,13 13-129</inkml:trace>
          <inkml:trace contextRef="#ctx0" brushRef="#br0" timeOffset="4989.0504">1635 1545 5031,'0'-29'3354,"-6"12"0,6 17-387,0 0-2064,0 0-516,0 0 129,5 9-129,0 9 129,0 2-129,5 11 129,-3 0 129,3 8-258,0-2 129,3 4-129,1-8-129,-1-4-258,1-11 258,1-8-129,2-8 129,-1-4-129,3-13-129,-1-8 0,4-8-258,-5-9 258,3 0-258,-5-7 0,2 3 0,-7-3 129,0 8 0,-4 5 129,-3 7 258,-1 11-129,-2 16 129,0 0 0,0 15 0,3 18 0,-1 3 0,3 9-129,1 1 0,5 2-258,0-4-129,-1-10-387,9-4-774,-6-13-903,-13-17-1419,34 3-258,-24-16-129,12-2 129</inkml:trace>
          <inkml:trace contextRef="#ctx0" brushRef="#br0" timeOffset="5196.0622">2147 1211 1032,'-2'-89'2838,"-3"49"129,5 16-387,0 2-645,0 6-645,0 16-129,0-17 129,0 17 0,0 0-258,5 12-129,-5-12 129,15 31-258,-10-7 129,12 13-129,-7 3-258,7 11 0,-5 4 0,3 9-258,-5 0 0,0 2-129,-1-5-129,1-4 0,0-12-129,0-8-129,7-10-258,-17-27-516,35 19-129,-18-21-387,13-5-258,-5-15-129,7 7 129,-6-8 0,2 4 516,-1-3 258,-2 4 645,-1-1 387,-4 1 258,-3-2 0,-2 3 129,-3-7 129,-2 2-129,-3-5-129,-4 0 129,-3-3 0,0 2 258,-2 2 0,-8 3 258,-1 6-258,-6 2 258,0 13 0,-7 2 0,4 10-129,-5 9-129,1 11-129,1 4 0,3 8-258,3-4 0,5 6 0,5-7-129,6 0 0,1-12 129,6-3 0,-6-22 0,31 12-129,-11-12 0,2-12 0,0-6-129,1-9 0,-3-2 0,-1-4-129,-4 1 129,-3 0-129,0 6 129,-6 3 0,-1 8 0,-5 15 0,0 0 129,0 0-129,15 18 0,-10 7 129,1 1-129,2 6 0,0-4 0,2-1-129,7-5-516,-17-22-387,36 20-516,-20-20-645,8-12-1032,5-1-774,-11-21-129,11 6 387</inkml:trace>
          <inkml:trace contextRef="#ctx0" brushRef="#br0" timeOffset="5520.0806">2923 1265 1,'-4'-38'2192,"-4"11"259,8 27-258,-4 13-774,4 14-387,0 0-645,0 8-258,0 2 258,2 0-129,1-3 258,1-4 129,-1-5 0,-3-8 516,7 0 258,-7-17-129,0 0 129,0 0-258,0-20-129,-2-9 0,1 1-258,-8-13-387,4 3-129,-3-4 0,6 6-129,0 1 0,2 8-129,2 3 0,8 9 0,5 9-129,-15 6-258,36 0-258,-36 0-516,37 6-774,-22 6-1290,-15-12-774,38 22 0,-38-22-258</inkml:trace>
        </inkml:traceGroup>
      </inkml:traceGroup>
    </inkml:traceGroup>
    <inkml:traceGroup>
      <inkml:annotationXML>
        <emma:emma xmlns:emma="http://www.w3.org/2003/04/emma" version="1.0">
          <emma:interpretation id="{115E4077-1612-44AA-A36F-48E133737882}" emma:medium="tactile" emma:mode="ink">
            <msink:context xmlns:msink="http://schemas.microsoft.com/ink/2010/main" type="paragraph" rotatedBoundingBox="1075,16819 5591,15869 5958,17613 1442,1856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6F7BB9-F3CE-448C-A5F8-F7F3AFC264DA}" emma:medium="tactile" emma:mode="ink">
              <msink:context xmlns:msink="http://schemas.microsoft.com/ink/2010/main" type="line" rotatedBoundingBox="1075,16819 5591,15869 5958,17613 1442,18564"/>
            </emma:interpretation>
          </emma:emma>
        </inkml:annotationXML>
        <inkml:traceGroup>
          <inkml:annotationXML>
            <emma:emma xmlns:emma="http://www.w3.org/2003/04/emma" version="1.0">
              <emma:interpretation id="{FE81E3ED-2B8A-475D-9672-2ECCAE8001F1}" emma:medium="tactile" emma:mode="ink">
                <msink:context xmlns:msink="http://schemas.microsoft.com/ink/2010/main" type="inkWord" rotatedBoundingBox="1075,16819 5591,15869 5958,17613 1442,18564"/>
              </emma:interpretation>
              <emma:one-of disjunction-type="recognition" id="oneOf2">
                <emma:interpretation id="interp10" emma:lang="en-US" emma:confidence="1">
                  <emma:literal>Languages</emma:literal>
                </emma:interpretation>
                <emma:interpretation id="interp11" emma:lang="en-US" emma:confidence="0">
                  <emma:literal>Language</emma:literal>
                </emma:interpretation>
                <emma:interpretation id="interp12" emma:lang="en-US" emma:confidence="0">
                  <emma:literal>languages</emma:literal>
                </emma:interpretation>
                <emma:interpretation id="interp13" emma:lang="en-US" emma:confidence="0">
                  <emma:literal>Language'</emma:literal>
                </emma:interpretation>
                <emma:interpretation id="interp14" emma:lang="en-US" emma:confidence="0">
                  <emma:literal>language</emma:literal>
                </emma:interpretation>
              </emma:one-of>
            </emma:emma>
          </inkml:annotationXML>
          <inkml:trace contextRef="#ctx0" brushRef="#br0" timeOffset="7160.1746">45 2864 9288,'-10'-17'4128,"10"17"-258,0 0-129,-12-19-2967,12 19-258,0 0-258,0 0 0,0 0 0,0 0 0,0 0-129,2 9 129,3 11 129,5 15-258,4 11 258,4 16-129,-1 19 0,5 13-129,-4 5 0,1 6-129,-6-6 0,-3-10 0,-4-13 0,-3-12 0,-3-22 129,0-14-129,0-28 129,0 0 0,0 0 0,-3-15 0,3-13-129,0-8 129,0-2-129,6-3 0,8 4 0,4 5-129,6 14 258,6 8-129,5 10 0,7 3 129,7 11-129,3 4 129,6 1-258,-1-4-129,8-2-258,-9-13-645,15 0-387,-21-15-258,16 8-516,-16-23-387,9 11 0,-13-14 129,1 9 129,-4-8 903,-6 7 645,-1-2 1419,-9 4 903,-4 1 0,-4 3 387,-4 2 0,-5-1 129,-10 18-129,12-30-645,-12 30-129,3-32-258,-3 32-258,-5-37 0,-3 21-129,-7-5 129,1 5-129,-8-2 0,4 8 0,-8 0 129,6 10-129,-7 0-129,4 17 129,-4 9-129,5 13 129,0 7-258,5 6 129,2 2-129,8 1 0,6-9 0,1-3 0,6-17 0,11-10 0,5-16-129,3-6 0,4-18 0,0-10 0,-2-6 0,-2-9-129,-2-1 129,-2-1-129,-5 6 129,-4 6-129,0 11 129,-2 11 0,-10 17-129,17 3 129,-9 24 0,1 8 129,1 7-258,-2 4 129,2-1-129,-5-11-258,9 0-645,-14-34-645,22 20-903,-7-20-1419,-5-19-387,5-4 0,-7-19-258</inkml:trace>
          <inkml:trace contextRef="#ctx0" brushRef="#br0" timeOffset="7541.1913">1457 3061 2451,'-5'-39'3096,"5"39"516,0 0-387,0 0-1419,0 0-774,0 8 129,2 13-516,1 2 129,4 7-258,-4 2 0,4 4-129,-6-3 129,6-1 0,-7-6 0,5-3 129,-5-23 0,5 20-129,-5-20 129,7-11-387,-2-16 0,5 0 0,-1-9 0,2-1-129,1-5-129,2 7 258,-1 3-516,1 7 516,-1 8-258,-13 17 258,25-7-258,-10 11-129,1 16 129,0 5-129,5 9 129,-1 1-258,3 5 0,1-4-258,6 4-387,-6-20-387,16 5-1032,-6-13-1419,3-12-258,8-3-129,-6-24-516</inkml:trace>
          <inkml:trace contextRef="#ctx0" brushRef="#br0" timeOffset="8156.2025">2234 3074 1548,'19'-32'2838,"-19"32"129,-5-20-387,5 20-774,-14-15-774,14 15 0,-23-19-129,23 19 258,-25-18-129,8 6-129,17 12 0,-32-12-258,32 12 0,-31 0-258,16 9 0,0 9-258,-2 6-129,2 4 129,3 8 0,2-1 0,5 0 0,4-3 129,1-5-129,8-12 0,11-6 129,-1-9-129,7-7 0,-1-13 0,3-5 129,-4-7-258,-1-2 387,-5-5-516,0 6 258,-4 2-129,-1 6 0,0 7 0,-12 18-129,22-7 129,-12 15-387,3 23 387,1 11-258,3 23 129,-6 14-129,5 14-129,-6 6-129,3 9 0,-6 0 258,0 3-387,-7-7 387,0-12 0,0-11 258,-12-13 129,-3-11 129,-7-15 0,-7-12-129,-6-16 258,-7-14-258,-5-9 0,-4-16-129,6-10 0,1-7-129,7-4 129,10-3-258,12-1 0,8-1-258,11 8 129,12-8-645,11 12 0,4-4-1161,-3-4-1419,18 16 129,-18-9-258,16 16 258</inkml:trace>
          <inkml:trace contextRef="#ctx0" brushRef="#br0" timeOffset="8819.2404">2418 2805 7998,'23'13'3870,"-23"-13"0,0 0-387,0 0-1290,0 0-2193,0 0 0,0 0 0,0 0 0,0 17 0,0-17 0,0 0 129,0 15 0,0-15 0,4 27-129,2-5 129,6 7-129,2 4 129,4 6-258,1 3 258,4-1-258,-1-3 129,2-8-129,-2-6 129,-1-12 0,0-9-129,-3-4 0,1-18 0,-4-10 129,-2-4-129,-3-9 0,-1-5 0,-8-6 0,-1 3 0,0 4 258,-3 4-258,-4 5 129,1 9 0,-1 6 0,7 22 0,0 0 0,0 0 0,0 0 0,-14 20 0,14 4 129,0 3 0,7 3-129,3 2 129,0 0 0,4-2-258,-1-5-387,7 6-774,-6-13-1032,-14-18-1419,35 25-129,-35-25-258,39 2 129</inkml:trace>
          <inkml:trace contextRef="#ctx0" brushRef="#br0" timeOffset="10489.7068">3128 2695 2322,'-12'-30'2967,"-18"2"0,30 28-129,-32-10-1806,10 8-516,0 2 129,-2 8-129,4 11 129,-2 6-258,9 12 387,0-2 0,7 9 0,3-5-258,3-1 0,12-7 0,6-6-129,6-13-129,6-7-129,2-5-129,4-12 0,-3-8 0,-1-5 129,-5-6 0,0 1 0,-8-2 0,-1 5 129,-8 4-129,-1 2 0,-9 21 129,11-15-258,-11 15 0,9 14 129,-4 8-129,0 5-129,2 1 0,-2 1-129,5-2 0,-2-7-387,7-3-129,-15-17-258,31 5-129,-15-10-387,10-7 387,-3-8 0,4-2 387,3-3 129,-1-1 516,1 1 258,-3-3 516,2 2 258,-9-2 129,4 4 258,-13-4 129,4 6-258,-13-7 0,1 9-258,-3-4-129,0 24-129,-21-27-129,5 24-258,-5 3-129,-3 13 129,-3 13-258,-1 11 129,-1 6 0,2 6-129,3 2 0,6-2 129,4-7-258,9-7 258,5-15-258,0-20 258,19 10-129,1-11 0,2-21 129,3-4-129,-1-6 258,3-5-258,-4-3 129,-1-2-129,0 3 0,0 4 0,-2 10-129,-3 5 129,1 14-258,-1 6 129,-2 19 129,-1 16-129,-2 9 129,1 10 129,-1 6 0,0 9-258,-1 7 258,1 2-258,-2 9 129,-3-1-258,0 3 129,-7-1-129,0-3 0,-5-6 129,-7-8-129,-5-10 129,-3-18 0,-4-9 129,-3-17 0,-1-10 0,-2-9 129,-1-16-129,3-9 129,2-7 0,5-1 0,4-6-129,7 6 129,5-6-129,5 8 129,5-1-129,8 2 129,7 0-129,4-5 129,6 4 0,0-13 0,7 4 129,0-8 129,4-1-129,1-4-258,0 6 387,0-3-258,-2 6 129,1 2-129,-4 9 0,0 0 258,-4 8-258,-4-3 129,-2 4-129,-7-4 129,-1-2-129,-6-3 0,-1-1-129,-7 1 129,-2 1-129,-3 2 129,0 4 0,-8 4-129,8 24 129,-25-22-129,10 19 129,-2 3-129,0 3 0,0 9 0,4 7 0,1 4 0,3 6 0,4 3 0,4 3 0,1 4-129,8 0 258,9-4-129,3 0 0,9-8-129,3-7 258,5-6-258,1-9 129,3-5 0,-1-9 0,-1-7 0,-4-6-129,-3-5 129,-5-5 0,-7-3 0,-3-4 0,-5-3 0,-4-4 0,-3 4 0,0 0 0,-3 7 0,1 5 0,-1 6-129,0 7 129,-2 17 0,0 0 0,15 4 0,-8 12 0,3 5-129,2 4 129,-1 2 0,3 1 0,-2-1 0,-4-2 0,-1-1 0,-6-2 129,-1-2-129,-5-1 0,-5-3-129,-7-2-258,4 8-516,-12-19-1290,25-3-1806,-25 19-129,9-19-516,16 0-129</inkml:trace>
        </inkml:traceGroup>
      </inkml:traceGroup>
    </inkml:traceGroup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41.33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1154 1353 11223,'5'27'4386,"-5"-27"-258,0 0-129,0 0-3354,0 0-129,0 0-129,0 0 129,0 0-129,0 0 0,0 0 129,0 0-129,0 0 129,0 0 0,0 0-129,0 15 129,0-15-129,0 0 0,0 0 0,0 0-129,0 0 129,0 0-129,0 0 0,-15-18 0,7-2-129,-4-6 0,-5-9 0,-3-7 0,-10-10-129,-2-5-129,-9-7 129,-4-7 0,-7-3 0,-7-5-129,-3-4 129,-6-2-129,-1 0 129,-1 0 0,-4 4 0,0 3-129,1 8 0,1 6-129,8 12 0,0 3-129,14 15-258,-1-4-774,28 12-3354,4 8 129,19 18-516,0-20-129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42.25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1103 1054 10191,'4'17'4257,"-4"-17"-258,0 0-258,-17 0-2838,17 0-387,-19 3 0,19-3-258,-22 3 258,22-3-258,-32 2 129,32-2 129,-33 0 0,33 0 0,-29-2 0,29 2-129,-25-11 129,25 11-129,-27-22 0,27 22-129,-34-34 129,18 10-129,-10-9 0,-1-4-129,-6-10 0,-1-6 0,-8-7-129,-2-9 0,-3-7-129,-7-3 0,-1 0-129,-7-2-129,4 11 129,-11-3-387,12 21-387,-12-9-1419,14 18-2193,8 12-129,3 1-129,14 12-258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49.92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6EDE4D1-CC54-4F7E-9096-BE169C2F6B2B}" emma:medium="tactile" emma:mode="ink">
          <msink:context xmlns:msink="http://schemas.microsoft.com/ink/2010/main" type="writingRegion" rotatedBoundingBox="11688,11277 12141,11961 11815,12176 11363,11493">
            <msink:destinationLink direction="with" ref="{3FAE534C-0043-4924-96EB-9B1DEFD683F5}"/>
          </msink:context>
        </emma:interpretation>
      </emma:emma>
    </inkml:annotationXML>
    <inkml:traceGroup>
      <inkml:annotationXML>
        <emma:emma xmlns:emma="http://www.w3.org/2003/04/emma" version="1.0">
          <emma:interpretation id="{7079CB36-A87B-4AEC-8177-E39693079D8C}" emma:medium="tactile" emma:mode="ink">
            <msink:context xmlns:msink="http://schemas.microsoft.com/ink/2010/main" type="paragraph" rotatedBoundingBox="11688,11277 12141,11961 11815,12176 11363,114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1BF8D60-36CC-43F8-835E-37FFB51F9CE1}" emma:medium="tactile" emma:mode="ink">
              <msink:context xmlns:msink="http://schemas.microsoft.com/ink/2010/main" type="line" rotatedBoundingBox="11688,11277 12141,11961 11815,12176 11363,11493"/>
            </emma:interpretation>
          </emma:emma>
        </inkml:annotationXML>
        <inkml:traceGroup>
          <inkml:annotationXML>
            <emma:emma xmlns:emma="http://www.w3.org/2003/04/emma" version="1.0">
              <emma:interpretation id="{CE17A7A5-9D76-4D06-8510-F93AD6823FB9}" emma:medium="tactile" emma:mode="ink">
                <msink:context xmlns:msink="http://schemas.microsoft.com/ink/2010/main" type="inkWord" rotatedBoundingBox="11688,11277 12141,11961 11815,12176 11363,11493"/>
              </emma:interpretation>
              <emma:one-of disjunction-type="recognition" id="oneOf0">
                <emma:interpretation id="interp0" emma:lang="en-US" emma:confidence="0">
                  <emma:literal>Top.</emma:literal>
                </emma:interpretation>
                <emma:interpretation id="interp1" emma:lang="en-US" emma:confidence="0">
                  <emma:literal>Tipi</emma:literal>
                </emma:interpretation>
                <emma:interpretation id="interp2" emma:lang="en-US" emma:confidence="0">
                  <emma:literal>Topic</emma:literal>
                </emma:interpretation>
                <emma:interpretation id="interp3" emma:lang="en-US" emma:confidence="0">
                  <emma:literal>Tipi.</emma:literal>
                </emma:interpretation>
                <emma:interpretation id="interp4" emma:lang="en-US" emma:confidence="0">
                  <emma:literal>Tipi/</emma:literal>
                </emma:interpretation>
              </emma:one-of>
            </emma:emma>
          </inkml:annotationXML>
          <inkml:trace contextRef="#ctx0" brushRef="#br0">4892-1859 1,'0'0'1805,"0"0"-1160,-5 15 258,5-15-258,0 0 0,-2 15-258,2-15 129,0 0 258,-12 16 258,12-16-258,0 0 129,0 0 0,-18 18 258,18-18 0,0 0-129,0 0 129,0 0-258,0 0 258,-11 15-258,11-15-129,0 0 258,0 0-387,0 0 129,0 0-129,0 0 0,0 0-258,0 0 129,4-12-129,-4 12-129,17-13-129,-17 13 0,27-19 0,-11 13 0,5-3-129,-1 3 129,2 2-129,0-1 129,-1 2-129,1 1 0,-2 2 0,-1-2 0,-1 2-129,-2-1 129,0 1 0,-16 0 0,26 0 0,-26 0 0,23 0 0,-23 0 0,24 0 0,-24 0 0,18 0-129,-18 0 0,15 1 129,-15-1-129,0 0 0,0 0 0,0 0 0,0 0-516,0 0-516,0 0-774,0 0-1032,21 2-1290,-21-2 258,0 0-516,0-12 646</inkml:trace>
          <inkml:trace contextRef="#ctx0" brushRef="#br1" timeOffset="113744.484">5287-1396 2193,'-22'7'2967,"5"-10"129,17 3-258,0 0-1419,-17 5-645,17-5 0,0 0 0,0 0 258,0 0 0,0 0 0,0 0 129,0 0-258,0 0 129,0 0-129,0 0 0,0 0-129,0 0-129,0 0 0,0 0-129,0 0-258,0 0-129,0 0 0,0 0 0,0 0 0,0 0-129,0 0 129,0 0 0,6 15 0,-6-15 0,0 30 0,0-13 0,-2 5 129,-3-5-129,0 0 0,5-17 129,-10 27-129,10-27 129,0 0-129,0 0 0,0 0 0,-2-17-129,5-3 129,11-9-129,3 0 0,1-3 0,4 2 0,-3 3 0,1 9 0,-5 3 129,0 11-129,-15 4 129,17 12-129,-14 8 0,1 7 129,-4 7-129,0 1 129,0 2-129,-4-3 0,-4-6 0,1-2 0,-1-8 129,8-18-129,-12 19 129,12-19-129,0 0 129,-15-9 0,11-6-129,3-7 0,1-1 129,0-6-129,1 0-129,9 1 129,4 1 0,1 7 0,4 3 0,-1 7 0,1 5 0,-3 5-129,-16 0 129,22 8 0,-22-8 129,9 29-129,-9-12 0,-2-2 0,-8 2 0,-4-1 0,-1-4 0,0-3 0,-3-3 0,1-4 0,2-2 0,15 0 0,-24-19 129,17 1-129,4-2 0,3 0-129,0-1 129,3 1 0,6 3 0,-9 17-129,22-15 129,-22 15 0,22 7 0,-12 8 0,-4 5 0,-2 7 0,-3 3 0,-1 2 0,-1-1 0,-9-6 129,-2-3-129,-2-4 0,14-18 0,-28 16 0,28-16 0,-25-9 0,14-9 0,3-6 0,5-5 0,1-3-129,2 0 129,3 2 0,9 2 0,2 7 0,2 5 0,3 7 0,-1 7 0,1 2 0,-19 0 0,27 17 0,-27-17 129,17 31-129,-16-16 0,-1 3 129,0-1 0,-8-2-129,8-15 129,-19 25-129,19-25 129,-16 14-129,16-14 0,-16 0 0,16 0-129,-3-14 129,3 14-129,0-26-129,0 26 0,2-36-387,13 33-1161,-15 3-2580,13-27-129,4 17-258,-5-10-258</inkml:trace>
        </inkml:traceGroup>
      </inkml:traceGroup>
    </inkml:traceGroup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57.7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6917DD2-48AB-4185-8014-4BC2507579AB}" emma:medium="tactile" emma:mode="ink">
          <msink:context xmlns:msink="http://schemas.microsoft.com/ink/2010/main" type="writingRegion" rotatedBoundingBox="6421,13158 9803,12547 10033,13821 6651,14432">
            <msink:destinationLink direction="with" ref="{3FAE534C-0043-4924-96EB-9B1DEFD683F5}"/>
          </msink:context>
        </emma:interpretation>
      </emma:emma>
    </inkml:annotationXML>
    <inkml:traceGroup>
      <inkml:annotationXML>
        <emma:emma xmlns:emma="http://www.w3.org/2003/04/emma" version="1.0">
          <emma:interpretation id="{448FA51D-9F64-4512-BF35-C11D43916503}" emma:medium="tactile" emma:mode="ink">
            <msink:context xmlns:msink="http://schemas.microsoft.com/ink/2010/main" type="paragraph" rotatedBoundingBox="6421,13158 9803,12547 10033,13821 6651,144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93E7CC6-DEA3-4F55-9054-37D09889EECF}" emma:medium="tactile" emma:mode="ink">
              <msink:context xmlns:msink="http://schemas.microsoft.com/ink/2010/main" type="line" rotatedBoundingBox="6421,13158 9803,12547 10033,13821 6651,14432"/>
            </emma:interpretation>
          </emma:emma>
        </inkml:annotationXML>
        <inkml:traceGroup>
          <inkml:annotationXML>
            <emma:emma xmlns:emma="http://www.w3.org/2003/04/emma" version="1.0">
              <emma:interpretation id="{A03AD393-85DA-42FB-B7F7-DBE80CF5F68E}" emma:medium="tactile" emma:mode="ink">
                <msink:context xmlns:msink="http://schemas.microsoft.com/ink/2010/main" type="inkWord" rotatedBoundingBox="6421,13158 9803,12547 10033,13821 6651,14432"/>
              </emma:interpretation>
              <emma:one-of disjunction-type="recognition" id="oneOf0">
                <emma:interpretation id="interp0" emma:lang="en-US" emma:confidence="1">
                  <emma:literal>Regular</emma:literal>
                </emma:interpretation>
                <emma:interpretation id="interp1" emma:lang="en-US" emma:confidence="0">
                  <emma:literal>Regulars</emma:literal>
                </emma:interpretation>
                <emma:interpretation id="interp2" emma:lang="en-US" emma:confidence="0">
                  <emma:literal>Tegular</emma:literal>
                </emma:interpretation>
                <emma:interpretation id="interp3" emma:lang="en-US" emma:confidence="0">
                  <emma:literal>regular</emma:literal>
                </emma:interpretation>
                <emma:interpretation id="interp4" emma:lang="en-US" emma:confidence="0">
                  <emma:literal>Regulate</emma:literal>
                </emma:interpretation>
              </emma:one-of>
            </emma:emma>
          </inkml:annotationXML>
          <inkml:trace contextRef="#ctx0" brushRef="#br0">1464-7 7224,'-3'23'3096,"3"-23"-129,-19 9-129,19-9-2838,0 0-129,0 0 129,0 0 129,0 0 258,0 0 0,0 0 258,0 0 0,0 0 258,0 0-129,0 0 129,0 0-129,0 0-129,0 0-129,0 0 129,0 0-387,0 0 0,0 0 0,0 0-258,0 0 0,14 13 129,-8 4-129,1 3 0,2 7 0,-1 5-129,0 5 129,1 2 0,-3 1-258,1-3 258,0-3-258,3-7 258,-2-7-258,-8-20 258,24 18-258,-24-18 258,27-1-258,-12-13 129,-1-6 129,1-2-129,-4-6 129,5-3-129,-5-4 129,3 0 0,-2-6 0,-1 6 129,-2-4-129,1 7 129,-3 0-129,-2 9 387,-2 1-258,-3 22 0,2-24 0,-2 24 0,0 0 0,0 0 0,0 14-129,-2 3 129,-1 8 0,-1 3-129,3 9 129,-1 0 0,2 2-129,0 0 258,2 0-258,6-4-258,2-3 0,7-5-129,-2-12-774,12-5-903,3-2-1935,-6-16 0,11-2-258,-11-19 0</inkml:trace>
          <inkml:trace contextRef="#ctx0" brushRef="#br0" timeOffset="-2075.4969">27 250 2967,'-10'-23'3741,"10"23"-258,0 0 129,-5-16-903,5 16-903,0 0-258,0 0-516,-13-16-129,13 16-258,0 0-258,3-19 129,-3 19-258,22-23 0,-7 6 0,9-2-129,1-1 0,7-2 129,0 2 0,3 1-258,-3 4 129,0 5 0,-8 5 0,-1 5 0,-23 0 0,24 37 0,-24-7 0,-5 9 0,-12 5 0,-5 3 0,-6 2 0,-4-2-129,-2-7 0,4-6 0,3-7 0,3-5 0,7-9 0,17-13 0,-17 9 129,17-9-129,0 0 129,14-4 0,1 1-129,5 1 129,6 2-129,2 0 129,4 5-129,3 4 129,1 2-129,1 3 0,-2-1-129,0-1 0,1 2-387,-11-8-387,7 8-774,-15-12-774,-2-2-1677,2 0-258,-17 0-129,0 0 129</inkml:trace>
          <inkml:trace contextRef="#ctx0" brushRef="#br0" timeOffset="-2713.5065">12 242 5676,'24'-2'3483,"-24"2"-387,3-15 387,-3 15-2193,4-19-387,-4 19 129,6-16 129,-6 16-129,0-16 258,0 16-129,0 0 129,-3-23-387,3 23-129,0 0-129,0 0-129,-19-2-129,19 2-129,-10 10 0,7 7 0,-2 5 0,3 8-129,1 7 0,1 12 0,0 5 0,1 8-129,4 2 0,2 5 0,1-2 0,1-1-129,-1-5 0,1-11 0,1-4-258,-5-20-129,8 0-516,-13-26-1161,10-9-1677,-3-11-387,-5-17-516,1-2 258</inkml:trace>
          <inkml:trace contextRef="#ctx0" brushRef="#br0" timeOffset="-1565.4688">338 393 6837,'-1'19'3612,"1"-19"-387,11 8 387,11-6-2709,4-2-258,6 0-129,6 0 0,6-4 0,1-7 0,3-1-129,-1-5 129,-2 2 129,-3-7 0,-3 5 0,-12-5-129,-2 5 129,-12-4-258,-1 5 129,-12-2-258,0 18-129,-8-29 0,8 29-129,-30-22 0,9 14 0,-2 5 0,-2 1-129,-2 2 129,1 0-129,-2 10 0,-1 0 129,2 7 0,2 0-129,0 6 129,5 1 0,1 5 0,6 3-129,3 1 129,6 4 0,4 2 0,5 0-129,10-1 129,6-2 0,7-4-129,6-9 129,8-6-129,-2-10-258,12-4-516,-11-8-903,11-12-645,-3-3-1548,-16-15-129,8 4-516,-23-11 258</inkml:trace>
          <inkml:trace contextRef="#ctx0" brushRef="#br0" timeOffset="-867.4389">1133 237 903,'25'-5'1677,"-25"5"387,17-14-1032,-17 14 516,16-15-258,-16 15 129,11-18 387,-11 18 0,0-19-129,0 19 258,0-20-387,0 20-258,-12-19-387,12 19-129,-14-15-129,14 15-258,0 0 0,-20-15-258,20 15 0,-20-3 0,20 3 0,-27 0-129,12 5 0,-4 8 0,3 4 0,-3 7 0,1 4 0,-1 6 129,6 3-258,1 2 0,5-4 129,5-1-129,2-8 129,10-5-129,7-11 129,3-9-129,2-1 129,4-13 0,-3-7 0,1-4 258,-6-3-258,-1 0 129,-7 2-129,0 0 129,-5 8-258,0 0 258,-5 17-129,0 0-129,0 0 129,0 0-129,0 0 129,5 20 0,-3 2 0,0 7 0,1 3 0,0 5-129,3 5 258,0 3-258,1 4 258,0 0-258,-1 5 129,-1-4 0,-1 2 0,-4-4 0,0-3-129,-7-8-129,-10 2-129,-10-14 0,-1 2-129,-16-14-387,4 1-516,-11-11-1032,-8-8-1419,16 5 258,-11-23-387,20 12 387</inkml:trace>
          <inkml:trace contextRef="#ctx0" brushRef="#br0" timeOffset="1283.0442">2058-526 7869,'0'0'3483,"-17"-13"-129,17 13 0,0 12-2580,0-12-516,4 23-129,6-3-129,5 9 258,-2 8-129,6 9 258,-4 11-129,5 7 129,-5 6 0,4 6 0,-6-4-129,2 1 0,-3-11-129,3-5 0,-1-15-129,3-10-129,1-13-258,2-16-258,7-3-258,-2-8-516,6-9-258,-1-10-258,4 3 258,-2-6 129,0 5 387,-4 0 258,-1 3 1032,-7 3 774,-1 6 258,-4-1-129,-15 14 387,20-21-258,-20 21-129,14-21-387,-14 21-258,8-27-129,-6 12 0,-1-3-129,-1 1 387,0 0-129,-10 0 129,10 17 0,-28-20 129,13 20-129,-11 0 129,4 8-129,-6 8 0,4 12-129,-1 3-129,5 11-129,1-4 0,6 8 0,6-8-129,5 1 129,2-9-129,9-1 0,4-12 0,6-7 0,1-8 0,4-2 0,1-12 0,-2-8 0,3-4-129,-3-6 129,1-2 0,-6-2-129,2 4 129,-3 0 129,-3 3-129,-4 5 0,0 5 129,-10 17 0,10-15-129,-10 15 258,0 0-258,3 22 129,-3-4-129,2 4-129,0 2-129,-1-1 129,6 1-258,-2-7-129,9 1-645,-14-18-387,22 14-258,-22-14-645,26 0-516,-10-9-129,-3-8 258,2 4 129,-5-11 516,4 2 1161,-6-1 516,-1-4 774,3 12 516,-10-9 516,0 24 0,10-22-387,-10 22 258,0 0-387,25 5-129,-16 11-387,4-1-129,1 7 258,1-2 0,0 2 0,0-2 129,-1-2 129,-4-2 129,-10-16 258,15 18 129,-15-18 0,0 0 0,0 0 0,0 0-129,-2-18 0,-6-4-258,4-4-258,-2-7-129,4-3 0,0-2-129,2-1-129,0 2 0,7 0-129,1 7 129,6 6-129,1 4 0,5 8 0,0 2 0,7 5 0,0 2-258,2 3 129,-1 0-129,-1 0 0,-3 3-129,-2-1-387,-2 6-387,-20-8-1032,15 2-1548,2 10 258,-17-12-516,0 0 387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04.3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5B7859-A126-4436-8D6C-B7E94298E922}" emma:medium="tactile" emma:mode="ink">
          <msink:context xmlns:msink="http://schemas.microsoft.com/ink/2010/main" type="writingRegion" rotatedBoundingBox="11144,13683 12703,13009 13053,13820 11494,14494">
            <msink:destinationLink direction="with" ref="{3FAE534C-0043-4924-96EB-9B1DEFD683F5}"/>
          </msink:context>
        </emma:interpretation>
      </emma:emma>
    </inkml:annotationXML>
    <inkml:traceGroup>
      <inkml:annotationXML>
        <emma:emma xmlns:emma="http://www.w3.org/2003/04/emma" version="1.0">
          <emma:interpretation id="{B11CF8D5-D74B-4981-9C3D-F62B4047D1B0}" emma:medium="tactile" emma:mode="ink">
            <msink:context xmlns:msink="http://schemas.microsoft.com/ink/2010/main" type="paragraph" rotatedBoundingBox="11144,13683 12703,13009 13053,13820 11494,144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6F9105-BED9-41BF-84E8-0B58B0E40869}" emma:medium="tactile" emma:mode="ink">
              <msink:context xmlns:msink="http://schemas.microsoft.com/ink/2010/main" type="line" rotatedBoundingBox="11144,13683 12703,13009 13053,13820 11494,14494"/>
            </emma:interpretation>
          </emma:emma>
        </inkml:annotationXML>
        <inkml:traceGroup>
          <inkml:annotationXML>
            <emma:emma xmlns:emma="http://www.w3.org/2003/04/emma" version="1.0">
              <emma:interpretation id="{5BCDCD0B-C049-4199-884D-198532138B91}" emma:medium="tactile" emma:mode="ink">
                <msink:context xmlns:msink="http://schemas.microsoft.com/ink/2010/main" type="inkWord" rotatedBoundingBox="11144,13683 12703,13009 13053,13820 11494,14494"/>
              </emma:interpretation>
              <emma:one-of disjunction-type="recognition" id="oneOf0">
                <emma:interpretation id="interp0" emma:lang="en-US" emma:confidence="1">
                  <emma:literal>ges</emma:literal>
                </emma:interpretation>
                <emma:interpretation id="interp1" emma:lang="en-US" emma:confidence="0">
                  <emma:literal>gas</emma:literal>
                </emma:interpretation>
                <emma:interpretation id="interp2" emma:lang="en-US" emma:confidence="0">
                  <emma:literal>ops</emma:literal>
                </emma:interpretation>
                <emma:interpretation id="interp3" emma:lang="en-US" emma:confidence="0">
                  <emma:literal>ages</emma:literal>
                </emma:interpretation>
                <emma:interpretation id="interp4" emma:lang="en-US" emma:confidence="0">
                  <emma:literal>yes</emma:literal>
                </emma:interpretation>
              </emma:one-of>
            </emma:emma>
          </inkml:annotationXML>
          <inkml:trace contextRef="#ctx0" brushRef="#br0">5068 360 3096,'25'-19'3096,"-8"17"258,-17-20-258,0 22-1290,5-23-1161,-5 23 129,-8-25 129,-9 13-258,2 3 0,-12 1 129,5 3-129,-13 2-129,6 3 129,-9 6-129,7 13-129,-4 6 0,8 10-258,-2 6 0,11 6-129,3-2 0,8-1-258,7-2 129,5-8-129,15-11 0,7-14 0,10-7 0,2-6 129,6-14-129,-1-8 258,0-7 129,-5-3 0,-6-6 129,-3 0 129,-8 0-129,-3 5 129,-9 2-129,-2 8 0,-3 8-258,-5 19 129,0 0-129,0 0 0,9 24 0,-9 10-258,2 8 387,1 6-258,-1 10 258,-1 2-258,1 9 129,-2 2 0,0 5 0,0-4 0,-10 2 0,-2-7 0,-3-4 0,-4-13 0,-2-10-129,-5-13 0,-2-11 0,-1-13 129,-1-3-129,1-12 129,1-3 129,4-4 0,0-2 129,9 2-129,2-3 258,8-1-129,3-4 0,2-2-129,7-6 0,5-2 0,4-9-129,3 1 0,5-4 0,-1 5 0,4-1 129,3 8 0,4 0 0,3 7 0,3 3-129,6 6 129,1 1 129,5 2-258,-1-1 0,1 2 129,-2-3-129,-1 0 129,-5-2-129,-1-1 258,-7-4-129,-3-2 258,-7-1-258,-3 1 129,-6 1-129,0 4 0,-9 0 0,-1 4-129,-4 3 0,-3 17 0,0-20 0,0 20 0,-16-10 0,-1 10 0,-2 0-129,-4 0 129,-3 9 0,0 1 0,0 7 0,1-1 0,3 8 0,2 1 0,5 4 0,5 1 0,5 4 129,5-1-258,3-4 129,12 0-129,9-9 129,4-2-129,9-9 129,5-4-129,6-5 129,2-9 129,4-6-258,1-5 258,-2-5-129,-3-6 0,-5-4 0,-4-4 129,-4 1-258,-10-4 129,-4 3 0,-6 5 0,-2 6 129,-6 4-129,-3 7 0,-6 17 0,0 0 0,0 0 0,0 0 0,19 17 0,-7 0-129,1 5 258,6 1-258,6 3 258,0-1-129,4-2 0,-4-2 0,0-1 129,-10-3-129,-4-1 0,-11 1 129,-2 0-129,-18 2 0,-14-4-129,-3 5-129,-10-5-1032,12 0-2064,-2 2-903,-7-17-258,13 3 0,-4-14-258</inkml:trace>
        </inkml:traceGroup>
      </inkml:traceGroup>
    </inkml:traceGroup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43.21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2926 991 14706,'22'8'4644,"-22"-8"-129,0 0-258,0 0-3741,0 0-258,-2-10 129,2 10-258,-19-16 129,1 4-129,-1 0 0,-7 0 0,-1 0 129,-9-3-129,1 5 129,-9-5 0,2 2-129,-8-6 129,-2 2-129,-9-6 129,-5-3-129,-14-6 0,-13-3 0,-13-7 0,-12-2 0,-10-4 0,-11-3-129,-13-4 129,-14-4-258,-4 0 258,-2 0-258,2 3 129,5 1-387,5 4 258,7 4-387,20 17-258,12-9-645,42 26-2193,8 3-1290,23 3 129,21 5-258,27 2-516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44.13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3628 4 13416,'0'0'4257,"0"0"-258,-22 5-258,4-7-3483,1-1 129,-8-2-129,-6 5-258,-9 0 129,-7 1 0,-10 6 0,-9 5-129,-13 0 129,-12 4 0,-12 1 129,-8 3 0,-15 2-129,-5 5 129,-17 0-129,-12 5 0,-12 2 0,1 3 0,-6 1 0,0 3 0,-1 1 0,0 2 0,1-2-129,10-2 129,13-1-129,9-4 0,9-5 0,13-3-129,13-3-129,15-9-129,24 4-258,5-18-1032,31 11-1806,10-5-903,25-7-258,0 0 0,0 0-516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44.97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3532 1 10965,'0'0'4257,"0"0"129,0 0-516,0 0-3225,-15 7-129,15-7-129,-27 0-129,11 2-129,-5 0 0,-2 3 0,-4 0 0,-2 3 129,-4-1-129,-4 6 129,-9-1 0,-6 5 0,-14 1 129,-8 8-129,-15 2 0,-7 9-129,-16 5 129,-11 9-258,-19 6 129,-12 7-129,-11 7 0,-4 4-129,-6 4 129,-5 0 0,-5 1 0,-3-3 0,4-1 0,11-6 0,8-7-129,10-5 129,14-7-129,13-6 129,22-8 0,20-8-129,24-4-129,12-13-387,23 7-258,3-19-1032,24 0-2193,12 0-516,8-4 129,12-4-645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3:45.82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3818-6 9417,'-3'32'3999,"-17"-22"0,-1 16-387,-9 0-3096,-12 3 0,-5 10 0,-14-1 0,-4 11-129,-16-2 0,-8 9 0,-14-2 0,-6 10-129,-11-4 0,-4 10-129,-12 4 0,-9 7-129,-13 5 129,-4 6 0,-8 4 129,0 7-129,-6-4 0,-4 4 129,-7-8-129,5 3 129,7-11-129,10-2-129,9-9 129,11-7-129,14-8-129,15-6 0,20-4-129,12-16-387,25 5-258,0-24-1419,27-1-1935,12-5 0,20-10-387,0 0-129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49.9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9645D3F-18C7-4838-BDE0-8C24D9268474}" emma:medium="tactile" emma:mode="ink">
          <msink:context xmlns:msink="http://schemas.microsoft.com/ink/2010/main" type="writingRegion" rotatedBoundingBox="11688,11277 12141,11961 11815,12176 11363,11493">
            <msink:destinationLink direction="with" ref="{84F94725-C76D-46BC-867A-24E676969A57}"/>
          </msink:context>
        </emma:interpretation>
      </emma:emma>
    </inkml:annotationXML>
    <inkml:traceGroup>
      <inkml:annotationXML>
        <emma:emma xmlns:emma="http://www.w3.org/2003/04/emma" version="1.0">
          <emma:interpretation id="{CE2DDF52-93F8-41E8-BCD3-A749DFBA8F37}" emma:medium="tactile" emma:mode="ink">
            <msink:context xmlns:msink="http://schemas.microsoft.com/ink/2010/main" type="paragraph" rotatedBoundingBox="11688,11277 12141,11961 11815,12176 11363,114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60CD8B-F1A6-4E6A-A713-E4302C92DA67}" emma:medium="tactile" emma:mode="ink">
              <msink:context xmlns:msink="http://schemas.microsoft.com/ink/2010/main" type="line" rotatedBoundingBox="11688,11277 12141,11961 11815,12176 11363,11493"/>
            </emma:interpretation>
          </emma:emma>
        </inkml:annotationXML>
        <inkml:traceGroup>
          <inkml:annotationXML>
            <emma:emma xmlns:emma="http://www.w3.org/2003/04/emma" version="1.0">
              <emma:interpretation id="{D7FBDBEC-783C-47A1-89A3-ACE1BD122032}" emma:medium="tactile" emma:mode="ink">
                <msink:context xmlns:msink="http://schemas.microsoft.com/ink/2010/main" type="inkWord" rotatedBoundingBox="11933,11812 12065,12011 11826,12169 11694,11970"/>
              </emma:interpretation>
              <emma:one-of disjunction-type="recognition" id="oneOf0">
                <emma:interpretation id="interp0" emma:lang="en-US" emma:confidence="0">
                  <emma:literal>Top.</emma:literal>
                </emma:interpretation>
                <emma:interpretation id="interp1" emma:lang="en-US" emma:confidence="0">
                  <emma:literal>Tipi</emma:literal>
                </emma:interpretation>
                <emma:interpretation id="interp2" emma:lang="en-US" emma:confidence="0">
                  <emma:literal>Topic</emma:literal>
                </emma:interpretation>
                <emma:interpretation id="interp3" emma:lang="en-US" emma:confidence="0">
                  <emma:literal>Tipi.</emma:literal>
                </emma:interpretation>
                <emma:interpretation id="interp4" emma:lang="en-US" emma:confidence="0">
                  <emma:literal>Tipi/</emma:literal>
                </emma:interpretation>
              </emma:one-of>
            </emma:emma>
          </inkml:annotationXML>
          <inkml:trace contextRef="#ctx0" brushRef="#br0">4892-1859 1,'0'0'1805,"0"0"-1160,-5 15 258,5-15-258,0 0 0,-2 15-258,2-15 129,0 0 258,-12 16 258,12-16-258,0 0 129,0 0 0,-18 18 258,18-18 0,0 0-129,0 0 129,0 0-258,0 0 258,-11 15-258,11-15-129,0 0 258,0 0-387,0 0 129,0 0-129,0 0 0,0 0-258,0 0 129,4-12-129,-4 12-129,17-13-129,-17 13 0,27-19 0,-11 13 0,5-3-129,-1 3 129,2 2-129,0-1 129,-1 2-129,1 1 0,-2 2 0,-1-2 0,-1 2-129,-2-1 129,0 1 0,-16 0 0,26 0 0,-26 0 0,23 0 0,-23 0 0,24 0 0,-24 0 0,18 0-129,-18 0 0,15 1 129,-15-1-129,0 0 0,0 0 0,0 0 0,0 0-516,0 0-516,0 0-774,0 0-1032,21 2-1290,-21-2 258,0 0-516,0-12 646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47.06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6127 488 9417,'-5'-23'4128,"-2"-1"-387,7 24 0,-5-18-3354,5 18 0,-10-17 129,10 17 0,0 0-129,-10-19 0,10 19 0,0 0 0,0 0 0,0 0 0,0 0-258,-1 15 0,1 4 0,0 4 0,3 9 0,2 4-129,-2 8 258,-1 1-129,-2 7 0,0 4-129,0 3 258,-8 1-258,-3 2 258,-2-4-129,0 1 0,-6-6-129,1-2 129,-6-9 0,0-2 0,-4-9 0,-2-1-129,-7-8 129,-2-2 0,-7-7-129,-4-1 0,-4-7 129,-7-1-129,-2-4 0,-8 0 0,-5-7 129,-5 0-129,-3-3 0,-3 0 0,-4-2 0,0 0 0,-3 2 0,0-2 0,-4 4 0,-3-2 0,-8 5 0,-4 0 129,-5 2-129,-3 3 0,-5 0 0,-4 3 0,-6 4 129,-7 6-129,-3-1 0,-4 3 129,-3 2-129,-2 5 129,-3 0 0,-4 3-129,1 2 129,2 3-129,3 2 0,5 5 0,-1 0 129,4 5-129,0 4-129,2 6 258,4 7-129,6 6 0,5 8 0,6 6 0,9 5-129,7 5 258,8 4-129,13 2-129,9 3 129,10 5 0,7 4-129,3 9 129,5 9 0,5 1-129,7 4 0,9-1 129,7 1 0,11-2-129,9-10 0,6-7 0,13-9 0,11-6 0,8-8 0,5-8 129,5-7 0,6-11 0,3-8 129,3-10 0,1-12-129,4-7 129,2-10 0,3-5-129,3-7 129,4-3-129,4-3 129,4-9-129,4 1 0,1-6 0,2 0 0,0 0 0,-2 0 0,-2 2 0,-3 3 0,-1 4 0,-6-1-129,0 8 129,-3 1 0,-3 0 0,-4 10 0,-4 3 0,-3 6 0,-8 1 0,-3 5 0,-9 1 129,-6 0-129,-6 6 0,-7 2 0,-6 1 0,-9 1 0,-1 4 129,-3-1 0,-9 5-258,-3-1 258,-3 3-258,-6 3 258,-1 1-258,-1 4 258,-2 3-258,1 5 129,-2 6 129,1 2-258,4 4 258,4 2-129,5 1 0,3 3 0,5-3 0,6-1 0,1-2 0,5-2 0,8-1-129,6-1 129,4-1 0,4-1 0,7 1-129,3-2 129,8-3 0,2-5 0,7-4 0,2-6 0,3-3 129,3-11-129,0-6 0,4-9 0,1-5 0,2-8 129,5-6-129,5-1 0,5-8 0,6-9 0,5-3 0,3-4 129,1-3-129,4-5 0,-2-5-129,2 0 258,-1-1-129,1-3 0,4 1 0,6 1 0,2-1-129,2 5 129,5 4 0,0 3 0,0 4 0,0 6 0,0 6 0,-1 5 0,2 7 0,-1 0 129,1 5-129,-2 7 0,0 3 0,-1 2 0,-4 0 0,-2-2 129,3 0-129,0-5 0,1 0 129,2-3-129,1 0 0,-2-2 0,-1-2 129,-4 4-129,-4-2 129,-3 3-129,-1 4 0,-1 0 129,-3 3-129,-2-2 0,-3 3 129,-1-5-129,-2 1 0,-4-4 0,-5-1 0,-2-7 129,-1 0-129,-1 0 0,2-12 0,-3-3 0,1-7 0,-2-5 0,-3-6 0,-2-6 129,-5-5-129,-7-4-129,-5-6 129,-8-3-129,-5-4 129,-7-5-129,-7-3 129,-5-5-129,-4-6 129,-8-6 0,-3-7-129,-5 1 129,-1-4 0,-4 1 0,0 3-129,0 3 129,-4 3 129,-1 7-258,-1 1 258,0 3-129,1 1 129,0 0-258,2 0 258,3 0-129,0 0-129,7 5 129,10 0 0,6 5-129,11 3 0,8 6 129,7 4-129,11 9 0,4 3 0,8 7 129,4 5-129,3 9 129,2 4 0,2 6 0,-3 6 0,1 2 0,1 7 0,-2 7 0,-1 2 0,-4 6 0,1 3 0,-2 4 0,2 3 129,-4 5-129,-1 2 0,1 3 0,1 2 0,-1 1 0,0-1 129,2-1-129,2 0 0,0-3 0,3-1 0,5-4 0,3 0 0,9-4 0,7-4 129,5-2-258,4-7 258,6-4-129,3-6 0,4-8 0,3-2 0,6-13 0,4-8 0,2-8 0,1-7 0,1-6 0,-4-6 0,-4-4 0,-8-4-129,-9 0 129,-13-5 0,-8-1 129,-9 2-258,-9-3 258,-9-3 0,-9-4 0,-8-6 0,-10-6 0,-8-8 0,-9-6-129,-6-4 129,-9-4 0,-7 3-258,-3 2 129,-11 3 0,-11 7 129,-12 9-129,-8 6 129,-14 2-129,-6 7 129,-10 0-129,-7 3 0,-4 0 0,-1 3 0,0 4-129,0 5 129,0 5-129,-2 6 129,-5 4 0,-3 5 0,-7 7 0,-3 2 0,-2 4 0,-2 2 0,-1 2 0,1-2 129,5 2-129,2 0 0,4 0 0,-1 0 0,0-2 0,3 2 0,-1-2 0,1 0 0,5-1 0,0-1 0,6-1-129,5 0 129,5-2 0,7-3 0,3-4 129,5 0-129,3-3 129,6 0-129,3-5 129,7 0-129,4-3 0,9 0 0,7-8 0,8 0 0,7-6-129,5-3 129,5-2 0,10-2 0,2 1 0,2-1 0,1 4 0,-2 1 0,-1 4 0,-2 3 0,-4 2 0,-1 2 0,-7 1 0,-3 0 0,-3 2 0,-13 2 0,-5 1 0,-10 4-129,-7-2 129,-10 3 0,-7 2 0,-4 2 0,-7 0-129,-3 6 129,-3 0 0,-2 8 0,0 2 0,-2 7 0,2 7 0,-1 0-129,1 10 129,-1 7 0,0 7 0,2 1 0,1 5 0,1 2 0,4 2 0,1 5 0,6-2 0,3 3 0,8 2 129,3 2-129,4 3 0,5 4 129,4 2-129,4 6-129,2 4 258,5 7-258,-3 3 258,2 2-258,-1 3 258,-1-3-258,-2-1 258,-3-5-129,-6-5 0,-3-8 129,-6-4-258,-5-7 129,-6-4-129,-1-4 129,-5-7 0,-2-3 0,1-3-129,-1-6 129,2-4 0,3-6 0,2-3 0,2-3 0,1-2 0,0-2 0,2-8 0,3-2 0,0-3 0,2-3 129,2-4 0,1-4-258,3-2 258,3-2-129,2-2 0,1-5 0,1 0 129,2-4-258,0-1 129,2 2 0,-2-6 0,2 3 0,0-5 0,1 1 0,-1-2 0,1 1 0,-1 1 0,3-1 0,-2 1 0,2 2 0,0 1 0,2 2 129,2 3-129,-1-1 0,4 3 0,-2 0 0,2 0 0,-2 3 0,2 1 0,-2 2-129,-2 4 129,-1 4-129,-2 3 129,-1 3-129,-3 5 129,-1 4 0,-3 4 0,-2 3 0,2 1-129,-2 0 129,1 1 0,3 6 0,1 0 0,1 0 0,4 3-129,4 0 129,-1 1 0,6 3 129,-1-1-129,4 4 129,0-2-258,5 4 129,2-2-258,8 10-903,0-6-2967,0-21-516,13 26 0,-13-26-516</inkml:trace>
  <inkml:trace contextRef="#ctx0" brushRef="#br1" timeOffset="168297.5294">6804 1069 129,'0'0'2322,"-10"-25"258,10 25 258,0 0-1677,0-17-258,0 17 516,0-15-129,0 15-129,0 0 129,0 0 129,-17-17-258,17 17 0,0 0-258,0 0-258,-17-5 0,17 5-129,0 0 0,0 0 0,0 0 129,0 0-258,0 0 129,0 0 0,0 0-129,0 0 0,0 0 0,0 0-129,0 0 0,0 0 0,0 0-129,0 0 129,0 0-129,0 0 0,0 0 129,0 0-129,0 0 0,0 0 129,0 0-129,0 0 0,0 0 0,0 0 129,0 0-129,0 0 0,0 0-129,10 1 129,-10-1 0,22 2 0,-22-2 0,32 3-129,-12-3 129,5 0-129,2 0 0,5 0 129,2 0-129,3 2 0,5 0 0,5-1 0,5 1 0,5 2 129,6-1-129,2 4 129,4-2-129,0-2 0,2 4 129,0-2-129,-4 0 0,-1 2 129,-4-2-129,-2-2 0,3-1 0,-1 3 129,2-4-129,0 3 0,1-1 0,1-1 0,-2 3 0,0 0 0,-4 2 0,-4-2 0,-6 1 0,-4 3 0,-6-1 0,-4-1 0,-4 0 0,-2-1 0,-2-1 0,1 2 0,-2-2 0,-2 0 129,0-1-129,-1-1 0,-4 0 0,-1 2 0,-19-5-129,25 6 129,-25-6 0,15 5 0,-15-5 0,0 0 0,15 10 0,-15-10 0,0 0 0,24 8 0,-24-8 0,25 5 0,-8-2 0,1 1 0,3-1 0,-3 1 0,-1-1 0,-2 0 0,-15-3 0,25 7 0,-25-7 0,17 5 0,-17-5-129,15 2 129,-15-2-129,20 1-129,-20-1 0,24 0-258,-9 4-516,-15-4-1548,0 0-1935,17-5-258,-17 5 258,5-20-903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0:08.2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249 315 7353,'0'0'3999,"-14"-17"-129,14 17 129,4-17-2322,-4 0-387,0 17-387,6-22-516,-6 22 129,7-20-258,-7 20 258,0 0-129,0 0 0,5-19 0,-5 19-129,0 0 0,0 0 0,0 0-258,-6 16 129,0 7-129,-2 12 0,1 13 0,-1 11 0,0 11-129,-1 9 129,2 5-129,2 2 0,-1-5 0,1-7 0,0-13 129,1-13-258,1-11 387,1-10-129,2-27 129,-8 15-129,8-15 129,-14-23 0,7-7-129,-3-6 0,-1-9 129,-1-6 0,-2-2 0,-1-1 0,2 2 0,-1 3 0,1 5 0,3 7 258,0 7-258,3 6 0,0 2-129,4 7 129,3 15-129,0-20 0,0 20 129,0 0-258,20-15 129,-20 15 0,27-2 0,-12 2 0,0 2 0,2 4 0,2 5 0,1 2 0,3 6 0,1 2 0,3 8 0,1 3-129,3 5 129,-1 2 0,2 1-129,0 1 0,-3-4 129,1-2-129,-3-7 129,-2-4-129,-3-7 129,-2-5 0,-3-9 0,0-3 129,-17 0-129,27-24 129,-16-2 0,3-8 0,-2-10 129,-1-6-129,-2-6 0,-2-10 129,-1-1-129,-1-4 0,-3 4 129,1 2-258,1 4 129,-3 7-129,4 5 0,1 9 0,0 6-129,-1 7 0,4 9-258,-4-2-258,13 16-387,-13-11-903,21 13-2064,-5 2-387,1-1-258,7 1-129</inkml:trace>
  <inkml:trace contextRef="#ctx0" brushRef="#br0" timeOffset="812.0441">1142 407 9417,'0'0'3612,"0"0"0,-16 3-387,16-3-2967,-19 17-258,11-2 0,-1 4-129,1 3 129,-1 3 0,4 2-129,2 2 258,0-3-129,3 3 129,0-4 0,10-1 258,0-9 0,10 0 0,-2-10 129,11-3-129,-4-5 129,9-11 0,-2-6-258,2-7-129,-4-3 0,-2-4-129,-6-1 0,-3-2 129,-9 3-129,-5-1 0,-5 4 129,-5 4 0,-10 7-129,-5 5 129,-6 7-129,-1 6 0,1 2 0,-5 7 0,4 6-258,-1 1 0,9 4-387,-3-6-645,14 8-258,-7-6-774,15-14-903,-4 23-774,4-23 0,0 0-258</inkml:trace>
  <inkml:trace contextRef="#ctx0" brushRef="#br0" timeOffset="1308.0726">1403 281 2838,'0'0'2580,"0"0"258,17 18-129,-17-18-1677,8 16-387,-3-1 387,0 0 0,1 10 0,-3-1 0,4 11 0,-6-5 0,3 9-258,-4-9-129,1 6-129,-1-11-129,2 0 0,-2-25 0,0 27 129,0-27-129,0 0 129,0-10 0,3-7-129,2-13 0,4-4-129,1-8-129,5-7-129,2 2 0,1-2-129,1 9 129,1 1 0,2 11 0,-3 6 0,1 12 0,-5 8 0,2 4 0,0 14 129,-2 8-129,-2 10 0,2 4 0,-1 8 0,-1 1 0,-4 0-129,2-2-645,-9-6 129,8 0-1290,-10-12-516,0-12-1419,2 3-258,-2-18-129,0 0-129</inkml:trace>
  <inkml:trace contextRef="#ctx0" brushRef="#br0" timeOffset="1644.0918">1985 306 7998,'0'0'3354,"22"25"0,-22-25 0,0 0-2580,15 0-387,-15 0 0,27 4 129,-27-4 0,36 1 129,-20-1-129,10-1 129,-4-11 0,8 4-129,-2-6-129,6 4-129,-5-2-129,3 4 129,-7 1-129,0 0-129,-3 7-387,-22 0 0,29 0-516,-29 0-774,0 0-774,20 7-1548,-20-7 0,0 0-258,-9 15-129</inkml:trace>
  <inkml:trace contextRef="#ctx0" brushRef="#br0" timeOffset="2792.1574">25 1725 7224,'3'-53'3483,"2"11"0,19 12-387,-4-14-2838,9-1-258,4-6 129,5 8 0,5-1 0,4 4 0,2 8 0,-3 8-129,1 11 129,-4 11 0,0 9 129,-12 20-258,-5 15 0,-13 8 0,-9 11 0,-6 4 129,-17 6-129,-11-7 129,-5-2 0,-6-15 129,1-5-129,1-15 129,2-10-129,5-14 129,9-3 0,4-15-387,7-3 258,6-2-129,4-1 0,2 5 0,0 16 129,13-12 0,8 13 0,2 15 129,8 9-129,4 5 129,5 11-129,4-1 129,5 4-129,0-7-129,-1-7-387,8-3-516,-11-17-903,2-10-1935,6-3 0,-18-26-387,7 4-129</inkml:trace>
  <inkml:trace contextRef="#ctx0" brushRef="#br0" timeOffset="2233.1255">65 1620 11094,'17'4'4128,"-17"-4"-258,0 0-903,0 0-2709,0 22-129,0-22-129,5 30 0,0-5 129,2 9-258,0 6 258,1 11-129,-3 6 129,2 5-258,-4 10 258,1-3-387,-1 5-258,-3-18-387,7 5-1032,-4-14-1935,-3-26 0,10-4-129,-10-17-516</inkml:trace>
  <inkml:trace contextRef="#ctx0" brushRef="#br0" timeOffset="3252.1837">770 1819 9675,'26'28'4128,"11"-19"-258,-22-13-258,13-7-3096,-1-1-387,2-3-258,0-2 129,-1-2-258,-1-2 129,-7-1-129,-1-2 129,-9 1 0,-7 1 129,-3-2 129,-5 4 0,-10 1 0,-5 3-129,-2 6 0,-5 3 0,0 7-129,-3 8 129,1 16-129,1 8 0,2 8 258,6 9-258,5 3 387,7 4-387,6-6 387,2-3-387,17-8 0,5-16-1032,15-9-1548,13-6-1032,-8-18-129,17-3-387,-13-24 258</inkml:trace>
  <inkml:trace contextRef="#ctx0" brushRef="#br0" timeOffset="3920.0182">1487 1629 5031,'4'-15'3483,"-4"15"-258,-2-22-516,-6 5-2064,-1-2 129,-6-1-129,2 3-129,-8 2 0,-1 5 0,-3 7 129,0 4-129,-4 13 0,2 16 0,-3 5 0,5 11-129,0 3-129,6 5-258,6-6 258,6-1-258,5-11 258,2-8-258,7-12 129,8-11-129,4-7 0,3-17 258,-1-4-258,0-9 129,-1-3-129,-2-2 0,-1-1 0,-2 5 0,-3 4-129,0 9 129,-5 3 0,-7 17 0,16-1 0,-5 9 0,-5 14 129,1 11 0,1 10 129,2 9-258,-1 12 258,-2 10-258,-1 10 258,-2 7-387,-3 8 258,-1 0-258,0 4 129,-8-6 129,-7-6-129,-5-10 129,-6-17-129,-2-10 129,-4-20 0,2-11 0,-4-20 0,4-4 0,4-23-129,4-11 0,11-14 0,2-11-129,9 1 0,4-9-129,11 6-129,2-2-129,6 14-129,-4-3-258,8 20-387,-7-4-645,3 1-1419,4 15-516,-8-16-129,13 13-129</inkml:trace>
  <inkml:trace contextRef="#ctx0" brushRef="#br0" timeOffset="4989.0504">1635 1545 5031,'0'-29'3354,"-6"12"0,6 17-387,0 0-2064,0 0-516,0 0 129,5 9-129,0 9 129,0 2-129,5 11 129,-3 0 129,3 8-258,0-2 129,3 4-129,1-8-129,-1-4-258,1-11 258,1-8-129,2-8 129,-1-4-129,3-13-129,-1-8 0,4-8-258,-5-9 258,3 0-258,-5-7 0,2 3 0,-7-3 129,0 8 0,-4 5 129,-3 7 258,-1 11-129,-2 16 129,0 0 0,0 15 0,3 18 0,-1 3 0,3 9-129,1 1 0,5 2-258,0-4-129,-1-10-387,9-4-774,-6-13-903,-13-17-1419,34 3-258,-24-16-129,12-2 129</inkml:trace>
  <inkml:trace contextRef="#ctx0" brushRef="#br0" timeOffset="5196.0622">2147 1211 1032,'-2'-89'2838,"-3"49"129,5 16-387,0 2-645,0 6-645,0 16-129,0-17 129,0 17 0,0 0-258,5 12-129,-5-12 129,15 31-258,-10-7 129,12 13-129,-7 3-258,7 11 0,-5 4 0,3 9-258,-5 0 0,0 2-129,-1-5-129,1-4 0,0-12-129,0-8-129,7-10-258,-17-27-516,35 19-129,-18-21-387,13-5-258,-5-15-129,7 7 129,-6-8 0,2 4 516,-1-3 258,-2 4 645,-1-1 387,-4 1 258,-3-2 0,-2 3 129,-3-7 129,-2 2-129,-3-5-129,-4 0 129,-3-3 0,0 2 258,-2 2 0,-8 3 258,-1 6-258,-6 2 258,0 13 0,-7 2 0,4 10-129,-5 9-129,1 11-129,1 4 0,3 8-258,3-4 0,5 6 0,5-7-129,6 0 0,1-12 129,6-3 0,-6-22 0,31 12-129,-11-12 0,2-12 0,0-6-129,1-9 0,-3-2 0,-1-4-129,-4 1 129,-3 0-129,0 6 129,-6 3 0,-1 8 0,-5 15 0,0 0 129,0 0-129,15 18 0,-10 7 129,1 1-129,2 6 0,0-4 0,2-1-129,7-5-516,-17-22-387,36 20-516,-20-20-645,8-12-1032,5-1-774,-11-21-129,11 6 387</inkml:trace>
  <inkml:trace contextRef="#ctx0" brushRef="#br0" timeOffset="5520.0806">2923 1265 1,'-4'-38'2192,"-4"11"259,8 27-258,-4 13-774,4 14-387,0 0-645,0 8-258,0 2 258,2 0-129,1-3 258,1-4 129,-1-5 0,-3-8 516,7 0 258,-7-17-129,0 0 129,0 0-258,0-20-129,-2-9 0,1 1-258,-8-13-387,4 3-129,-3-4 0,6 6-129,0 1 0,2 8-129,2 3 0,8 9 0,5 9-129,-15 6-258,36 0-258,-36 0-516,37 6-774,-22 6-1290,-15-12-774,38 22 0,-38-22-258</inkml:trace>
  <inkml:trace contextRef="#ctx0" brushRef="#br0" timeOffset="7160.1746">45 2864 9288,'-10'-17'4128,"10"17"-258,0 0-129,-12-19-2967,12 19-258,0 0-258,0 0 0,0 0 0,0 0 0,0 0-129,2 9 129,3 11 129,5 15-258,4 11 258,4 16-129,-1 19 0,5 13-129,-4 5 0,1 6-129,-6-6 0,-3-10 0,-4-13 0,-3-12 0,-3-22 129,0-14-129,0-28 129,0 0 0,0 0 0,-3-15 0,3-13-129,0-8 129,0-2-129,6-3 0,8 4 0,4 5-129,6 14 258,6 8-129,5 10 0,7 3 129,7 11-129,3 4 129,6 1-258,-1-4-129,8-2-258,-9-13-645,15 0-387,-21-15-258,16 8-516,-16-23-387,9 11 0,-13-14 129,1 9 129,-4-8 903,-6 7 645,-1-2 1419,-9 4 903,-4 1 0,-4 3 387,-4 2 0,-5-1 129,-10 18-129,12-30-645,-12 30-129,3-32-258,-3 32-258,-5-37 0,-3 21-129,-7-5 129,1 5-129,-8-2 0,4 8 0,-8 0 129,6 10-129,-7 0-129,4 17 129,-4 9-129,5 13 129,0 7-258,5 6 129,2 2-129,8 1 0,6-9 0,1-3 0,6-17 0,11-10 0,5-16-129,3-6 0,4-18 0,0-10 0,-2-6 0,-2-9-129,-2-1 129,-2-1-129,-5 6 129,-4 6-129,0 11 129,-2 11 0,-10 17-129,17 3 129,-9 24 0,1 8 129,1 7-258,-2 4 129,2-1-129,-5-11-258,9 0-645,-14-34-645,22 20-903,-7-20-1419,-5-19-387,5-4 0,-7-19-258</inkml:trace>
  <inkml:trace contextRef="#ctx0" brushRef="#br0" timeOffset="7541.1913">1457 3061 2451,'-5'-39'3096,"5"39"516,0 0-387,0 0-1419,0 0-774,0 8 129,2 13-516,1 2 129,4 7-258,-4 2 0,4 4-129,-6-3 129,6-1 0,-7-6 0,5-3 129,-5-23 0,5 20-129,-5-20 129,7-11-387,-2-16 0,5 0 0,-1-9 0,2-1-129,1-5-129,2 7 258,-1 3-516,1 7 516,-1 8-258,-13 17 258,25-7-258,-10 11-129,1 16 129,0 5-129,5 9 129,-1 1-258,3 5 0,1-4-258,6 4-387,-6-20-387,16 5-1032,-6-13-1419,3-12-258,8-3-129,-6-24-516</inkml:trace>
  <inkml:trace contextRef="#ctx0" brushRef="#br0" timeOffset="8156.2025">2234 3074 1548,'19'-32'2838,"-19"32"129,-5-20-387,5 20-774,-14-15-774,14 15 0,-23-19-129,23 19 258,-25-18-129,8 6-129,17 12 0,-32-12-258,32 12 0,-31 0-258,16 9 0,0 9-258,-2 6-129,2 4 129,3 8 0,2-1 0,5 0 0,4-3 129,1-5-129,8-12 0,11-6 129,-1-9-129,7-7 0,-1-13 0,3-5 129,-4-7-258,-1-2 387,-5-5-516,0 6 258,-4 2-129,-1 6 0,0 7 0,-12 18-129,22-7 129,-12 15-387,3 23 387,1 11-258,3 23 129,-6 14-129,5 14-129,-6 6-129,3 9 0,-6 0 258,0 3-387,-7-7 387,0-12 0,0-11 258,-12-13 129,-3-11 129,-7-15 0,-7-12-129,-6-16 258,-7-14-258,-5-9 0,-4-16-129,6-10 0,1-7-129,7-4 129,10-3-258,12-1 0,8-1-258,11 8 129,12-8-645,11 12 0,4-4-1161,-3-4-1419,18 16 129,-18-9-258,16 16 258</inkml:trace>
  <inkml:trace contextRef="#ctx0" brushRef="#br0" timeOffset="8819.2404">2418 2805 7998,'23'13'3870,"-23"-13"0,0 0-387,0 0-1290,0 0-2193,0 0 0,0 0 0,0 0 0,0 17 0,0-17 0,0 0 129,0 15 0,0-15 0,4 27-129,2-5 129,6 7-129,2 4 129,4 6-258,1 3 258,4-1-258,-1-3 129,2-8-129,-2-6 129,-1-12 0,0-9-129,-3-4 0,1-18 0,-4-10 129,-2-4-129,-3-9 0,-1-5 0,-8-6 0,-1 3 0,0 4 258,-3 4-258,-4 5 129,1 9 0,-1 6 0,7 22 0,0 0 0,0 0 0,0 0 0,-14 20 0,14 4 129,0 3 0,7 3-129,3 2 129,0 0 0,4-2-258,-1-5-387,7 6-774,-6-13-1032,-14-18-1419,35 25-129,-35-25-258,39 2 129</inkml:trace>
  <inkml:trace contextRef="#ctx0" brushRef="#br0" timeOffset="10489.7068">3128 2695 2322,'-12'-30'2967,"-18"2"0,30 28-129,-32-10-1806,10 8-516,0 2 129,-2 8-129,4 11 129,-2 6-258,9 12 387,0-2 0,7 9 0,3-5-258,3-1 0,12-7 0,6-6-129,6-13-129,6-7-129,2-5-129,4-12 0,-3-8 0,-1-5 129,-5-6 0,0 1 0,-8-2 0,-1 5 129,-8 4-129,-1 2 0,-9 21 129,11-15-258,-11 15 0,9 14 129,-4 8-129,0 5-129,2 1 0,-2 1-129,5-2 0,-2-7-387,7-3-129,-15-17-258,31 5-129,-15-10-387,10-7 387,-3-8 0,4-2 387,3-3 129,-1-1 516,1 1 258,-3-3 516,2 2 258,-9-2 129,4 4 258,-13-4 129,4 6-258,-13-7 0,1 9-258,-3-4-129,0 24-129,-21-27-129,5 24-258,-5 3-129,-3 13 129,-3 13-258,-1 11 129,-1 6 0,2 6-129,3 2 0,6-2 129,4-7-258,9-7 258,5-15-258,0-20 258,19 10-129,1-11 0,2-21 129,3-4-129,-1-6 258,3-5-258,-4-3 129,-1-2-129,0 3 0,0 4 0,-2 10-129,-3 5 129,1 14-258,-1 6 129,-2 19 129,-1 16-129,-2 9 129,1 10 129,-1 6 0,0 9-258,-1 7 258,1 2-258,-2 9 129,-3-1-258,0 3 129,-7-1-129,0-3 0,-5-6 129,-7-8-129,-5-10 129,-3-18 0,-4-9 129,-3-17 0,-1-10 0,-2-9 129,-1-16-129,3-9 129,2-7 0,5-1 0,4-6-129,7 6 129,5-6-129,5 8 129,5-1-129,8 2 129,7 0-129,4-5 129,6 4 0,0-13 0,7 4 129,0-8 129,4-1-129,1-4-258,0 6 387,0-3-258,-2 6 129,1 2-129,-4 9 0,0 0 258,-4 8-258,-4-3 129,-2 4-129,-7-4 129,-1-2-129,-6-3 0,-1-1-129,-7 1 129,-2 1-129,-3 2 129,0 4 0,-8 4-129,8 24 129,-25-22-129,10 19 129,-2 3-129,0 3 0,0 9 0,4 7 0,1 4 0,3 6 0,4 3 0,4 3 0,1 4-129,8 0 258,9-4-129,3 0 0,9-8-129,3-7 258,5-6-258,1-9 129,3-5 0,-1-9 0,-1-7 0,-4-6-129,-3-5 129,-5-5 0,-7-3 0,-3-4 0,-5-3 0,-4-4 0,-3 4 0,0 0 0,-3 7 0,1 5 0,-1 6-129,0 7 129,-2 17 0,0 0 0,15 4 0,-8 12 0,3 5-129,2 4 129,-1 2 0,3 1 0,-2-1 0,-4-2 0,-1-1 0,-6-2 129,-1-2-129,-5-1 0,-5-3-129,-7-2-258,4 8-516,-12-19-1290,25-3-1806,-25 19-129,9-19-516,16 0-129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49:55.63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27 250 2967,'-10'-23'3741,"10"23"-258,0 0 129,-5-16-903,5 16-903,0 0-258,0 0-516,-13-16-129,13 16-258,0 0-258,3-19 129,-3 19-258,22-23 0,-7 6 0,9-2-129,1-1 0,7-2 129,0 2 0,3 1-258,-3 4 129,0 5 0,-8 5 0,-1 5 0,-23 0 0,24 37 0,-24-7 0,-5 9 0,-12 5 0,-5 3 0,-6 2 0,-4-2-129,-2-7 0,4-6 0,3-7 0,3-5 0,7-9 0,17-13 0,-17 9 129,17-9-129,0 0 129,14-4 0,1 1-129,5 1 129,6 2-129,2 0 129,4 5-129,3 4 129,1 2-129,1 3 0,-2-1-129,0-1 0,1 2-387,-11-8-387,7 8-774,-15-12-774,-2-2-1677,2 0-258,-17 0-129,0 0 129</inkml:trace>
  <inkml:trace contextRef="#ctx0" brushRef="#br0" timeOffset="-638.0097">12 242 5676,'24'-2'3483,"-24"2"-387,3-15 387,-3 15-2193,4-19-387,-4 19 129,6-16 129,-6 16-129,0-16 258,0 16-129,0 0 129,-3-23-387,3 23-129,0 0-129,0 0-129,-19-2-129,19 2-129,-10 10 0,7 7 0,-2 5 0,3 8-129,1 7 0,1 12 0,0 5 0,1 8-129,4 2 0,2 5 0,1-2 0,1-1-129,-1-5 0,1-11 0,1-4-258,-5-20-129,8 0-516,-13-26-1161,10-9-1677,-3-11-387,-5-17-516,1-2 258</inkml:trace>
  <inkml:trace contextRef="#ctx0" brushRef="#br0" timeOffset="510.028">338 393 6837,'-1'19'3612,"1"-19"-387,11 8 387,11-6-2709,4-2-258,6 0-129,6 0 0,6-4 0,1-7 0,3-1-129,-1-5 129,-2 2 129,-3-7 0,-3 5 0,-12-5-129,-2 5 129,-12-4-258,-1 5 129,-12-2-258,0 18-129,-8-29 0,8 29-129,-30-22 0,9 14 0,-2 5 0,-2 1-129,-2 2 129,1 0-129,-2 10 0,-1 0 129,2 7 0,2 0-129,0 6 129,5 1 0,1 5 0,6 3-129,3 1 129,6 4 0,4 2 0,5 0-129,10-1 129,6-2 0,7-4-129,6-9 129,8-6-129,-2-10-258,12-4-516,-11-8-903,11-12-645,-3-3-1548,-16-15-129,8 4-516,-23-11 258</inkml:trace>
  <inkml:trace contextRef="#ctx0" brushRef="#br0" timeOffset="1208.058">1133 237 903,'25'-5'1677,"-25"5"387,17-14-1032,-17 14 516,16-15-258,-16 15 129,11-18 387,-11 18 0,0-19-129,0 19 258,0-20-387,0 20-258,-12-19-387,12 19-129,-14-15-129,14 15-258,0 0 0,-20-15-258,20 15 0,-20-3 0,20 3 0,-27 0-129,12 5 0,-4 8 0,3 4 0,-3 7 0,1 4 0,-1 6 129,6 3-258,1 2 0,5-4 129,5-1-129,2-8 129,10-5-129,7-11 129,3-9-129,2-1 129,4-13 0,-3-7 0,1-4 258,-6-3-258,-1 0 129,-7 2-129,0 0 129,-5 8-258,0 0 258,-5 17-129,0 0-129,0 0 129,0 0-129,0 0 129,5 20 0,-3 2 0,0 7 0,1 3 0,0 5-129,3 5 258,0 3-258,1 4 258,0 0-258,-1 5 129,-1-4 0,-1 2 0,-4-4 0,0-3-129,-7-8-129,-10 2-129,-10-14 0,-1 2-129,-16-14-387,4 1-516,-11-11-1032,-8-8-1419,16 5 258,-11-23-387,20 12 387</inkml:trace>
  <inkml:trace contextRef="#ctx0" brushRef="#br0" timeOffset="2075.4969">1464-7 7224,'-3'23'3096,"3"-23"-129,-19 9-129,19-9-2838,0 0-129,0 0 129,0 0 129,0 0 258,0 0 0,0 0 258,0 0 0,0 0 258,0 0-129,0 0 129,0 0-129,0 0-129,0 0-129,0 0 129,0 0-387,0 0 0,0 0 0,0 0-258,0 0 0,14 13 129,-8 4-129,1 3 0,2 7 0,-1 5-129,0 5 129,1 2 0,-3 1-258,1-3 258,0-3-258,3-7 258,-2-7-258,-8-20 258,24 18-258,-24-18 258,27-1-258,-12-13 129,-1-6 129,1-2-129,-4-6 129,5-3-129,-5-4 129,3 0 0,-2-6 0,-1 6 129,-2-4-129,1 7 129,-3 0-129,-2 9 387,-2 1-258,-3 22 0,2-24 0,-2 24 0,0 0 0,0 0 0,0 14-129,-2 3 129,-1 8 0,-1 3-129,3 9 129,-1 0 0,2 2-129,0 0 258,2 0-258,6-4-258,2-3 0,7-5-129,-2-12-774,12-5-903,3-2-1935,-6-16 0,11-2-258,-11-19 0</inkml:trace>
  <inkml:trace contextRef="#ctx0" brushRef="#br0" timeOffset="3358.5412">2058-526 7869,'0'0'3483,"-17"-13"-129,17 13 0,0 12-2580,0-12-516,4 23-129,6-3-129,5 9 258,-2 8-129,6 9 258,-4 11-129,5 7 129,-5 6 0,4 6 0,-6-4-129,2 1 0,-3-11-129,3-5 0,-1-15-129,3-10-129,1-13-258,2-16-258,7-3-258,-2-8-516,6-9-258,-1-10-258,4 3 258,-2-6 129,0 5 387,-4 0 258,-1 3 1032,-7 3 774,-1 6 258,-4-1-129,-15 14 387,20-21-258,-20 21-129,14-21-387,-14 21-258,8-27-129,-6 12 0,-1-3-129,-1 1 387,0 0-129,-10 0 129,10 17 0,-28-20 129,13 20-129,-11 0 129,4 8-129,-6 8 0,4 12-129,-1 3-129,5 11-129,1-4 0,6 8 0,6-8-129,5 1 129,2-9-129,9-1 0,4-12 0,6-7 0,1-8 0,4-2 0,1-12 0,-2-8 0,3-4-129,-3-6 129,1-2 0,-6-2-129,2 4 129,-3 0 129,-3 3-129,-4 5 0,0 5 129,-10 17 0,10-15-129,-10 15 258,0 0-258,3 22 129,-3-4-129,2 4-129,0 2-129,-1-1 129,6 1-258,-2-7-129,9 1-645,-14-18-387,22 14-258,-22-14-645,26 0-516,-10-9-129,-3-8 258,2 4 129,-5-11 516,4 2 1161,-6-1 516,-1-4 774,3 12 516,-10-9 516,0 24 0,10-22-387,-10 22 258,0 0-387,25 5-129,-16 11-387,4-1-129,1 7 258,1-2 0,0 2 0,0-2 129,-1-2 129,-4-2 129,-10-16 258,15 18 129,-15-18 0,0 0 0,0 0 0,0 0-129,-2-18 0,-6-4-258,4-4-258,-2-7-129,4-3 0,0-2-129,2-1-129,0 2 0,7 0-129,1 7 129,6 6-129,1 4 0,5 8 0,0 2 0,7 5 0,0 2-258,2 3 129,-1 0-129,-1 0 0,-3 3-129,-2-1-387,-2 6-387,-20-8-1032,15 2-1548,2 10 258,-17-12-516,0 0 387</inkml:trace>
  <inkml:trace contextRef="#ctx0" brushRef="#br0" timeOffset="4477.6052">1419 930 10191,'16'0'3612,"6"0"0,-22 0-258,19-12-3096,-1 12-387,6 7 129,-1 11-129,4 11 129,-1 11 0,-1 6 0,-3 11 129,-4 2-258,-6 12 0,-5-7 129,-7 1-129,0-9 258,-9-6-129,-6-13 129,3-3 0,-4-14 129,16-20 0,-26 7 0,26-7 0,-11-25-129,11-2 129,0-5-258,5-2 258,10 0-258,5 4 129,9 5-129,4 5 129,9 10 129,7 4-129,8 6 0,4 0-129,6 4 0,4 1-129,3 2-516,-2-7-645,1 0-1032,2 0-1677,-14-14 129,8 4-387,-14-20-129</inkml:trace>
  <inkml:trace contextRef="#ctx0" brushRef="#br0" timeOffset="5009.6357">3004 920 2064,'-15'-27'2838,"15"27"258,-32-27-387,13 14-1677,-3-1-387,-5 4 0,4 2 0,-9 1-129,3 5 129,-8-1 129,7 3 129,-9 0 0,9 12-129,-6-1 129,8 11-387,-1 3 0,9 11-129,2 4-129,4 9-129,6 1 0,4 6-129,4-7 0,4 0 129,6-14 0,7-3 0,3-15 129,5-9-129,5-8 0,2-13-129,2-11 0,0-8-129,-1-7 129,-7-9-258,-3 1 129,-6-2 0,-4 10 258,-3 4 0,-8 11 129,-2 24-129,0 0 129,0 0 0,4 22-129,-1 10 0,0-2-129,2 4-129,7-5-258,-4-11-645,11 1-774,-19-19-1032,22 1-1032,1-1-258,-14-18 129,11 3-129</inkml:trace>
  <inkml:trace contextRef="#ctx0" brushRef="#br0" timeOffset="5422.6593">3004 920 1290,'-41'-130'3225,"41"115"0,-17-13-516,17 28-774,-6-16-774,6 16-387,0 10-258,5 9-387,5 5-129,2 6 129,1 5 0,1 2 258,-1 4 129,-3-8 129,2 4 129,-10-13 0,6 3 387,-8-27-129,5 23-129,-5-23-129,0 0 129,5-20-387,5-2-258,-1-8 0,4-4-129,1-3-129,2 0 0,1 2-129,-2 3 129,0 7 0,-3 6 0,-12 19 0,20-17-129,-20 17 129,17 2 0,-8 15 0,-1 5 0,1 6-129,1 6 129,1 5-129,-1-4-129,6 5-516,-6-11-387,8 1-645,-1-6-1419,-2-22-903,14 3 0,-12-19-129</inkml:trace>
  <inkml:trace contextRef="#ctx0" brushRef="#br0" timeOffset="6098.4947">3640 752 4773,'20'-12'3096,"-2"12"-258,-18 0-129,5-15-1935,-5 15-258,9-17 129,-9 17 387,0-17-129,0 17 0,-14-22 258,14 22-258,-32-18-129,14 14-258,-7 3 0,1 1-258,-1 15 0,0 8-129,-1 11 0,5 1 129,2 9-258,4-4 0,6 2 0,4-8-258,5-7 258,2-12 0,-2-15 258,29 0-258,-11-12 0,6-11 129,-1-7-129,1-2 129,-1-7 0,1 4-129,-2 1 0,-2 7-129,2 5 129,-4 7 0,3 8-129,-1 7 129,0 9 0,0 9 0,0 16-129,-1 6 129,-2 12 0,-4 7 0,-1 10 0,-5 5 0,-2 7-258,-5 5-129,0-2 129,-9 0 0,-6-1-129,-3-6 129,-6-5-129,-4-9 0,-6-6 258,-5-15 0,-6-8 129,-2-14-129,-2-14 129,2-6 0,0-18 129,5-12-129,6-17 0,11-6 129,12-9 0,7-4 0,6 1-129,12 3 129,8 4-258,9 5-129,5 14-516,-2 2-645,3 10-129,-1 7-1419,-11-7-516,18 18-516,-20-14 129</inkml:trace>
  <inkml:trace contextRef="#ctx0" brushRef="#br0" timeOffset="6737.5314">3921 410 8772,'17'13'3354,"-17"-13"129,0 0-387,0 0-2709,0 0-129,0 0 0,0 0 129,-6 16 129,6-16 0,0 0 0,0 0 0,-8 16 0,8-16 0,0 24-258,0-4 0,0 4-129,2 6 0,1 5-129,4 2 129,1 2-129,1-4 129,1-1-129,-2-7 0,2-5 129,-10-22-129,19 15 0,-19-15 0,23-12 0,-9-8 0,-1-7-129,2-7 0,1-3 0,-3 0 0,-1 0 0,-2 4 0,0 4 129,-3 6 0,-1 6 0,-6 17-129,7-17 129,-7 17 0,0 0-129,12 10 129,-7 5-129,2 5 129,1 9-258,2 1 258,2 9-129,0-5-258,5 9-774,-6-11-1032,0-8-1677,14 1 0,-25-25-387,43 9-129</inkml:trace>
  <inkml:trace contextRef="#ctx0" brushRef="#br0" timeOffset="7365.5476">4585 412 1161,'0'0'2451,"0"0"129,-10-21 129,10 21-1806,0-15-258,0 15-129,0-15-129,0 15 258,2-15 0,-2 15 129,0 0 129,0-18 0,0 18 258,0 0-258,0 0-129,-10-9-129,10 9-129,-25 0-258,9 9-129,-2 2 0,-2 10-129,-2 5 0,-2 8 0,4 10 0,-2 5-129,5 6 129,4-1-129,6 3 0,4-11 0,3-4 0,7-15 0,8-12 129,3-14-129,2-6 129,1-13 0,-3-14 129,1-2 0,-6-9 129,-1 0-129,-5 0 0,-1 6-129,-1 1 0,0 9 0,1 7 0,-6 20-129,0 0 129,20 0-129,-10 19 0,2 4 129,-1 4-129,1-3-258,3 1-774,0-8-1032,-15-17-1290,37 10 0,-23-20-387,18 5 258</inkml:trace>
  <inkml:trace contextRef="#ctx0" brushRef="#br0" timeOffset="8689.6045">5068 360 3096,'25'-19'3096,"-8"17"258,-17-20-258,0 22-1290,5-23-1161,-5 23 129,-8-25 129,-9 13-258,2 3 0,-12 1 129,5 3-129,-13 2-129,6 3 129,-9 6-129,7 13-129,-4 6 0,8 10-258,-2 6 0,11 6-129,3-2 0,8-1-258,7-2 129,5-8-129,15-11 0,7-14 0,10-7 0,2-6 129,6-14-129,-1-8 258,0-7 129,-5-3 0,-6-6 129,-3 0 129,-8 0-129,-3 5 129,-9 2-129,-2 8 0,-3 8-258,-5 19 129,0 0-129,0 0 0,9 24 0,-9 10-258,2 8 387,1 6-258,-1 10 258,-1 2-258,1 9 129,-2 2 0,0 5 0,0-4 0,-10 2 0,-2-7 0,-3-4 0,-4-13 0,-2-10-129,-5-13 0,-2-11 0,-1-13 129,-1-3-129,1-12 129,1-3 129,4-4 0,0-2 129,9 2-129,2-3 258,8-1-129,3-4 0,2-2-129,7-6 0,5-2 0,4-9-129,3 1 0,5-4 0,-1 5 0,4-1 129,3 8 0,4 0 0,3 7 0,3 3-129,6 6 129,1 1 129,5 2-258,-1-1 0,1 2 129,-2-3-129,-1 0 129,-5-2-129,-1-1 258,-7-4-129,-3-2 258,-7-1-258,-3 1 129,-6 1-129,0 4 0,-9 0 0,-1 4-129,-4 3 0,-3 17 0,0-20 0,0 20 0,-16-10 0,-1 10 0,-2 0-129,-4 0 129,-3 9 0,0 1 0,0 7 0,1-1 0,3 8 0,2 1 0,5 4 0,5 1 0,5 4 129,5-1-258,3-4 129,12 0-129,9-9 129,4-2-129,9-9 129,5-4-129,6-5 129,2-9 129,4-6-258,1-5 258,-2-5-129,-3-6 0,-5-4 0,-4-4 129,-4 1-258,-10-4 129,-4 3 0,-6 5 0,-2 6 129,-6 4-129,-3 7 0,-6 17 0,0 0 0,0 0 0,0 0 0,19 17 0,-7 0-129,1 5 258,6 1-258,6 3 258,0-1-129,4-2 0,-4-2 0,0-1 129,-10-3-129,-4-1 0,-11 1 129,-2 0-129,-18 2 0,-14-4-129,-3 5-129,-10-5-1032,12 0-2064,-2 2-903,-7-17-258,13 3 0,-4-14-258</inkml:trace>
  <inkml:trace contextRef="#ctx0" brushRef="#br1" timeOffset="85514.5531">7402 38 6321,'12'15'3612,"-12"-15"0,0 0-258,0 0-2451,0 0-387,0 0 258,0 0-258,22 0 258,-22 0 0,15-5 129,-15 5 129,0 0-129,0 0 0,20-7-258,-20 7 0,0 0-258,0 0 0,0 0-258,0 0 0,0 0-129,17 9 0,-17-9 0,13 30 0,-6-8 0,1 3 0,3 6 129,0 1-129,1 0 0,2-4 0,1 1 0,3-4 0,4-7 0,2-4 129,1-6-129,2-6 0,0-2 0,0-5 0,0-8 129,-2-6-129,-2-5 0,-4-2 0,-2-5-129,-4-2 129,-4-3 0,-4 3 0,-2 1 0,-3 3 0,0 4 0,0 8 0,0 17 0,-5-15 0,5 15 0,-3 10 0,3 8 0,0 6-129,0 3 258,0 3-258,5-1 258,0 1-258,3-5 129,2-1-258,-10-24-258,25 29-516,-25-29-903,29 0-1032,-12 0-1290,-5-14-258,6 2-129,-8-15-129</inkml:trace>
  <inkml:trace contextRef="#ctx0" brushRef="#br1" timeOffset="85956.5784">8057 92 129,'-7'-27'2451,"-7"12"516,14 15 258,0 0-1161,-15-7-903,15 7-129,0 0 0,0 0-258,0 0 0,0 0 0,0 0-129,0 0 0,0 0 129,0 0 129,0 17-129,5 5 0,-1-2-258,6 9 0,-5-6 0,5 6-258,-3-7 129,1-4-129,-8-18 0,12 22 129,-12-22-129,0 0 129,10-10 0,-3-5-129,-4-7 0,4-3-129,3-6-129,3-1 0,9 1 0,3 0-129,9 4 129,1 2 0,7 8 0,1 7-129,-1 7 129,-4 3 0,-4 13 0,-4 7 0,-6 7-129,-6 2 0,-1 5-258,-8-6-516,6 8-645,-14-13-645,9-3-1032,2 2-1161,-12-22 129,10 19-387</inkml:trace>
  <inkml:trace contextRef="#ctx0" brushRef="#br1" timeOffset="86369.5998">8518-361 4386,'22'-6'1806,"-22"6"-129,20-12-1548,3 12-2967,-18-10-258</inkml:trace>
  <inkml:trace contextRef="#ctx0" brushRef="#br1" timeOffset="86222.5914">8624-59 2322,'0'0'2709,"0"0"129,0 0-387,0 0-1677,0 0-129,0 10-129,0 10 129,1 0 129,4 7 0,2 0-129,0 3 0,1-1-258,1-2-387,-1-4-258,-1-4-516,-7-19-516,15 27-1419,-15-27-387,0 0-387,-2-29 129</inkml:trace>
  <inkml:trace contextRef="#ctx0" brushRef="#br1" timeOffset="86949.6329">8999-155 3096,'0'0'3225,"0"0"129,0 0-516,2-9-1548,-2 9-129,-9-12-258,9 12 0,-27-10-258,12 10 129,-8-3 0,2 3-129,-2 2-129,1 8 0,0 0-129,2 7-258,3 1 0,4 6-129,4-1 0,4 4 0,5 0 0,0 0 0,12-7 129,6 2-129,8-10 129,6-4-129,3-6 129,5-2 0,2-10-129,0-7 0,1-3 0,-10-5 0,-3 1 0,-11-3 0,-7 4 0,-12-3 0,-4 4 0,-12 4-129,-8 8-129,-3 1-258,-2 9-516,-3 0-903,4-1-1419,11 11-516,-12-10-129,29 0-258</inkml:trace>
  <inkml:trace contextRef="#ctx0" brushRef="#br1" timeOffset="87565.6682">9246-245 4386,'14'16'2967,"-14"-16"-129,0 0-129,0 0-2064,-5 15-774,5-15 129,-12 18 0,12-18 0,-10 22 0,10-22 0,-9 24 0,9-24 258,-5 30 129,4-13 129,1 5-129,0-4 0,0 7 258,0-3 0,5 2-129,0-9 0,3 3 0,-8-18 258,17 12-129,-17-12 129,15-5 0,-10-12 0,7 1-129,-7-11 0,8-4-258,-1-4-258,3-2 0,4-2-129,3 2 0,3 4-129,4 1 129,3 6 0,1 8-129,-1 4 129,4 9 129,-6 5-129,3 5 129,-2 16-129,-1 6 129,-5 10-129,2 3 129,-5 5-129,0 1 0,-5-1-258,-4-8-258,2 2-645,-10-12-1290,-3-12-1419,12 5-258,-14-20-258,18 2-387</inkml:trace>
  <inkml:trace contextRef="#ctx0" brushRef="#br1" timeOffset="58426.197">6552 994 8127,'-13'17'3483,"1"-17"-129,12 0 0,0 0-2967,0 0-129,0 0 0,0 0 0,0 0 129,0 0 129,3-22-129,3 5-129,7-2 129,-3-2-129,5 0-129,0 0 129,4 5-129,-19 16 129,28-16 129,-28 16 0,19 5 0,-16 11-129,-3 8 0,0 0-129,-6 4 258,-8-3-258,-3 2 0,-1-8-129,-2-2 129,-1-11-129,3-2 129,1-4-129,17 0 0,-17-31 0,17 6 0,2-5 0,10-2 0,6-2-129,4 2 129,2 5 0,1 9 0,-2 8 0,1 10 129,-5 7 0,-3 16 0,-7 6 0,-2 6 0,-7 4 0,0-1 0,-9-1 0,-4-3 129,-8-7-258,0-7 129,-3-8 0,-3-7-129,-2-5 0,3-2 129,0-13-129,3-8 0,4-6 0,7-5 0,7-1-129,5 0 129,5-1 0,12 4 0,5 7-129,3 8 129,1 7 0,-1 10 0,-2 2 129,-2 11 0,-6 6 0,-3 6 0,-11 4 0,-1-1 129,-3-1-129,-9 2 0,-8-7 129,-5-2-129,-6-7-129,1-4 129,-2-7-129,4-2 0,2-12 129,4-12-258,11-4 129,7-9 0,4 0 0,12-2-129,8 2 129,5 2 0,2 8 0,2 8 0,1 12 0,-1 7 0,-6 14 0,-1 11 0,-7 9 0,-1 6 129,-6 4-129,-3 0 0,-3-4 129,-2-3-129,-7-5 129,-4-7-129,-10-10 129,0-5-129,-3-10 129,-1 0-129,1-13 0,4-11 0,5-9 0,6-8 0,6-2 0,3-1 0,8 0 0,6 4 0,3 4 0,0 13 0,-1 8 0,0 8 0,-16 7 0,21 2-129,-10 15-258,-11-17-516,11 43-1548,-7-18-2064,-3-3 0,3 0-387,-4-22-387</inkml:trace>
  <inkml:trace contextRef="#ctx0" brushRef="#br1" timeOffset="62453.4168">10284 356 9933,'0'0'4386,"-5"20"-258,5-20-258,-15-1-2838,15 1-258,0 0 129,0 0-258,0 0-129,0 0 129,0-15-387,0 15 129,0 0-129,0 0-258,-17-4 129,17 4-129,-15 4-129,15-4 129,-18 25 0,11-7 0,4 1 0,3 1 0,0-2 129,6-1-129,-6-17 0,34 19 129,-7-19-129,2 0 129,3-9-129,-2-4 0,2-6 0,-7-1 129,-5 0 0,-10-2 0,-8 2-129,-2 0 258,-17 3-258,-5 3 129,-11 6-129,-1 5 129,-5 3-129,2 1-129,-1 11 129,2 5-258,4 3 258,4 4-129,4-1 129,7 1-258,4-2 387,8-4-258,5-18 129,0 22 129,0-22-129,32 0 0,-9-8 0,3-7 0,0-2 129,-2-3-129,-2-2 0,-7 1 129,-7 3-129,-6-1 129,-2 19-129,-8-23 129,-9 16-129,-2 5 0,-2 2 0,-3 16-258,0 7 258,4 7-129,3 8 129,9 4-258,6-2 258,2 2 0,15-8 0,11-9 0,4-8 0,5-12 0,1-5 0,-3-10 129,-2-10-129,-10-6 0,-5-2 129,-11-3-129,-5-1 0,-9 0 129,-13 2-129,-8 2 129,-5 9-258,-6 6 258,-2 9-129,-3 4-129,1 7 129,4 8-258,9 7-129,4-9-645,23 4-2451,5-17-1032,0 0-258,15 0-129,8-25 0</inkml:trace>
  <inkml:trace contextRef="#ctx0" brushRef="#br1" timeOffset="82014.4008">9260 294 10836,'-32'17'3741,"12"-17"129,20 0-258,-12 17-3354,12-17-258,0 0 0,0 0 129,-10 15 129,10-15 258,0 0-129,0 0 0,0 0 258,0 0-129,0 0-129,0 0 0,0 0-129,0 0-129,0 0 0,15 0 0,-15 0 0,30 0-129,-8 0 0,7 0 129,1 1-129,7 4 129,2 2-129,1 0 0,0 3 0,-1 0 0,-4 2-129,-4-2 129,-4 3 0,-11-1 0,0 0-129,-16-12 258,18 25 0,-18-25-129,5 25 129,-5-25-129,0 27 0,0-27 0,-10 29 129,10-29-129,-25 27 0,5-14 0,-6 3 129,-2-1-129,-6 1 129,-1 1 0,-2 2 0,0-1 0,3 3-129,2-3 129,5-1-129,7 0 0,5-4 0,15-13 0,-17 22-129,17-22 129,0 0-129,0 20 0,0-20-129,0 0 0,12 17-258,3-4-516,-15-13-1032,22 2-2064,-5 7-387,-17-9-387,37-4 129</inkml:trace>
  <inkml:trace contextRef="#ctx0" brushRef="#br1" timeOffset="80165.5005">6906 918 9030,'0'0'3870,"0"0"-129,0 0-129,0 0-3483,0 0 0,6-8 129,-6 8 0,0 0 258,0 0 0,14-17 129,-14 17 129,0 0 0,0 0 0,0 0-129,0 0-258,0 0 0,0 0-129,0 0 0,0 0 0,5-15-129,-5 15 0,0 0 0,0 0 0,0 0-129,0 0 129,0 0 0,0 0-129,0 0 129,0 0 0,5-17 0,-5 17 0,0 0 0,0 0 0,0 0 0,0 0 0,0 0 0,0 0 0,0 0-129,0 0 129,0 0-129,0 0 0,0 0 0,17-8 0,-17 8 0,0 0 0,23-7 0,-7 5 0,5 0 0,8-3 0,3 2 0,5 0 0,5-2 0,0 1 0,4 3 0,-4-3 0,-4 3 0,-2-1 0,-4 2 0,-5 0 0,-4 0-129,1 0 129,-4 3 0,0 1 0,-1-1 0,-3 0 0,1 1 0,-17-4 0,25 3 0,-25-3 129,16 2-129,-16-2 129,0 0-129,0 0 0,0 0 129,0 0-129,0 0 129,0 0-129,0 0-129,0 0 129,0 0 0,0 0 0,0 15 0,0-15 0,0 0 0,1 17 0,-1-17 0,2 20 129,-2-20-129,0 27 0,0-12 0,-5 5 129,-2 4-129,-1 3 0,-2 1 0,-2 6 0,-2 3 0,3 2 129,-3 4-258,1 1 0,-2 2 129,-1-1-129,-2 0 0,-2 1 0,-2-4 0,2-3 0,-2-4 129,2-3 0,3-5 0,0-5 0,9-5 0,8-17 0,-12 20 0,12-20 0,0 0-129,0 0 0,0 0-129,0 0-258,0 0-645,-19-9-1935,19 9-1548,0-25-129,0 7-387,0-3-129</inkml:trace>
  <inkml:trace contextRef="#ctx0" brushRef="#br1" timeOffset="96789.3709">10098 464 2451,'0'0'2967,"0"0"387,0 0-516,0 0-1548,0 0-645,-4-9 0,4 9 0,0 0 129,0 0 0,-20-16 0,20 16 0,-15-5 258,15 5-387,0 0-129,-19 0-129,19 0-129,-11 18 0,4-3 0,7 4 0,-3 3-129,3 1 129,0-1 0,8 2 0,0-8 129,9 0 129,-2-10-129,6-2 0,-3-4 129,6-5-258,-6-11 0,-1 1 0,-4-5-129,-2 2 0,-10-3-129,-1 5 129,0-3 0,0 19-129,-22-22 129,7 15-129,-2 6 0,1 1 129,-1 7-129,2 6 0,1 4 0,2 3 0,4 0 0,5 0 0,3-1 0,0-4 0,0-15 129,28 14-129,-6-14 129,7-7 0,1-8-129,4-6 129,1-2-129,-1-2 0,-4-2 129,-5 3-129,-6 2 129,-8 4 0,-6 1-129,-5 17 258,-10-15-258,-8 15 129,-6 0-129,1 12 0,-4 4 0,3 5-129,4-1 129,5 0 0,6-3-129,9-17 258,0 18-129,0-18 0,29 0 0,-9-5 129,4-7-129,-2-1 129,1-2-129,-4 3 0,-4-1 0,-15 13 0,13-19 129,-13 19-129,0 0 0,-18-5 0,-2 5 0,-2 2 0,-5 6 0,3 4 0,1 0 0,6 1 0,0 1 0,17-14 0,-12 22 0,12-22 0,0 0 0,14 11 0,1-11 0,-15 0 0,29-8 0,-29 8 0,21-19 0,-21 19-129,5-16 129,-5 16-258,0 0-129,-23-21-1032,23 21-3096,-15 0 258,15 0-645,0 0 0</inkml:trace>
  <inkml:trace contextRef="#ctx0" brushRef="#br1" timeOffset="59951.2787">6919 1886 5160,'0'0'3870,"0"0"-516,20 17 129,-20-17-2709,0 0-387,0 0 129,0 0 0,0 0 129,0 0 129,0 0-129,2-14 129,-2 14 0,0-17 0,0 17 0,0-23-387,0 23 0,0-31-129,7 16-129,1-3 129,6 1-258,2 0 0,1 4 0,3 3-258,-1 3 258,-2 5 258,-2 2-129,-15 0 0,20 27 0,-18-7 0,-2 5 129,0 4-129,-7 1 129,-8-1-129,1-4 0,-4-3 0,-1-5 0,1-7 0,1-3-129,0-7 0,17 0 0,-20-26 0,15 5 0,5-6 0,0-4 0,8 1-129,4 3 129,3 4 0,1 4 0,0 11 0,0 8 0,-16 0 0,25 22 129,-20 1 0,0 4-129,-5 5 129,0 0 0,-12-2 0,-1-3 0,-8-7 0,0-3-129,-1-8 0,-2-8 129,2-1-129,4-15 0,3-7 0,4-5 0,5-5-129,4 0 129,2-3 0,7 5 0,6 3 0,2 5-129,4 5 129,-1 9 0,1 4 129,-2 4-129,-17 0 0,25 24 129,-18-6-129,-4 4 0,-3 2 129,-3-1-129,-9 1 129,-3-4-129,-4-1 0,1-6 129,-2-3-129,3-8 0,2-2 0,15 0 0,-16-30 0,16 6 0,0-3 0,7-1 0,3-3 0,2 8 0,2 1 0,-14 22 0,23-22 0,-23 22 0,20 2 0,-20-2 0,17 32 0,-10-12 0,-2 2 0,-2 1 0,-3 1 0,0-4 0,-8-3 0,8-17 129,-30 23-129,9-16 0,-2-3 0,-2-4 0,1-2 0,0-10-129,4-3 129,3-4 0,4-1-129,6-3 129,6-3 0,1 5-129,0-1 129,3 5-129,2 2 129,-5 15-129,12-17 0,-12 17-129,0 0-516,0 0-1806,0 0-1806,15 0-258,-15 0-387,15-12 0</inkml:trace>
  <inkml:trace contextRef="#ctx0" brushRef="#br1" timeOffset="89114.5536">2188 2234 10707,'0'0'4128,"-5"-12"-258,-14-5-258,2 4-3612,0-1 0,-1 8 0,-2 1-129,-2 1 258,-3 4-129,1 0 0,-3 7 129,2 3 0,0 5 0,3 0 0,0 7 129,3-1-129,6 5 0,1 3 0,7 3 0,3 0 0,2 2 0,9-2 129,11 1-129,5-7 258,12-1-387,5-8 0,7-6-258,3-4 0,0-7-516,6 0-774,-13-8-903,4-11-1677,1 4-129,-11-10-387,5 5 258</inkml:trace>
  <inkml:trace contextRef="#ctx0" brushRef="#br1" timeOffset="89526.5738">2610 2125 4515,'-47'22'3483,"17"-22"-387,16 10 0,-15 0-2451,9-5-516,5 3-129,15-8 129,-22 27 129,17-12 0,5 4 129,0-2 0,10 3-129,9-7 129,4 2 129,6-8-129,3-4 0,0-3 0,0-3-129,-4-7 129,-1-3-258,-8-4 129,-6 0-129,-9-2 0,-4 1 129,-9 1-258,-9 0 129,-9 2 0,-5 2-129,-2 4 0,-1 1-258,1 6-129,1-3-645,11 5-516,2 0-903,3 0-1290,17 0-129,0 0-258</inkml:trace>
  <inkml:trace contextRef="#ctx0" brushRef="#br1" timeOffset="90869.6484">2829 1950 5031,'0'15'3354,"0"-15"-129,0 0-258,0 0-2967,0 0 0,13 12 0,-13-12 129,0 0 0,20 15 258,-20-15 129,7 23 129,-4-1-129,-3 0 129,0 10-129,0-2 129,0 6-387,0-4 0,2 1 0,1-8-129,3 1 129,-6-26 129,8 23 0,-8-23-129,0 0 129,13-13 0,-6-2 0,0-7-129,1-5-129,4-3-129,2-4 0,1 0 0,1 1-129,5 4 129,-3 2-129,-1 7 129,0 5 129,-17 15 0,25-4 0,-25 4 0,17 21 258,-12 0-258,3 11 129,-3 0-129,4 5 0,-2-3-129,4-2 129,-1-8-129,2-3 129,-12-21 0,25 12 0,-25-12 0,31-18 129,-14-6-258,-1-11 129,1-4-258,2-6-129,-1 1 258,-1 2-258,2 5 258,-3 8-129,3 12 129,-2 14 0,1 5 0,2 18 0,1 5 0,0 5 0,1 2 0,0-3 0,0-5-129,-2-9-129,0-3-129,-4-12-258,4 0-129,-10-17-129,7 7-129,-11-17 0,10 10-129,-10-10 387,6 8 258,-7 3 258,0-1 645,-5 17 387,5-20 0,-5 20 258,0 0-258,0 0 129,0 0-258,4 11-258,-4 10-129,5 7-258,0 8 0,3 11 129,4 3-129,0 7 129,1 1-129,1 2 0,1-4 129,-2-4-258,-3-8 258,-1-7-129,-4-11 258,-2-2-129,-3-24 258,0 19-258,0-19 129,-7-9 129,-4-11-258,4-5 387,-7-11-516,3-7 129,-1-8-258,3-8 258,4 2-516,4-7 258,1 7 0,3-4 0,12 11 0,4 3 0,4 10 129,4 10 0,2 10 0,-1 10 129,1 7 0,-5 7 0,-1 11-129,-6 8 129,-2 4-129,-6 0 0,-6 4-129,-3-4 0,-3 2-129,-13-3-129,0 1-258,-11-8-129,5 3-516,-8-13-516,6 1-1290,7-1-903,-6-12 0,23 0-387</inkml:trace>
  <inkml:trace contextRef="#ctx0" brushRef="#br1" timeOffset="91220.6685">4118 1438 9159,'0'0'4257,"0"0"-516,21 14 0,-17 1-3225,4 0-516,6 8 129,1 9-129,5 9 129,-3 13 129,5 6 0,-7 9 0,5 4 0,-5 1 129,4-2-129,-4-5-129,2-10-129,-2-8-774,-3-18-387,8-8-903,-3-8-2064,-17-15 0,32-13-258,-24-19-129</inkml:trace>
  <inkml:trace contextRef="#ctx0" brushRef="#br1" timeOffset="91569.6862">4466 1970 5289,'0'20'3999,"0"-20"-387,10 17 129,-10-17-2451,29 2-774,-6-2 0,1-9-387,3-6-129,0-7 0,-2 0 0,-3-3 0,-4 1 258,-6-4 129,-2 8 0,-8-7 129,-2 27 0,0-29 0,0 29 0,-19-2-129,19 2-129,-32 22 0,14 4-129,-1 11-129,1 3 0,1 5 0,2 2 0,5-1 0,6-6-129,4-4-129,2-9 0,11-6-516,-13-21-645,36 5-1032,-11-5-1677,-8-18 0,11-1-258,-12-19 129</inkml:trace>
  <inkml:trace contextRef="#ctx0" brushRef="#br1" timeOffset="92110.7171">4809 1840 1935,'14'7'2838,"-14"8"-129,0-15-1161,0 20-1161,0-20 0,1 32 0,3-12 129,1 2 0,-2 2 129,0-2 0,1 0 387,-4-22 0,3 30 129,-3-30 129,0 0-387,0 0 0,0 0-258,9-12-129,-9 12-129,11-35-129,-2 13-258,-1 0 129,1 4-129,2 1 0,-11 17-129,24-15 258,-24 15-129,23 1 0,-12 16 129,-3 2 0,-1 4-129,-2 1 129,0-1 0,-2-2-129,1-5 0,-4-16 0,6 15 0,-6-15 0,0 0 0,20-20 0,-9-2 0,4-3 0,-2-5 0,4 0 0,-2 1 0,0 4 0,-1 6 129,-4 2 0,-10 17 129,18 0-129,-18 0 0,17 31 0,-5-6-129,3 9-258,-1-7-516,7 10-1032,-2-5-1548,-4-17-645,12 12-258,-27-27-387</inkml:trace>
  <inkml:trace contextRef="#ctx0" brushRef="#br1" timeOffset="92494.5359">5450 2054 5289,'42'2'3612,"-13"-2"-387,-19-24-258,17 2-2451,-14-1-903,1-1 258,-7 2 129,-4-1 0,-3 4 129,-5-4 258,-5 7 0,-7 1 129,2 9 0,-4 1 0,2 6 0,-3 16-129,7 10 258,-4 7-258,7 11-129,0 0 0,5 4 129,1-2-258,4-1 129,7-13-258,7-7-258,7-9-774,0-17-1032,6-4-1032,8-3-903,-12-23-258,13 8 129</inkml:trace>
  <inkml:trace contextRef="#ctx0" brushRef="#br1" timeOffset="92837.5556">5699 1963 903,'0'-17'3483,"0"29"387,0-12-129,-6 40-1161,4-4-774,-5-4-774,7 11-129,-7-11 0,7 9-129,-5-19-258,5 3 129,0-25 0,0 15-129,0-15 258,0-10-258,2-12-129,10-5-129,1-6-129,2-4-129,4 1 258,-1 4-258,-1 5 129,2 9 0,-2 9 0,-2 9 0,-2 17 0,1 12-129,-6 4 0,0 10 0,-1 0-129,-3 1-258,2-2-387,-6-13-516,7 1-645,-7-30-1032,0 15-1290,0-15-258,5-15 0,7-5 1</inkml:trace>
  <inkml:trace contextRef="#ctx0" brushRef="#br1" timeOffset="93374.5863">6009 2298 2967,'-39'-54'4257,"39"54"-258,-27-32-387,27 32-1419,-10-17-258,10 17-516,0 0-516,14-17-387,11 12-129,7-5 0,8 4-129,11-6 129,6 3-258,0-1 0,0 4-129,-5 1 129,-4-1-258,-11 6 0,-10-3-387,-4 3-645,-23 0-1806,0 0-1161,27-3-258,-25-19-258</inkml:trace>
  <inkml:trace contextRef="#ctx0" brushRef="#br1" timeOffset="93139.5729">6056 1610 1290,'0'0'3483,"0"0"0,17 17 0,-17-17-1548,0 20-903,0-2 0,0 4 0,12 12-129,-7 6 129,8 12-258,-5 6 0,8 11-129,-6 0-258,3 6 0,-6-2-129,0-8-387,-1-3-387,-6-13-516,2-2-387,-2-13-903,-8-17-1677,8 3-129,-19-20 0,19 0 0</inkml:trace>
  <inkml:trace contextRef="#ctx0" brushRef="#br1" timeOffset="52770.4876">5834 2746 6192,'10'26'3612,"-10"-26"-129,-8 0-129,8 0-2967,0 0 0,0 0 129,0 0 258,0 0 0,0 0 0,-17 0 0,17 0-129,0 0-129,0 0 0,-22 2-129,22-2-258,-20 14 0,20-14 0,-21 27-129,13-11 129,1 5-129,6-1 0,1 2 0,0-4 129,8-3 0,-8-15-129,30 17 129,-8-17 0,0-2-129,2-11 129,-2-6 0,-2-1-129,-3-7 258,-4 4-129,-8-4 0,-5 3 0,-3-1 0,-11 7 0,-9-1 0,-4 9 0,-7 5-129,-5 5 0,-1 2 0,0 11 129,1 7-258,4 5 129,4 4 0,8 3 0,4-2 0,11-1 129,6-4-129,2-3 129,0-22 0,35 20-129,-8-20 129,5 0 0,0-13 0,2-6-129,-4-3 0,-3 1 0,-5-3 129,-5 2-129,-10-1 0,-6 2-129,-1 5 129,-13-1 0,-7 5 0,-4 3-129,-5 6 129,-4 3-129,-1 5 129,1 10 0,1 6-129,3 4 258,7 3-258,5-1 129,7-1 129,7-5-129,3-4 129,0-17-129,23 10 129,-1-10 0,2-13-129,3-6 129,-4-6-129,1 0 129,-6-2-129,-1 0 0,-8 3 129,-8 3-129,-1 4 0,0 17 0,-28-15 0,2 15 0,-6 5 0,-3 15 129,-2 7-129,0 6 0,2 6 129,4 0-129,6-4 129,8-1-129,7-6 129,9-7 0,1-21 0,11 10-129,5-14 129,4-9 0,0-11 0,0-1-129,-1-5 0,-4 0 129,-7-1-129,-1 3 0,-7 2 129,-2 5-129,-11 4 0,-4 5 0,-7 7 0,-1 5 0,-2 8-129,0 11 129,4 9 0,1 6 0,7 1 0,3 2 0,9-5 0,3-1 129,1-9-129,-1-22 129,31 11 0,-8-12-129,2-18 129,4-4-129,-4-8 0,0-1 129,-3-3-129,-5 3 0,-8 2 0,-6 4 0,-3 6 0,0 20 0,-20-20 0,0 20 0,-2 5-129,0 10 129,-2 7 0,4 2 0,3 3-129,5-2 258,6-3-129,6-7 0,0-15 0,16 12 0,5-12 0,4-10 0,2-6 129,0-2-258,-2-2 258,-3 0-129,-5 3 0,-6 2-129,-11 15 129,7-16 0,-7 16 0,0 0 0,-10 12-129,10-12 129,-13 34-258,9-17 0,4 6-129,0-23-774,26 29-2709,-3-22-645,6-7-258,6-11-258</inkml:trace>
  <inkml:trace contextRef="#ctx0" brushRef="#br1" timeOffset="51177.6018">4745 2343 9933,'0'0'4257,"4"-25"-258,-4 25-258,0 0-2967,0 0-645,0 0 129,0 0-129,0 0 0,0 0 129,0 0-129,0 0 129,0 0 0,0 0 258,0 0-258,0 0 129,0 12 0,0-12-129,0 0 0,0 0 0,3 15 0,-3-15 0,0 0-129,0 0 0,0 0 0,0 0 0,0 0-129,15 17 129,-15-17-129,0 0 0,17 20 129,-17-20-129,17 25 129,-6-6 0,5 3-258,0 3 258,6 4-258,2 1 258,3 3-258,3-1 129,2 0-129,-2 0 129,1-3 0,-4-2 0,-4-5 129,-3-4-129,-5-4 129,-15-14 0,19 18 0,-19-18 0,0 0-129,0 0 129,0 0 0,0 0 0,0 0-129,-15 0 129,15 0-129,-25-5 0,8 5-129,-5 0 129,-3 0 0,-4 9 0,-6 1 0,-4 7 0,-5 3 0,-5 2 0,-4 6 0,-3 4 0,-3 2 0,2 0 0,1-1 0,6-1 0,5-3 0,8-4-129,6-6 0,11-3-129,3-11-258,17-5-129,0 0-258,0 0-516,0 0-1419,20-16-1548,4-1-258,3-9 0,12 3-258</inkml:trace>
  <inkml:trace contextRef="#ctx0" brushRef="#br1" timeOffset="55412.4328">5580 2816 2064,'0'0'2838,"0"0"129,0-18-1032,0 18-1290,5-24 129,-5 24 129,2-20 0,-2 20 129,0 0-129,-16-20-129,16 20 0,-30 0-387,13 0-129,-3 5-129,-2 5 0,0 5 0,2 2 0,0 5 129,6 1 0,3 1 258,9 4 0,2-2 0,5 1 0,9-9 0,12 1 0,0-13-129,7-2 0,1-4-258,3-9 129,-5-9-129,0-2 0,-5-4 0,-5 4-129,-9-4 387,-3 7-258,-10-3 0,-1 5 0,-15 2 0,-2 8 0,-7 1 129,-2 4-258,0 2 129,-2 10 0,4 3-129,5 2 258,3 1-258,9 2 129,4-4 0,4-16 0,4 23 129,-4-23-129,30 5 0,-8-5 0,-2-7 0,4-6 0,-3-2-129,1-2 129,-5 2-129,-2-2 0,-15 17 0,15-24 0,-15 24 0,0 0 0,0 0 0,-15-6 0,15 6 0,-22 12 0,22-12 0,-16 31 129,12-9-129,4 2 0,2-2 129,10-4-129,6 1-258,2-11 0,11 7-903,-11-16-1677,7-11-1419,8-7-387,-8-14-129,7-3-387</inkml:trace>
  <inkml:trace contextRef="#ctx0" brushRef="#br1" timeOffset="134412.5469">5719 2796 516,'0'0'2322,"0"0"129,0 0 129,-10 0-2322,10 0-387,0 0 129,0 0 129,-20-10 258,20 10 129,-20-3 129,5-1 516,0 4-129,-6-3 129,3 3 258,-4-2-129,2 2 0,-5-5-258,6 5 0,-6-2-258,10 2-129,-7 0-129,7 2-258,0 1 129,15-3-129,-22 22-129,22-22 0,-10 32-129,10-12 0,0 4 0,8 0 129,6-3-129,2 0 129,5-6 0,2-3 0,2-9 0,2-3 258,-3-3-258,3-9 0,-7-8 0,0 1 0,-5-4 0,-5 1 0,-6 0 0,-4 5-129,0 2 129,0 15 0,-29-17-129,9 17 258,-7 0-129,0 7-129,-3 6 129,1 6 129,1 1-258,4 3 129,4 3 0,5-1 0,6 0 0,9-1 0,0-1-129,14-4 129,4-6-129,9-4 129,3-9 0,6 0-129,-3-10 129,3-9 0,-1-4-129,-3-3 129,-7-1 0,-3 2-129,-10 2 129,-4 4 0,-8 1-129,0 18 129,-18-19 0,-1 17-129,-6 2 129,-2 4-129,-3 9 0,-2 6 129,3 6-129,2 0 0,4 4 0,4-4 0,6-1 0,6-4 0,7-20 0,0 20 129,0-20-129,22-3 0,-3-14 129,1-3-129,0-6 0,-2-2 129,-2-4-129,-3 3 0,-5 2 0,-4 5-129,-4 6-129,-2-5-645,2 21-2967,0 0-516,-15-13-258,15 13-258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1:43.667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5287-1396 2193,'-22'7'2967,"5"-10"129,17 3-258,0 0-1419,-17 5-645,17-5 0,0 0 0,0 0 258,0 0 0,0 0 0,0 0 129,0 0-258,0 0 129,0 0-129,0 0 0,0 0-129,0 0-129,0 0 0,0 0-129,0 0-258,0 0-129,0 0 0,0 0 0,0 0 0,0 0-129,0 0 129,0 0 0,6 15 0,-6-15 0,0 30 0,0-13 0,-2 5 129,-3-5-129,0 0 0,5-17 129,-10 27-129,10-27 129,0 0-129,0 0 0,0 0 0,-2-17-129,5-3 129,11-9-129,3 0 0,1-3 0,4 2 0,-3 3 0,1 9 0,-5 3 129,0 11-129,-15 4 129,17 12-129,-14 8 0,1 7 129,-4 7-129,0 1 129,0 2-129,-4-3 0,-4-6 0,1-2 0,-1-8 129,8-18-129,-12 19 129,12-19-129,0 0 129,-15-9 0,11-6-129,3-7 0,1-1 129,0-6-129,1 0-129,9 1 129,4 1 0,1 7 0,4 3 0,-1 7 0,1 5 0,-3 5-129,-16 0 129,22 8 0,-22-8 129,9 29-129,-9-12 0,-2-2 0,-8 2 0,-4-1 0,-1-4 0,0-3 0,-3-3 0,1-4 0,2-2 0,15 0 0,-24-19 129,17 1-129,4-2 0,3 0-129,0-1 129,3 1 0,6 3 0,-9 17-129,22-15 129,-22 15 0,22 7 0,-12 8 0,-4 5 0,-2 7 0,-3 3 0,-1 2 0,-1-1 0,-9-6 129,-2-3-129,-2-4 0,14-18 0,-28 16 0,28-16 0,-25-9 0,14-9 0,3-6 0,5-5 0,1-3-129,2 0 129,3 2 0,9 2 0,2 7 0,2 5 0,3 7 0,-1 7 0,1 2 0,-19 0 0,27 17 0,-27-17 129,17 31-129,-16-16 0,-1 3 129,0-1 0,-8-2-129,8-15 129,-19 25-129,19-25 129,-16 14-129,16-14 0,-16 0 0,16 0-129,-3-14 129,3 14-129,0-26-129,0 26 0,2-36-387,13 33-1161,-15 3-2580,13-27-129,4 17-258,-5-10-258</inkml:trace>
  <inkml:trace contextRef="#ctx0" brushRef="#br1" timeOffset="-113744.484">4892-1859 1,'0'0'1805,"0"0"-1160,-5 15 258,5-15-258,0 0 0,-2 15-258,2-15 129,0 0 258,-12 16 258,12-16-258,0 0 129,0 0 0,-18 18 258,18-18 0,0 0-129,0 0 129,0 0-258,0 0 258,-11 15-258,11-15-129,0 0 258,0 0-387,0 0 129,0 0-129,0 0 0,0 0-258,0 0 129,4-12-129,-4 12-129,17-13-129,-17 13 0,27-19 0,-11 13 0,5-3-129,-1 3 129,2 2-129,0-1 129,-1 2-129,1 1 0,-2 2 0,-1-2 0,-1 2-129,-2-1 129,0 1 0,-16 0 0,26 0 0,-26 0 0,23 0 0,-23 0 0,24 0 0,-24 0 0,18 0-129,-18 0 0,15 1 129,-15-1-129,0 0 0,0 0 0,0 0 0,0 0-516,0 0-516,0 0-774,0 0-1032,21 2-1290,-21-2 258,0 0-516,0-12 646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1-04-12T06:51:50.875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757 274 12513,'0'0'4257,"-17"4"-387,17-4-387,0 0-3354,-24 0-129,9 5 0,-5 5 0,-2 2 129,-5 3 129,0 5 0,-3 0-129,0 7 0,3 0 0,6 5 0,5-3 0,7 3 0,7-4-129,2-1 0,12-8 129,8-4 0,6-10 0,6-5 0,-2-3 129,5-11-129,-4-6 0,-1-2 0,-5-5 0,-3 2 0,-9 0 0,-4 1 0,-9 2-129,0 4 0,-7 2 129,7 16-129,-30-15-129,11 15 129,1 0 0,-1 12-129,4 7 129,3 1 0,4 3 0,5-1 0,3-2-129,1-1 258,-1-19-129,24 24 0,-6-24 0,4 0 129,2-9-129,-1-9 0,-1-3 0,0-4 0,-5-2 129,-4-1-258,-6 1 258,-5 1-258,-2 5 129,-12 4 0,-5 8 0,-6 8 0,-3 1 0,-2 18 0,-1 6 0,2 9 0,5 3 0,6 2 0,5-4 0,8-2 0,3-10 129,0-22-129,30 15 0,-4-15 129,1-15-129,3-7 0,-2-5 129,-1-3-129,-5 1 0,-5-3 0,-10 7 0,-7 1 0,-2 8 0,-15 7-129,-8 9 129,-4 0 0,-4 14-129,-1 9 129,2 6 0,0 5 0,7-3 0,5 0 0,6-8 129,8-1-129,6-22 129,0 17 129,0-17-129,18-7 0,-4-8 129,2-2-129,-2-5 0,1 1-129,-7-1 129,-1 0-129,-4 3 0,-3 2 0,0 17 0,0 0 0,0 0-129,-11-5 129,11 5 0,-10 19 0,8-2-129,2 1 129,0-18 129,0 27-129,0-27 129,0 0 0,0 0 129,13 9-129,-13-9 0,5-10 0,-5 10 0,0-24-129,0 24 0,-3-27 0,3 27 0,-17-20 0,17 20 0,-22-12 0,22 12 0,-20 0-129,20 0 129,-20 5 0,20-5 0,0 0 0,-17 20 0,17-20 0,0 0 0,0 21 129,0-21-129,12 5 0,-12-5 129,20 0-129,-20 0 0,19-4 0,-19 4 0,6-15 0,-6 15-129,0 0 0,-15-13 0,-5 8-258,20 5-1032,-42 11-2967,18-11-129,24 0-258,-25-20-387</inkml:trace>
  <inkml:trace contextRef="#ctx0" brushRef="#br0" timeOffset="45457.1343">-144 523 4902,'-18'0'3483,"3"0"0,15 0-129,0 0-1935,0 0-387,0 0 258,-21-5-387,21 5-129,0 0 129,-15-1-129,15 1 129,0 0-258,-18-7-129,18 7 0,0 0-258,0 0-129,0 0 129,0 0-258,-15-2 129,15 2 0,0 0 0,0 0-129,0 0 129,0 0-129,0 0 129,0 0-129,0 0 129,11 0-129,-11 0 0,19 0 0,-19 0 129,27 0-129,-12 4 0,4-3 0,-1 3 129,6-1-129,3 0 0,1 1 129,4 1-129,2 0 0,3 2 0,-5-2 0,1 1 0,-6-1 0,-3 1 0,-7-1 0,-17-5 0,18 10 129,-18-10 0,0 0 0,-7 15-129,7-15 129,-33 18 0,11-4 0,-8-1-129,-2 4 129,-5 0-129,0 3 0,-4 2 0,1 0 129,-2 0-129,3 0 129,2-2 0,3-3-129,6-2 129,3-3 0,6-4-129,4-1-129,15-7 0,0 0-387,0 0-129,0 0-1419,0 0-2064,0 0-387,10 0-258,9 0-258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3.xml"/><Relationship Id="rId2" Type="http://schemas.openxmlformats.org/officeDocument/2006/relationships/tags" Target="../tags/tag84.xml"/><Relationship Id="rId3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5.xml"/><Relationship Id="rId2" Type="http://schemas.openxmlformats.org/officeDocument/2006/relationships/tags" Target="../tags/tag86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slideLayout" Target="../slideLayouts/slideLayout5.xml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94.xml"/><Relationship Id="rId2" Type="http://schemas.openxmlformats.org/officeDocument/2006/relationships/tags" Target="../tags/tag95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4" Type="http://schemas.openxmlformats.org/officeDocument/2006/relationships/tags" Target="../tags/tag99.xml"/><Relationship Id="rId5" Type="http://schemas.openxmlformats.org/officeDocument/2006/relationships/tags" Target="../tags/tag100.xml"/><Relationship Id="rId6" Type="http://schemas.openxmlformats.org/officeDocument/2006/relationships/slideLayout" Target="../slideLayouts/slideLayout5.xml"/><Relationship Id="rId1" Type="http://schemas.openxmlformats.org/officeDocument/2006/relationships/tags" Target="../tags/tag96.xml"/><Relationship Id="rId2" Type="http://schemas.openxmlformats.org/officeDocument/2006/relationships/tags" Target="../tags/tag9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01.xml"/><Relationship Id="rId2" Type="http://schemas.openxmlformats.org/officeDocument/2006/relationships/tags" Target="../tags/tag102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05.xml"/><Relationship Id="rId2" Type="http://schemas.openxmlformats.org/officeDocument/2006/relationships/tags" Target="../tags/tag106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07.xml"/><Relationship Id="rId2" Type="http://schemas.openxmlformats.org/officeDocument/2006/relationships/tags" Target="../tags/tag108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customXml" Target="../ink/ink2.xml"/><Relationship Id="rId12" Type="http://schemas.openxmlformats.org/officeDocument/2006/relationships/tags" Target="../tags/tag28.xml"/><Relationship Id="rId13" Type="http://schemas.openxmlformats.org/officeDocument/2006/relationships/image" Target="../media/image7.emf"/><Relationship Id="rId14" Type="http://schemas.openxmlformats.org/officeDocument/2006/relationships/customXml" Target="../ink/ink3.xml"/><Relationship Id="rId15" Type="http://schemas.openxmlformats.org/officeDocument/2006/relationships/tags" Target="../tags/tag29.xml"/><Relationship Id="rId16" Type="http://schemas.openxmlformats.org/officeDocument/2006/relationships/image" Target="../media/image8.emf"/><Relationship Id="rId17" Type="http://schemas.openxmlformats.org/officeDocument/2006/relationships/customXml" Target="../ink/ink4.xml"/><Relationship Id="rId18" Type="http://schemas.openxmlformats.org/officeDocument/2006/relationships/tags" Target="../tags/tag30.xml"/><Relationship Id="rId19" Type="http://schemas.openxmlformats.org/officeDocument/2006/relationships/image" Target="../media/image9.emf"/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tags" Target="../tags/tag8.xml"/><Relationship Id="rId4" Type="http://schemas.openxmlformats.org/officeDocument/2006/relationships/tags" Target="../tags/tag9.xml"/><Relationship Id="rId5" Type="http://schemas.openxmlformats.org/officeDocument/2006/relationships/tags" Target="../tags/tag10.xml"/><Relationship Id="rId6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8" Type="http://schemas.openxmlformats.org/officeDocument/2006/relationships/customXml" Target="../ink/ink1.xml"/><Relationship Id="rId9" Type="http://schemas.openxmlformats.org/officeDocument/2006/relationships/tags" Target="../tags/tag25.xml"/><Relationship Id="rId10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0" Type="http://schemas.openxmlformats.org/officeDocument/2006/relationships/customXml" Target="../ink/ink7.xml"/><Relationship Id="rId21" Type="http://schemas.openxmlformats.org/officeDocument/2006/relationships/tags" Target="../tags/tag36.xml"/><Relationship Id="rId22" Type="http://schemas.openxmlformats.org/officeDocument/2006/relationships/image" Target="../media/image12.emf"/><Relationship Id="rId23" Type="http://schemas.openxmlformats.org/officeDocument/2006/relationships/customXml" Target="../ink/ink8.xml"/><Relationship Id="rId24" Type="http://schemas.openxmlformats.org/officeDocument/2006/relationships/tags" Target="../tags/tag37.xml"/><Relationship Id="rId25" Type="http://schemas.openxmlformats.org/officeDocument/2006/relationships/image" Target="../media/image13.emf"/><Relationship Id="rId26" Type="http://schemas.openxmlformats.org/officeDocument/2006/relationships/customXml" Target="../ink/ink9.xml"/><Relationship Id="rId27" Type="http://schemas.openxmlformats.org/officeDocument/2006/relationships/tags" Target="../tags/tag38.xml"/><Relationship Id="rId28" Type="http://schemas.openxmlformats.org/officeDocument/2006/relationships/image" Target="../media/image14.emf"/><Relationship Id="rId29" Type="http://schemas.openxmlformats.org/officeDocument/2006/relationships/customXml" Target="../ink/ink10.xml"/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30" Type="http://schemas.openxmlformats.org/officeDocument/2006/relationships/tags" Target="../tags/tag39.xml"/><Relationship Id="rId31" Type="http://schemas.openxmlformats.org/officeDocument/2006/relationships/image" Target="../media/image15.emf"/><Relationship Id="rId32" Type="http://schemas.openxmlformats.org/officeDocument/2006/relationships/customXml" Target="../ink/ink11.xml"/><Relationship Id="rId9" Type="http://schemas.openxmlformats.org/officeDocument/2006/relationships/tags" Target="../tags/tag20.xml"/><Relationship Id="rId6" Type="http://schemas.openxmlformats.org/officeDocument/2006/relationships/tags" Target="../tags/tag17.xml"/><Relationship Id="rId7" Type="http://schemas.openxmlformats.org/officeDocument/2006/relationships/tags" Target="../tags/tag18.xml"/><Relationship Id="rId8" Type="http://schemas.openxmlformats.org/officeDocument/2006/relationships/tags" Target="../tags/tag19.xml"/><Relationship Id="rId33" Type="http://schemas.openxmlformats.org/officeDocument/2006/relationships/tags" Target="../tags/tag40.xml"/><Relationship Id="rId34" Type="http://schemas.openxmlformats.org/officeDocument/2006/relationships/image" Target="../media/image16.emf"/><Relationship Id="rId35" Type="http://schemas.openxmlformats.org/officeDocument/2006/relationships/customXml" Target="../ink/ink12.xml"/><Relationship Id="rId36" Type="http://schemas.openxmlformats.org/officeDocument/2006/relationships/tags" Target="../tags/tag41.xml"/><Relationship Id="rId10" Type="http://schemas.openxmlformats.org/officeDocument/2006/relationships/tags" Target="../tags/tag21.xml"/><Relationship Id="rId11" Type="http://schemas.openxmlformats.org/officeDocument/2006/relationships/tags" Target="../tags/tag22.xml"/><Relationship Id="rId12" Type="http://schemas.openxmlformats.org/officeDocument/2006/relationships/slideLayout" Target="../slideLayouts/slideLayout2.xml"/><Relationship Id="rId13" Type="http://schemas.openxmlformats.org/officeDocument/2006/relationships/customXml" Target="../ink/ink5.xml"/><Relationship Id="rId14" Type="http://schemas.openxmlformats.org/officeDocument/2006/relationships/tags" Target="../tags/tag33.xml"/><Relationship Id="rId15" Type="http://schemas.openxmlformats.org/officeDocument/2006/relationships/image" Target="../media/image10.emf"/><Relationship Id="rId16" Type="http://schemas.openxmlformats.org/officeDocument/2006/relationships/image" Target="../media/image2.emf"/><Relationship Id="rId17" Type="http://schemas.openxmlformats.org/officeDocument/2006/relationships/customXml" Target="../ink/ink6.xml"/><Relationship Id="rId18" Type="http://schemas.openxmlformats.org/officeDocument/2006/relationships/tags" Target="../tags/tag35.xml"/><Relationship Id="rId19" Type="http://schemas.openxmlformats.org/officeDocument/2006/relationships/image" Target="../media/image8.emf"/><Relationship Id="rId37" Type="http://schemas.openxmlformats.org/officeDocument/2006/relationships/image" Target="../media/image17.emf"/></Relationships>
</file>

<file path=ppt/slides/_rels/slide5.xml.rels><?xml version="1.0" encoding="UTF-8" standalone="yes"?>
<Relationships xmlns="http://schemas.openxmlformats.org/package/2006/relationships"><Relationship Id="rId101" Type="http://schemas.openxmlformats.org/officeDocument/2006/relationships/tags" Target="../tags/tag68.xml"/><Relationship Id="rId102" Type="http://schemas.openxmlformats.org/officeDocument/2006/relationships/image" Target="../media/image38.emf"/><Relationship Id="rId103" Type="http://schemas.openxmlformats.org/officeDocument/2006/relationships/customXml" Target="../ink/ink36.xml"/><Relationship Id="rId104" Type="http://schemas.openxmlformats.org/officeDocument/2006/relationships/tags" Target="../tags/tag69.xml"/><Relationship Id="rId105" Type="http://schemas.openxmlformats.org/officeDocument/2006/relationships/image" Target="../media/image39.emf"/><Relationship Id="rId106" Type="http://schemas.openxmlformats.org/officeDocument/2006/relationships/customXml" Target="../ink/ink37.xml"/><Relationship Id="rId107" Type="http://schemas.openxmlformats.org/officeDocument/2006/relationships/tags" Target="../tags/tag70.xml"/><Relationship Id="rId1" Type="http://schemas.openxmlformats.org/officeDocument/2006/relationships/tags" Target="../tags/tag23.xml"/><Relationship Id="rId2" Type="http://schemas.openxmlformats.org/officeDocument/2006/relationships/tags" Target="../tags/tag24.xml"/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4.xml"/><Relationship Id="rId8" Type="http://schemas.openxmlformats.org/officeDocument/2006/relationships/tags" Target="../tags/tag42.xml"/><Relationship Id="rId9" Type="http://schemas.openxmlformats.org/officeDocument/2006/relationships/tags" Target="../tags/tag43.xml"/><Relationship Id="rId108" Type="http://schemas.openxmlformats.org/officeDocument/2006/relationships/image" Target="../media/image40.emf"/><Relationship Id="rId109" Type="http://schemas.openxmlformats.org/officeDocument/2006/relationships/customXml" Target="../ink/ink38.xml"/><Relationship Id="rId10" Type="http://schemas.openxmlformats.org/officeDocument/2006/relationships/tags" Target="../tags/tag44.xml"/><Relationship Id="rId11" Type="http://schemas.openxmlformats.org/officeDocument/2006/relationships/tags" Target="../tags/tag45.xml"/><Relationship Id="rId12" Type="http://schemas.openxmlformats.org/officeDocument/2006/relationships/tags" Target="../tags/tag46.xml"/><Relationship Id="rId13" Type="http://schemas.openxmlformats.org/officeDocument/2006/relationships/tags" Target="../tags/tag47.xml"/><Relationship Id="rId14" Type="http://schemas.openxmlformats.org/officeDocument/2006/relationships/tags" Target="../tags/tag48.xml"/><Relationship Id="rId15" Type="http://schemas.openxmlformats.org/officeDocument/2006/relationships/tags" Target="../tags/tag49.xml"/><Relationship Id="rId16" Type="http://schemas.openxmlformats.org/officeDocument/2006/relationships/tags" Target="../tags/tag50.xml"/><Relationship Id="rId17" Type="http://schemas.openxmlformats.org/officeDocument/2006/relationships/tags" Target="../tags/tag51.xml"/><Relationship Id="rId18" Type="http://schemas.openxmlformats.org/officeDocument/2006/relationships/tags" Target="../tags/tag52.xml"/><Relationship Id="rId19" Type="http://schemas.openxmlformats.org/officeDocument/2006/relationships/tags" Target="../tags/tag53.xml"/><Relationship Id="rId30" Type="http://schemas.openxmlformats.org/officeDocument/2006/relationships/tags" Target="../tags/tag64.xml"/><Relationship Id="rId31" Type="http://schemas.openxmlformats.org/officeDocument/2006/relationships/slideLayout" Target="../slideLayouts/slideLayout2.xml"/><Relationship Id="rId32" Type="http://schemas.openxmlformats.org/officeDocument/2006/relationships/customXml" Target="../ink/ink13.xml"/><Relationship Id="rId33" Type="http://schemas.openxmlformats.org/officeDocument/2006/relationships/tags" Target="../tags/tag440.xml"/><Relationship Id="rId34" Type="http://schemas.openxmlformats.org/officeDocument/2006/relationships/image" Target="../media/image10.emf"/><Relationship Id="rId35" Type="http://schemas.openxmlformats.org/officeDocument/2006/relationships/image" Target="../media/image3.emf"/><Relationship Id="rId36" Type="http://schemas.openxmlformats.org/officeDocument/2006/relationships/customXml" Target="../ink/ink14.xml"/><Relationship Id="rId37" Type="http://schemas.openxmlformats.org/officeDocument/2006/relationships/tags" Target="../tags/tag460.xml"/><Relationship Id="rId38" Type="http://schemas.openxmlformats.org/officeDocument/2006/relationships/image" Target="../media/image19.emf"/><Relationship Id="rId39" Type="http://schemas.openxmlformats.org/officeDocument/2006/relationships/customXml" Target="../ink/ink15.xml"/><Relationship Id="rId50" Type="http://schemas.openxmlformats.org/officeDocument/2006/relationships/image" Target="../media/image21.emf"/><Relationship Id="rId51" Type="http://schemas.openxmlformats.org/officeDocument/2006/relationships/customXml" Target="../ink/ink19.xml"/><Relationship Id="rId52" Type="http://schemas.openxmlformats.org/officeDocument/2006/relationships/tags" Target="../tags/tag510.xml"/><Relationship Id="rId53" Type="http://schemas.openxmlformats.org/officeDocument/2006/relationships/image" Target="../media/image22.emf"/><Relationship Id="rId54" Type="http://schemas.openxmlformats.org/officeDocument/2006/relationships/customXml" Target="../ink/ink20.xml"/><Relationship Id="rId55" Type="http://schemas.openxmlformats.org/officeDocument/2006/relationships/tags" Target="../tags/tag520.xml"/><Relationship Id="rId56" Type="http://schemas.openxmlformats.org/officeDocument/2006/relationships/image" Target="../media/image23.emf"/><Relationship Id="rId57" Type="http://schemas.openxmlformats.org/officeDocument/2006/relationships/image" Target="../media/image4.emf"/><Relationship Id="rId58" Type="http://schemas.openxmlformats.org/officeDocument/2006/relationships/customXml" Target="../ink/ink21.xml"/><Relationship Id="rId59" Type="http://schemas.openxmlformats.org/officeDocument/2006/relationships/tags" Target="../tags/tag540.xml"/><Relationship Id="rId70" Type="http://schemas.openxmlformats.org/officeDocument/2006/relationships/customXml" Target="../ink/ink25.xml"/><Relationship Id="rId71" Type="http://schemas.openxmlformats.org/officeDocument/2006/relationships/tags" Target="../tags/tag580.xml"/><Relationship Id="rId72" Type="http://schemas.openxmlformats.org/officeDocument/2006/relationships/image" Target="../media/image29.emf"/><Relationship Id="rId73" Type="http://schemas.openxmlformats.org/officeDocument/2006/relationships/customXml" Target="../ink/ink26.xml"/><Relationship Id="rId74" Type="http://schemas.openxmlformats.org/officeDocument/2006/relationships/tags" Target="../tags/tag590.xml"/><Relationship Id="rId75" Type="http://schemas.openxmlformats.org/officeDocument/2006/relationships/image" Target="../media/image30.emf"/><Relationship Id="rId76" Type="http://schemas.openxmlformats.org/officeDocument/2006/relationships/customXml" Target="../ink/ink27.xml"/><Relationship Id="rId77" Type="http://schemas.openxmlformats.org/officeDocument/2006/relationships/tags" Target="../tags/tag600.xml"/><Relationship Id="rId78" Type="http://schemas.openxmlformats.org/officeDocument/2006/relationships/image" Target="../media/image31.emf"/><Relationship Id="rId79" Type="http://schemas.openxmlformats.org/officeDocument/2006/relationships/customXml" Target="../ink/ink28.xml"/><Relationship Id="rId110" Type="http://schemas.openxmlformats.org/officeDocument/2006/relationships/tags" Target="../tags/tag71.xml"/><Relationship Id="rId90" Type="http://schemas.openxmlformats.org/officeDocument/2006/relationships/image" Target="../media/image34.emf"/><Relationship Id="rId91" Type="http://schemas.openxmlformats.org/officeDocument/2006/relationships/customXml" Target="../ink/ink32.xml"/><Relationship Id="rId92" Type="http://schemas.openxmlformats.org/officeDocument/2006/relationships/tags" Target="../tags/tag65.xml"/><Relationship Id="rId93" Type="http://schemas.openxmlformats.org/officeDocument/2006/relationships/image" Target="../media/image35.emf"/><Relationship Id="rId94" Type="http://schemas.openxmlformats.org/officeDocument/2006/relationships/customXml" Target="../ink/ink33.xml"/><Relationship Id="rId95" Type="http://schemas.openxmlformats.org/officeDocument/2006/relationships/tags" Target="../tags/tag66.xml"/><Relationship Id="rId96" Type="http://schemas.openxmlformats.org/officeDocument/2006/relationships/image" Target="../media/image36.emf"/><Relationship Id="rId97" Type="http://schemas.openxmlformats.org/officeDocument/2006/relationships/customXml" Target="../ink/ink34.xml"/><Relationship Id="rId98" Type="http://schemas.openxmlformats.org/officeDocument/2006/relationships/tags" Target="../tags/tag67.xml"/><Relationship Id="rId99" Type="http://schemas.openxmlformats.org/officeDocument/2006/relationships/image" Target="../media/image37.emf"/><Relationship Id="rId111" Type="http://schemas.openxmlformats.org/officeDocument/2006/relationships/image" Target="../media/image41.emf"/><Relationship Id="rId20" Type="http://schemas.openxmlformats.org/officeDocument/2006/relationships/tags" Target="../tags/tag54.xml"/><Relationship Id="rId21" Type="http://schemas.openxmlformats.org/officeDocument/2006/relationships/tags" Target="../tags/tag55.xml"/><Relationship Id="rId22" Type="http://schemas.openxmlformats.org/officeDocument/2006/relationships/tags" Target="../tags/tag56.xml"/><Relationship Id="rId23" Type="http://schemas.openxmlformats.org/officeDocument/2006/relationships/tags" Target="../tags/tag57.xml"/><Relationship Id="rId24" Type="http://schemas.openxmlformats.org/officeDocument/2006/relationships/tags" Target="../tags/tag58.xml"/><Relationship Id="rId25" Type="http://schemas.openxmlformats.org/officeDocument/2006/relationships/tags" Target="../tags/tag59.xml"/><Relationship Id="rId26" Type="http://schemas.openxmlformats.org/officeDocument/2006/relationships/tags" Target="../tags/tag60.xml"/><Relationship Id="rId27" Type="http://schemas.openxmlformats.org/officeDocument/2006/relationships/tags" Target="../tags/tag61.xml"/><Relationship Id="rId28" Type="http://schemas.openxmlformats.org/officeDocument/2006/relationships/tags" Target="../tags/tag62.xml"/><Relationship Id="rId29" Type="http://schemas.openxmlformats.org/officeDocument/2006/relationships/tags" Target="../tags/tag63.xml"/><Relationship Id="rId40" Type="http://schemas.openxmlformats.org/officeDocument/2006/relationships/tags" Target="../tags/tag470.xml"/><Relationship Id="rId41" Type="http://schemas.openxmlformats.org/officeDocument/2006/relationships/image" Target="../media/image14.emf"/><Relationship Id="rId42" Type="http://schemas.openxmlformats.org/officeDocument/2006/relationships/customXml" Target="../ink/ink16.xml"/><Relationship Id="rId43" Type="http://schemas.openxmlformats.org/officeDocument/2006/relationships/tags" Target="../tags/tag480.xml"/><Relationship Id="rId44" Type="http://schemas.openxmlformats.org/officeDocument/2006/relationships/image" Target="../media/image20.emf"/><Relationship Id="rId45" Type="http://schemas.openxmlformats.org/officeDocument/2006/relationships/customXml" Target="../ink/ink17.xml"/><Relationship Id="rId46" Type="http://schemas.openxmlformats.org/officeDocument/2006/relationships/tags" Target="../tags/tag490.xml"/><Relationship Id="rId47" Type="http://schemas.openxmlformats.org/officeDocument/2006/relationships/image" Target="../media/image17.emf"/><Relationship Id="rId48" Type="http://schemas.openxmlformats.org/officeDocument/2006/relationships/customXml" Target="../ink/ink18.xml"/><Relationship Id="rId49" Type="http://schemas.openxmlformats.org/officeDocument/2006/relationships/tags" Target="../tags/tag500.xml"/><Relationship Id="rId60" Type="http://schemas.openxmlformats.org/officeDocument/2006/relationships/image" Target="../media/image25.emf"/><Relationship Id="rId61" Type="http://schemas.openxmlformats.org/officeDocument/2006/relationships/customXml" Target="../ink/ink22.xml"/><Relationship Id="rId62" Type="http://schemas.openxmlformats.org/officeDocument/2006/relationships/tags" Target="../tags/tag550.xml"/><Relationship Id="rId63" Type="http://schemas.openxmlformats.org/officeDocument/2006/relationships/image" Target="../media/image26.emf"/><Relationship Id="rId64" Type="http://schemas.openxmlformats.org/officeDocument/2006/relationships/customXml" Target="../ink/ink23.xml"/><Relationship Id="rId65" Type="http://schemas.openxmlformats.org/officeDocument/2006/relationships/tags" Target="../tags/tag560.xml"/><Relationship Id="rId66" Type="http://schemas.openxmlformats.org/officeDocument/2006/relationships/image" Target="../media/image27.emf"/><Relationship Id="rId67" Type="http://schemas.openxmlformats.org/officeDocument/2006/relationships/customXml" Target="../ink/ink24.xml"/><Relationship Id="rId68" Type="http://schemas.openxmlformats.org/officeDocument/2006/relationships/tags" Target="../tags/tag570.xml"/><Relationship Id="rId69" Type="http://schemas.openxmlformats.org/officeDocument/2006/relationships/image" Target="../media/image28.emf"/><Relationship Id="rId100" Type="http://schemas.openxmlformats.org/officeDocument/2006/relationships/customXml" Target="../ink/ink35.xml"/><Relationship Id="rId80" Type="http://schemas.openxmlformats.org/officeDocument/2006/relationships/tags" Target="../tags/tag610.xml"/><Relationship Id="rId81" Type="http://schemas.openxmlformats.org/officeDocument/2006/relationships/image" Target="../media/image32.emf"/><Relationship Id="rId82" Type="http://schemas.openxmlformats.org/officeDocument/2006/relationships/customXml" Target="../ink/ink29.xml"/><Relationship Id="rId83" Type="http://schemas.openxmlformats.org/officeDocument/2006/relationships/tags" Target="../tags/tag620.xml"/><Relationship Id="rId84" Type="http://schemas.openxmlformats.org/officeDocument/2006/relationships/image" Target="../media/image16.emf"/><Relationship Id="rId85" Type="http://schemas.openxmlformats.org/officeDocument/2006/relationships/customXml" Target="../ink/ink30.xml"/><Relationship Id="rId86" Type="http://schemas.openxmlformats.org/officeDocument/2006/relationships/tags" Target="../tags/tag630.xml"/><Relationship Id="rId87" Type="http://schemas.openxmlformats.org/officeDocument/2006/relationships/image" Target="../media/image33.emf"/><Relationship Id="rId88" Type="http://schemas.openxmlformats.org/officeDocument/2006/relationships/customXml" Target="../ink/ink31.xml"/><Relationship Id="rId89" Type="http://schemas.openxmlformats.org/officeDocument/2006/relationships/tags" Target="../tags/tag6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1" Type="http://schemas.openxmlformats.org/officeDocument/2006/relationships/tags" Target="../tags/tag74.xml"/><Relationship Id="rId2" Type="http://schemas.openxmlformats.org/officeDocument/2006/relationships/tags" Target="../tags/tag7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4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" Type="http://schemas.openxmlformats.org/officeDocument/2006/relationships/tags" Target="../tags/tag77.xml"/><Relationship Id="rId2" Type="http://schemas.openxmlformats.org/officeDocument/2006/relationships/tags" Target="../tags/tag7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  <p:extLst>
      <p:ext uri="{BB962C8B-B14F-4D97-AF65-F5344CB8AC3E}">
        <p14:creationId xmlns:p14="http://schemas.microsoft.com/office/powerpoint/2010/main" val="250782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Pumping Lemma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Proving a Language is Not Regular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On beyond Regular!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4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Pumping Lemma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pumping lemma starts with “If L is a regular language, then...”</a:t>
            </a:r>
          </a:p>
          <a:p>
            <a:r>
              <a:rPr lang="en-US" dirty="0" smtClean="0"/>
              <a:t>We use the pumping lemma to show that a language is: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a) Regular</a:t>
            </a:r>
          </a:p>
          <a:p>
            <a:pPr lvl="1"/>
            <a:r>
              <a:rPr lang="en-US" dirty="0" smtClean="0"/>
              <a:t>b) Not Regular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Pumping Lemma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pumping lemma starts with “If L is a regular language, then...”</a:t>
            </a:r>
          </a:p>
          <a:p>
            <a:pPr lvl="1"/>
            <a:r>
              <a:rPr lang="en-US" dirty="0" smtClean="0"/>
              <a:t>The pumping lemma is a </a:t>
            </a:r>
            <a:r>
              <a:rPr lang="en-US" i="1" dirty="0" smtClean="0"/>
              <a:t>guarantee</a:t>
            </a:r>
            <a:r>
              <a:rPr lang="en-US" dirty="0" smtClean="0"/>
              <a:t> about regular languages.</a:t>
            </a:r>
          </a:p>
          <a:p>
            <a:pPr lvl="1"/>
            <a:r>
              <a:rPr lang="en-US" dirty="0" smtClean="0"/>
              <a:t>We use it to show that if a language does not satisfy this guarantee, then it is NOT regular.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The Pumping Lemma: </a:t>
            </a:r>
            <a:r>
              <a:rPr lang="en-US" sz="3200" i="1" dirty="0" smtClean="0"/>
              <a:t>A One-Act Play</a:t>
            </a:r>
            <a:endParaRPr lang="en-US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r>
              <a:rPr lang="en-US" dirty="0" smtClean="0"/>
              <a:t>Your Script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81000" y="1371600"/>
            <a:ext cx="4040188" cy="49530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“I’m giving you a language L.”</a:t>
            </a:r>
          </a:p>
          <a:p>
            <a:endParaRPr lang="en-US" sz="1800" dirty="0" smtClean="0"/>
          </a:p>
          <a:p>
            <a:r>
              <a:rPr lang="en-US" sz="1800" dirty="0" smtClean="0"/>
              <a:t>“Uh…sure…let’s just say it’s Regular.”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“Excellent. I’m giving you this string s that I made using your p. It is in L </a:t>
            </a:r>
            <a:r>
              <a:rPr lang="en-US" sz="1800" i="1" dirty="0" smtClean="0"/>
              <a:t>and </a:t>
            </a:r>
            <a:r>
              <a:rPr lang="en-US" sz="1800" dirty="0" smtClean="0"/>
              <a:t>|s| &gt;= p. I think you’ll really like it.”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“Hm. I followed your directions for xyz, but when I </a:t>
            </a:r>
            <a:r>
              <a:rPr lang="en-US" sz="1800" i="1" dirty="0" smtClean="0"/>
              <a:t>[copy y N times </a:t>
            </a:r>
            <a:r>
              <a:rPr lang="en-US" sz="1800" b="1" i="1" dirty="0" smtClean="0"/>
              <a:t>or</a:t>
            </a:r>
            <a:r>
              <a:rPr lang="en-US" sz="1800" i="1" dirty="0" smtClean="0"/>
              <a:t> delete y]</a:t>
            </a:r>
            <a:r>
              <a:rPr lang="en-US" sz="1800" dirty="0" smtClean="0"/>
              <a:t>, the new string is NOT is L! What happened</a:t>
            </a:r>
            <a:r>
              <a:rPr lang="en-US" sz="1800" dirty="0"/>
              <a:t> </a:t>
            </a:r>
            <a:r>
              <a:rPr lang="en-US" sz="1800" dirty="0" smtClean="0"/>
              <a:t>to your 100% Guarantee??!”</a:t>
            </a:r>
            <a:endParaRPr lang="en-US" sz="18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8200" y="685800"/>
            <a:ext cx="4041775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Pumping Lemma’s Script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572000" y="1295400"/>
            <a:ext cx="4267200" cy="5334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“Is L Regular? In this shop I only work on Regular Languages.”</a:t>
            </a:r>
          </a:p>
          <a:p>
            <a:endParaRPr lang="en-US" sz="1800" dirty="0" smtClean="0"/>
          </a:p>
          <a:p>
            <a:r>
              <a:rPr lang="en-US" sz="1800" dirty="0" smtClean="0"/>
              <a:t>“Thanks. For the language L that you’ve given me, I pick this nice pumping length I call p.”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“Great string, thanks. I’ve cut s up into parts xyz for you. I won’t tell you what they are exactly, but I will say this: |y| &gt; 0 and |</a:t>
            </a:r>
            <a:r>
              <a:rPr lang="en-US" sz="1800" dirty="0" err="1" smtClean="0"/>
              <a:t>xy</a:t>
            </a:r>
            <a:r>
              <a:rPr lang="en-US" sz="1800" dirty="0" smtClean="0"/>
              <a:t>| &lt;= p. Also, I make you this 100% Guarantee: you can remove y, or copy it as many times as you like, and the new string will still be in L, I promise!”</a:t>
            </a:r>
          </a:p>
          <a:p>
            <a:endParaRPr lang="en-US" sz="800" dirty="0" smtClean="0"/>
          </a:p>
          <a:p>
            <a:r>
              <a:rPr lang="en-US" sz="1800" dirty="0" smtClean="0"/>
              <a:t>“Well, then L wasn’t a Regular Language. Since you lied, the Guarantee was void. Thanks for playing.”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620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the Pumping Lemma Script to write a Pumping Lemma Proof (1)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look at the parts of your script:</a:t>
            </a:r>
          </a:p>
          <a:p>
            <a:pPr lvl="1"/>
            <a:r>
              <a:rPr lang="en-US" dirty="0" smtClean="0">
                <a:solidFill>
                  <a:schemeClr val="accent5"/>
                </a:solidFill>
              </a:rPr>
              <a:t>Picking language L:</a:t>
            </a:r>
          </a:p>
          <a:p>
            <a:pPr lvl="2"/>
            <a:r>
              <a:rPr lang="en-US" dirty="0" smtClean="0"/>
              <a:t> Done—given to you in the homework/exam problem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Start the proof:</a:t>
            </a:r>
          </a:p>
          <a:p>
            <a:pPr lvl="2"/>
            <a:r>
              <a:rPr lang="en-US" dirty="0" smtClean="0"/>
              <a:t>Proof by contradiction: Assume L is regular</a:t>
            </a:r>
          </a:p>
          <a:p>
            <a:pPr lvl="1"/>
            <a:r>
              <a:rPr lang="en-US" dirty="0" smtClean="0"/>
              <a:t>Picking p?     a) TRUE,   b) FALSE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Picking s:</a:t>
            </a:r>
          </a:p>
          <a:p>
            <a:pPr lvl="2"/>
            <a:r>
              <a:rPr lang="en-US" dirty="0" smtClean="0"/>
              <a:t>Here you need to get creative</a:t>
            </a:r>
          </a:p>
          <a:p>
            <a:pPr lvl="2"/>
            <a:r>
              <a:rPr lang="en-US" dirty="0" smtClean="0"/>
              <a:t>Try several things, remember:</a:t>
            </a:r>
          </a:p>
          <a:p>
            <a:pPr lvl="3"/>
            <a:r>
              <a:rPr lang="en-US" dirty="0" smtClean="0"/>
              <a:t>s must be in L</a:t>
            </a:r>
          </a:p>
          <a:p>
            <a:pPr lvl="3"/>
            <a:r>
              <a:rPr lang="en-US" dirty="0" smtClean="0"/>
              <a:t>|s| must be &gt;= p    (often do this by making some pattern repeat p times, e.g.,  s = “0</a:t>
            </a:r>
            <a:r>
              <a:rPr lang="en-US" baseline="30000" dirty="0" smtClean="0"/>
              <a:t>p</a:t>
            </a:r>
            <a:r>
              <a:rPr lang="en-US" dirty="0" smtClean="0"/>
              <a:t>1</a:t>
            </a:r>
            <a:r>
              <a:rPr lang="en-US" baseline="30000" dirty="0" smtClean="0"/>
              <a:t>p</a:t>
            </a:r>
            <a:r>
              <a:rPr lang="en-US" dirty="0" smtClean="0"/>
              <a:t>” is clearly of length &gt;= p)</a:t>
            </a:r>
          </a:p>
        </p:txBody>
      </p:sp>
    </p:spTree>
    <p:extLst>
      <p:ext uri="{BB962C8B-B14F-4D97-AF65-F5344CB8AC3E}">
        <p14:creationId xmlns:p14="http://schemas.microsoft.com/office/powerpoint/2010/main" val="1380973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The Pumping Lemma: </a:t>
            </a:r>
            <a:r>
              <a:rPr lang="en-US" sz="3200" i="1" dirty="0" smtClean="0"/>
              <a:t>A One-Act Play</a:t>
            </a:r>
            <a:endParaRPr lang="en-US" i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762000"/>
            <a:ext cx="4040188" cy="639762"/>
          </a:xfrm>
        </p:spPr>
        <p:txBody>
          <a:bodyPr/>
          <a:lstStyle/>
          <a:p>
            <a:r>
              <a:rPr lang="en-US" dirty="0" smtClean="0"/>
              <a:t>Your Script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81000" y="1371600"/>
            <a:ext cx="4040188" cy="49530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chemeClr val="accent5"/>
                </a:solidFill>
              </a:rPr>
              <a:t>“I’m giving you a language L.”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00B050"/>
                </a:solidFill>
              </a:rPr>
              <a:t>“Uh…sure…let’s just say it’s Regular.”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7030A0"/>
                </a:solidFill>
              </a:rPr>
              <a:t>“Excellent. I’m giving you this string s that I made using your p. It is in L </a:t>
            </a:r>
            <a:r>
              <a:rPr lang="en-US" sz="1800" i="1" dirty="0" smtClean="0">
                <a:solidFill>
                  <a:srgbClr val="7030A0"/>
                </a:solidFill>
              </a:rPr>
              <a:t>and </a:t>
            </a:r>
            <a:r>
              <a:rPr lang="en-US" sz="1800" dirty="0" smtClean="0">
                <a:solidFill>
                  <a:srgbClr val="7030A0"/>
                </a:solidFill>
              </a:rPr>
              <a:t>|s| &gt;= p. I think you’ll really like it.”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“Hm. I followed your directions for xyz, but when I </a:t>
            </a:r>
            <a:r>
              <a:rPr lang="en-US" sz="1800" i="1" dirty="0" smtClean="0">
                <a:solidFill>
                  <a:srgbClr val="FF0000"/>
                </a:solidFill>
              </a:rPr>
              <a:t>[copy y N times </a:t>
            </a:r>
            <a:r>
              <a:rPr lang="en-US" sz="1800" b="1" i="1" dirty="0" smtClean="0">
                <a:solidFill>
                  <a:srgbClr val="FF0000"/>
                </a:solidFill>
              </a:rPr>
              <a:t>or</a:t>
            </a:r>
            <a:r>
              <a:rPr lang="en-US" sz="1800" i="1" dirty="0" smtClean="0">
                <a:solidFill>
                  <a:srgbClr val="FF0000"/>
                </a:solidFill>
              </a:rPr>
              <a:t> delete y]</a:t>
            </a:r>
            <a:r>
              <a:rPr lang="en-US" sz="1800" dirty="0" smtClean="0">
                <a:solidFill>
                  <a:srgbClr val="FF0000"/>
                </a:solidFill>
              </a:rPr>
              <a:t>, the new string is NOT is L! </a:t>
            </a:r>
            <a:r>
              <a:rPr lang="en-US" sz="1800" dirty="0" smtClean="0">
                <a:solidFill>
                  <a:srgbClr val="00B0F0"/>
                </a:solidFill>
              </a:rPr>
              <a:t>What happened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  <a:r>
              <a:rPr lang="en-US" sz="1800" dirty="0" smtClean="0">
                <a:solidFill>
                  <a:srgbClr val="00B0F0"/>
                </a:solidFill>
              </a:rPr>
              <a:t>to your 100% Guarantee??!”</a:t>
            </a:r>
            <a:endParaRPr lang="en-US" sz="1800" dirty="0">
              <a:solidFill>
                <a:srgbClr val="00B0F0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8200" y="685800"/>
            <a:ext cx="4041775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Pumping Lemma’s Script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572000" y="1295400"/>
            <a:ext cx="4267200" cy="5334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“Is L Regular? In this shop I only work on Regular Languages.”</a:t>
            </a:r>
          </a:p>
          <a:p>
            <a:endParaRPr lang="en-US" sz="1800" dirty="0" smtClean="0"/>
          </a:p>
          <a:p>
            <a:r>
              <a:rPr lang="en-US" sz="1800" dirty="0" smtClean="0"/>
              <a:t>“Thanks. For the language L that you’ve given me, I pick this nice pumping length I call p.”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“Great string, thanks. I’ve cut s up into parts xyz for you. I won’t tell you what they are exactly, but I will say this: |y| &gt; 0 and |</a:t>
            </a:r>
            <a:r>
              <a:rPr lang="en-US" sz="1800" dirty="0" err="1" smtClean="0"/>
              <a:t>xy</a:t>
            </a:r>
            <a:r>
              <a:rPr lang="en-US" sz="1800" dirty="0" smtClean="0"/>
              <a:t>| &lt;= p. Also, I make you this 100% Guarantee: you can remove y, or copy it as many times as you like, and the new string will still be in L, I promise!”</a:t>
            </a:r>
          </a:p>
          <a:p>
            <a:endParaRPr lang="en-US" sz="800" dirty="0" smtClean="0"/>
          </a:p>
          <a:p>
            <a:r>
              <a:rPr lang="en-US" sz="1800" dirty="0" smtClean="0">
                <a:solidFill>
                  <a:srgbClr val="00B0F0"/>
                </a:solidFill>
              </a:rPr>
              <a:t>“Well, then L wasn’t a Regular Language. Since you lied, the Guarantee was void. Thanks for playing.”</a:t>
            </a:r>
            <a:endParaRPr lang="en-US" sz="1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993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use the Pumping Lemma Script to write a Pumping Lemma Proof (2)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Let’s look at the parts of your script:</a:t>
            </a:r>
          </a:p>
          <a:p>
            <a:pPr lvl="1"/>
            <a:r>
              <a:rPr lang="en-US" dirty="0" smtClean="0"/>
              <a:t>Picking x, y, z?     a) TRUE     b) FALSE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Picking i (the number of times to copy part y):</a:t>
            </a:r>
          </a:p>
          <a:p>
            <a:pPr lvl="2"/>
            <a:r>
              <a:rPr lang="en-US" dirty="0" smtClean="0"/>
              <a:t>For many problems, two main ways to go: i = big: (say, 3 or p), or i = 0 (delete y)</a:t>
            </a:r>
          </a:p>
          <a:p>
            <a:pPr lvl="2"/>
            <a:r>
              <a:rPr lang="en-US" dirty="0" smtClean="0"/>
              <a:t>Try both and see if either “breaks” s (makes a string not in L)</a:t>
            </a:r>
          </a:p>
          <a:p>
            <a:pPr lvl="2"/>
            <a:r>
              <a:rPr lang="en-US" dirty="0" smtClean="0"/>
              <a:t>If several tries don’t work, you may need to design a different 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End the proof:</a:t>
            </a:r>
          </a:p>
          <a:p>
            <a:pPr lvl="2"/>
            <a:r>
              <a:rPr lang="en-US" dirty="0" smtClean="0"/>
              <a:t>Once you find an i/s pair that “breaks” the warranty, this is a contradiction, and so the assumption is false, and L is not Regular. QED.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05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Pumping Lemma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70037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L = {0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m</a:t>
            </a:r>
            <a:r>
              <a:rPr lang="en-US" dirty="0" smtClean="0"/>
              <a:t>0</a:t>
            </a:r>
            <a:r>
              <a:rPr lang="en-US" baseline="30000" dirty="0" smtClean="0"/>
              <a:t>n</a:t>
            </a:r>
            <a:r>
              <a:rPr lang="en-US" dirty="0" smtClean="0"/>
              <a:t>| </a:t>
            </a:r>
            <a:r>
              <a:rPr lang="en-US" dirty="0" err="1" smtClean="0"/>
              <a:t>m,n</a:t>
            </a:r>
            <a:r>
              <a:rPr lang="en-US" dirty="0" smtClean="0"/>
              <a:t> &gt;= 0} is not regular.</a:t>
            </a:r>
          </a:p>
          <a:p>
            <a:r>
              <a:rPr lang="en-US" dirty="0" smtClean="0"/>
              <a:t>Proof (by contradiction):</a:t>
            </a:r>
          </a:p>
          <a:p>
            <a:r>
              <a:rPr lang="en-US" dirty="0" smtClean="0"/>
              <a:t>Assume (towards contradiction) that L is regular. Then the pumping lemma applies to L. Let p be the pumping length. Choose s to be the string _________. The pumping lemma guarantees s can be divided into parts xyz </a:t>
            </a:r>
            <a:r>
              <a:rPr lang="en-US" dirty="0" err="1" smtClean="0"/>
              <a:t>s.t</a:t>
            </a:r>
            <a:r>
              <a:rPr lang="en-US" dirty="0" smtClean="0"/>
              <a:t>. for any </a:t>
            </a:r>
            <a:r>
              <a:rPr lang="en-US" dirty="0" err="1" smtClean="0"/>
              <a:t>i</a:t>
            </a:r>
            <a:r>
              <a:rPr lang="en-US" dirty="0" smtClean="0"/>
              <a:t>&gt;=0, </a:t>
            </a:r>
            <a:r>
              <a:rPr lang="en-US" dirty="0" err="1" smtClean="0"/>
              <a:t>xy</a:t>
            </a:r>
            <a:r>
              <a:rPr lang="en-US" baseline="30000" dirty="0" err="1" smtClean="0"/>
              <a:t>i</a:t>
            </a:r>
            <a:r>
              <a:rPr lang="en-US" dirty="0" err="1" smtClean="0"/>
              <a:t>z</a:t>
            </a:r>
            <a:r>
              <a:rPr lang="en-US" dirty="0" smtClean="0"/>
              <a:t> is in L, and that |y|&gt;0 and |</a:t>
            </a:r>
            <a:r>
              <a:rPr lang="en-US" dirty="0" err="1" smtClean="0"/>
              <a:t>xy</a:t>
            </a:r>
            <a:r>
              <a:rPr lang="en-US" dirty="0" smtClean="0"/>
              <a:t>|&lt;=p. But if we let </a:t>
            </a:r>
            <a:r>
              <a:rPr lang="en-US" dirty="0" err="1" smtClean="0"/>
              <a:t>i</a:t>
            </a:r>
            <a:r>
              <a:rPr lang="en-US" dirty="0" smtClean="0"/>
              <a:t> = ____, we get the string XXXX, which is </a:t>
            </a:r>
            <a:r>
              <a:rPr lang="en-US" i="1" dirty="0" smtClean="0"/>
              <a:t>not </a:t>
            </a:r>
            <a:r>
              <a:rPr lang="en-US" dirty="0" smtClean="0"/>
              <a:t>in L, a contradiction. Therefore the assumption is false, and L is not regular. Q.E.D.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00000100000, i = 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</a:t>
            </a:r>
            <a:r>
              <a:rPr lang="en-US" baseline="30000" dirty="0" smtClean="0"/>
              <a:t>p</a:t>
            </a:r>
            <a:r>
              <a:rPr lang="en-US" dirty="0" smtClean="0"/>
              <a:t>10</a:t>
            </a:r>
            <a:r>
              <a:rPr lang="en-US" baseline="30000" dirty="0" smtClean="0"/>
              <a:t>p</a:t>
            </a:r>
            <a:r>
              <a:rPr lang="en-US" dirty="0" smtClean="0"/>
              <a:t>, i=0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(010)</a:t>
            </a:r>
            <a:r>
              <a:rPr lang="en-US" baseline="30000" dirty="0" smtClean="0"/>
              <a:t>p</a:t>
            </a:r>
            <a:r>
              <a:rPr lang="en-US" dirty="0" smtClean="0"/>
              <a:t>, i=5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or more than one of the above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I don’t understand this at all</a:t>
            </a:r>
          </a:p>
        </p:txBody>
      </p:sp>
    </p:spTree>
    <p:extLst>
      <p:ext uri="{BB962C8B-B14F-4D97-AF65-F5344CB8AC3E}">
        <p14:creationId xmlns:p14="http://schemas.microsoft.com/office/powerpoint/2010/main" val="2546719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Pumping Lemma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70037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L = {0</a:t>
            </a:r>
            <a:r>
              <a:rPr lang="en-US" baseline="30000" dirty="0" smtClean="0"/>
              <a:t>n</a:t>
            </a:r>
            <a:r>
              <a:rPr lang="en-US" dirty="0" smtClean="0"/>
              <a:t>1</a:t>
            </a:r>
            <a:r>
              <a:rPr lang="en-US" baseline="30000" dirty="0" smtClean="0"/>
              <a:t>n </a:t>
            </a:r>
            <a:r>
              <a:rPr lang="en-US" dirty="0" smtClean="0"/>
              <a:t>| n &gt;= 0} is not regular.</a:t>
            </a:r>
          </a:p>
          <a:p>
            <a:r>
              <a:rPr lang="en-US" dirty="0" smtClean="0"/>
              <a:t>Proof (by contradiction):</a:t>
            </a:r>
          </a:p>
          <a:p>
            <a:r>
              <a:rPr lang="en-US" dirty="0" smtClean="0"/>
              <a:t>Assume (towards contradiction) that L is regular. Then the pumping lemma applies to L. Let p be the pumping length. Choose s to be the string _________. The pumping lemma guarantees s can be divided into parts xyz </a:t>
            </a:r>
            <a:r>
              <a:rPr lang="en-US" dirty="0" err="1" smtClean="0"/>
              <a:t>s.t</a:t>
            </a:r>
            <a:r>
              <a:rPr lang="en-US" dirty="0" smtClean="0"/>
              <a:t>. for any </a:t>
            </a:r>
            <a:r>
              <a:rPr lang="en-US" dirty="0" err="1" smtClean="0"/>
              <a:t>i</a:t>
            </a:r>
            <a:r>
              <a:rPr lang="en-US" dirty="0" smtClean="0"/>
              <a:t>&gt;=0, </a:t>
            </a:r>
            <a:r>
              <a:rPr lang="en-US" dirty="0" err="1" smtClean="0"/>
              <a:t>xy</a:t>
            </a:r>
            <a:r>
              <a:rPr lang="en-US" baseline="30000" dirty="0" err="1" smtClean="0"/>
              <a:t>i</a:t>
            </a:r>
            <a:r>
              <a:rPr lang="en-US" dirty="0" err="1" smtClean="0"/>
              <a:t>z</a:t>
            </a:r>
            <a:r>
              <a:rPr lang="en-US" dirty="0" smtClean="0"/>
              <a:t> is in L, and that |y|&gt;0 and |</a:t>
            </a:r>
            <a:r>
              <a:rPr lang="en-US" dirty="0" err="1" smtClean="0"/>
              <a:t>xy</a:t>
            </a:r>
            <a:r>
              <a:rPr lang="en-US" dirty="0" smtClean="0"/>
              <a:t>|&lt;=p. But if we let </a:t>
            </a:r>
            <a:r>
              <a:rPr lang="en-US" dirty="0" err="1" smtClean="0"/>
              <a:t>i</a:t>
            </a:r>
            <a:r>
              <a:rPr lang="en-US" dirty="0" smtClean="0"/>
              <a:t> = ____, we get the string XXXX, which is </a:t>
            </a:r>
            <a:r>
              <a:rPr lang="en-US" i="1" dirty="0" smtClean="0"/>
              <a:t>not </a:t>
            </a:r>
            <a:r>
              <a:rPr lang="en-US" dirty="0" smtClean="0"/>
              <a:t>in L, a contradiction. Therefore the assumption is false, and L is not regular. Q.E.D.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010101, </a:t>
            </a:r>
            <a:r>
              <a:rPr lang="en-US" dirty="0" err="1" smtClean="0"/>
              <a:t>i</a:t>
            </a:r>
            <a:r>
              <a:rPr lang="en-US" dirty="0" smtClean="0"/>
              <a:t> = 0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000000111111, </a:t>
            </a:r>
            <a:r>
              <a:rPr lang="en-US" dirty="0" err="1" smtClean="0"/>
              <a:t>i</a:t>
            </a:r>
            <a:r>
              <a:rPr lang="en-US" dirty="0" smtClean="0"/>
              <a:t>=6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</a:t>
            </a:r>
            <a:r>
              <a:rPr lang="en-US" baseline="30000" dirty="0" smtClean="0"/>
              <a:t>p</a:t>
            </a:r>
            <a:r>
              <a:rPr lang="en-US" dirty="0" smtClean="0"/>
              <a:t>1</a:t>
            </a:r>
            <a:r>
              <a:rPr lang="en-US" baseline="30000" dirty="0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</a:t>
            </a:r>
            <a:r>
              <a:rPr lang="en-US" baseline="30000" dirty="0" smtClean="0"/>
              <a:t>i</a:t>
            </a:r>
            <a:r>
              <a:rPr lang="en-US" dirty="0" smtClean="0"/>
              <a:t>1</a:t>
            </a:r>
            <a:r>
              <a:rPr lang="en-US" baseline="30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=5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or more than 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1684800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Pumping Lemma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70037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Thm</a:t>
            </a:r>
            <a:r>
              <a:rPr lang="en-US" dirty="0" smtClean="0"/>
              <a:t>. L = {</a:t>
            </a:r>
            <a:r>
              <a:rPr lang="en-US" dirty="0" err="1" smtClean="0"/>
              <a:t>ww</a:t>
            </a:r>
            <a:r>
              <a:rPr lang="en-US" baseline="-25000" dirty="0" err="1" smtClean="0"/>
              <a:t>r</a:t>
            </a:r>
            <a:r>
              <a:rPr lang="en-US" baseline="30000" dirty="0" smtClean="0"/>
              <a:t> </a:t>
            </a:r>
            <a:r>
              <a:rPr lang="en-US" dirty="0" smtClean="0"/>
              <a:t>|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r</a:t>
            </a:r>
            <a:r>
              <a:rPr lang="en-US" dirty="0" smtClean="0"/>
              <a:t> is the reverse of w} is not regular.</a:t>
            </a:r>
          </a:p>
          <a:p>
            <a:r>
              <a:rPr lang="en-US" dirty="0" smtClean="0"/>
              <a:t>Proof (by contradiction):</a:t>
            </a:r>
          </a:p>
          <a:p>
            <a:r>
              <a:rPr lang="en-US" dirty="0" smtClean="0"/>
              <a:t>Assume (towards contradiction) that L is regular. Then the pumping lemma applies to L. Let p be the pumping length. Choose s to be the string _________. The pumping lemma guarantees s can be divided into parts xyz </a:t>
            </a:r>
            <a:r>
              <a:rPr lang="en-US" dirty="0" err="1" smtClean="0"/>
              <a:t>s.t</a:t>
            </a:r>
            <a:r>
              <a:rPr lang="en-US" dirty="0" smtClean="0"/>
              <a:t>. for any </a:t>
            </a:r>
            <a:r>
              <a:rPr lang="en-US" dirty="0" err="1" smtClean="0"/>
              <a:t>i</a:t>
            </a:r>
            <a:r>
              <a:rPr lang="en-US" dirty="0" smtClean="0"/>
              <a:t>&gt;=0, </a:t>
            </a:r>
            <a:r>
              <a:rPr lang="en-US" dirty="0" err="1" smtClean="0"/>
              <a:t>xy</a:t>
            </a:r>
            <a:r>
              <a:rPr lang="en-US" baseline="30000" dirty="0" err="1" smtClean="0"/>
              <a:t>i</a:t>
            </a:r>
            <a:r>
              <a:rPr lang="en-US" dirty="0" err="1" smtClean="0"/>
              <a:t>z</a:t>
            </a:r>
            <a:r>
              <a:rPr lang="en-US" dirty="0" smtClean="0"/>
              <a:t> is in L, and that |y|&gt;0 and |</a:t>
            </a:r>
            <a:r>
              <a:rPr lang="en-US" dirty="0" err="1" smtClean="0"/>
              <a:t>xy</a:t>
            </a:r>
            <a:r>
              <a:rPr lang="en-US" dirty="0" smtClean="0"/>
              <a:t>|&lt;=p. But if we let </a:t>
            </a:r>
            <a:r>
              <a:rPr lang="en-US" dirty="0" err="1" smtClean="0"/>
              <a:t>i</a:t>
            </a:r>
            <a:r>
              <a:rPr lang="en-US" dirty="0" smtClean="0"/>
              <a:t> = ____, we get the string XXXX, which is </a:t>
            </a:r>
            <a:r>
              <a:rPr lang="en-US" i="1" dirty="0" smtClean="0"/>
              <a:t>not </a:t>
            </a:r>
            <a:r>
              <a:rPr lang="en-US" dirty="0" smtClean="0"/>
              <a:t>in L, a contradiction. Therefore the assumption is false, and L is not regular. Q.E.D.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000000111111, </a:t>
            </a:r>
            <a:r>
              <a:rPr lang="en-US" dirty="0" err="1" smtClean="0"/>
              <a:t>i</a:t>
            </a:r>
            <a:r>
              <a:rPr lang="en-US" dirty="0" smtClean="0"/>
              <a:t>=6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</a:t>
            </a:r>
            <a:r>
              <a:rPr lang="en-US" baseline="30000" dirty="0" smtClean="0"/>
              <a:t>p</a:t>
            </a:r>
            <a:r>
              <a:rPr lang="en-US" dirty="0" smtClean="0"/>
              <a:t>0</a:t>
            </a:r>
            <a:r>
              <a:rPr lang="en-US" baseline="30000" dirty="0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=2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s = 0</a:t>
            </a:r>
            <a:r>
              <a:rPr lang="en-US" baseline="30000" dirty="0" smtClean="0"/>
              <a:t>p</a:t>
            </a:r>
            <a:r>
              <a:rPr lang="en-US" dirty="0" smtClean="0"/>
              <a:t>110</a:t>
            </a:r>
            <a:r>
              <a:rPr lang="en-US" baseline="30000" dirty="0" smtClean="0"/>
              <a:t>p</a:t>
            </a:r>
            <a:r>
              <a:rPr lang="en-US" dirty="0" smtClean="0"/>
              <a:t>, i = 2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None or more than 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79619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Non-Regular 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Languages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On beyond Regular!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48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6" name="Ink 95"/>
              <p14:cNvContentPartPr/>
              <p14:nvPr>
                <p:custDataLst>
                  <p:tags r:id="rId1"/>
                </p:custDataLst>
              </p14:nvPr>
            </p14:nvContentPartPr>
            <p14:xfrm>
              <a:off x="2354312" y="4602055"/>
              <a:ext cx="2304360" cy="846360"/>
            </p14:xfrm>
          </p:contentPart>
        </mc:Choice>
        <mc:Fallback xmlns="">
          <p:pic>
            <p:nvPicPr>
              <p:cNvPr id="96" name="Ink 95"/>
              <p:cNvPicPr/>
              <p:nvPr>
                <p:custDataLst>
                  <p:tags r:id="rId9"/>
                </p:custDataLst>
              </p:nvPr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2337392" y="4589095"/>
                <a:ext cx="2338920" cy="87336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we’ll be talking about non-Regular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part of becoming familiar with the boundaries that define these language classes</a:t>
            </a:r>
          </a:p>
          <a:p>
            <a:r>
              <a:rPr lang="en-US" dirty="0">
                <a:solidFill>
                  <a:srgbClr val="F71A03"/>
                </a:solidFill>
              </a:rPr>
              <a:t>Closure properties </a:t>
            </a:r>
            <a:r>
              <a:rPr lang="en-US" dirty="0" smtClean="0"/>
              <a:t>are one way of doing exploring transformations that keep us </a:t>
            </a:r>
            <a:r>
              <a:rPr lang="en-US" i="1" dirty="0" smtClean="0">
                <a:solidFill>
                  <a:srgbClr val="F71A03"/>
                </a:solidFill>
              </a:rPr>
              <a:t>in </a:t>
            </a:r>
            <a:r>
              <a:rPr lang="en-US" dirty="0" smtClean="0"/>
              <a:t>the boundaries of the class of Regular Languages</a:t>
            </a:r>
          </a:p>
          <a:p>
            <a:r>
              <a:rPr lang="en-US" dirty="0" smtClean="0"/>
              <a:t>Now we’re bursting through the boundary!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Ink 4"/>
              <p14:cNvContentPartPr/>
              <p14:nvPr>
                <p:custDataLst>
                  <p:tags r:id="rId4"/>
                </p:custDataLst>
              </p14:nvPr>
            </p14:nvContentPartPr>
            <p14:xfrm>
              <a:off x="1922312" y="4002295"/>
              <a:ext cx="5085360" cy="2367720"/>
            </p14:xfrm>
          </p:contentPart>
        </mc:Choice>
        <mc:Fallback xmlns="">
          <p:pic>
            <p:nvPicPr>
              <p:cNvPr id="5" name="Ink 4"/>
              <p:cNvPicPr/>
              <p:nvPr>
                <p:custDataLst>
                  <p:tags r:id="rId12"/>
                </p:custDataLst>
              </p:nvPr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1903592" y="3982855"/>
                <a:ext cx="5123520" cy="240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393752" y="5034055"/>
              <a:ext cx="1665720" cy="1503720"/>
            </p14:xfrm>
          </p:contentPart>
        </mc:Choice>
        <mc:Fallback xmlns="">
          <p:pic>
            <p:nvPicPr>
              <p:cNvPr id="25" name="Ink 24"/>
              <p:cNvPicPr/>
              <p:nvPr>
                <p:custDataLst>
                  <p:tags r:id="rId15"/>
                </p:custDataLst>
              </p:nvPr>
            </p:nvPicPr>
            <p:blipFill>
              <a:blip r:embed="rId16" cstate="print"/>
              <a:stretch>
                <a:fillRect/>
              </a:stretch>
            </p:blipFill>
            <p:spPr>
              <a:xfrm>
                <a:off x="375392" y="5018215"/>
                <a:ext cx="1701720" cy="153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04" name="Ink 103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4099592" y="4116775"/>
              <a:ext cx="146520" cy="32760"/>
            </p14:xfrm>
          </p:contentPart>
        </mc:Choice>
        <mc:Fallback xmlns="">
          <p:pic>
            <p:nvPicPr>
              <p:cNvPr id="104" name="Ink 103"/>
              <p:cNvPicPr/>
              <p:nvPr>
                <p:custDataLst>
                  <p:tags r:id="rId18"/>
                </p:custDataLst>
              </p:nvPr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4084112" y="4103671"/>
                <a:ext cx="171720" cy="6151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142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we’ll be talking about non-Regular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part of becoming familiar with the boundaries that define these language classes</a:t>
            </a:r>
          </a:p>
          <a:p>
            <a:r>
              <a:rPr lang="en-US" dirty="0">
                <a:solidFill>
                  <a:srgbClr val="F71A03"/>
                </a:solidFill>
              </a:rPr>
              <a:t>Closure properties </a:t>
            </a:r>
            <a:r>
              <a:rPr lang="en-US" dirty="0" smtClean="0"/>
              <a:t>are one way of doing exploring transformations that keep us </a:t>
            </a:r>
            <a:r>
              <a:rPr lang="en-US" i="1" dirty="0" smtClean="0">
                <a:solidFill>
                  <a:srgbClr val="F71A03"/>
                </a:solidFill>
              </a:rPr>
              <a:t>in </a:t>
            </a:r>
            <a:r>
              <a:rPr lang="en-US" dirty="0" smtClean="0"/>
              <a:t>the boundaries of the class of Regular Languages</a:t>
            </a:r>
          </a:p>
          <a:p>
            <a:r>
              <a:rPr lang="en-US" dirty="0" smtClean="0"/>
              <a:t>Now we’re bursting through the boundary!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" name="Ink 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922312" y="4002295"/>
              <a:ext cx="5085360" cy="2367720"/>
            </p14:xfrm>
          </p:contentPart>
        </mc:Choice>
        <mc:Fallback xmlns="">
          <p:pic>
            <p:nvPicPr>
              <p:cNvPr id="5" name="Ink 4"/>
              <p:cNvPicPr/>
              <p:nvPr>
                <p:custDataLst>
                  <p:tags r:id="rId14"/>
                </p:custDataLst>
              </p:nvPr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903592" y="3982855"/>
                <a:ext cx="5123520" cy="2406240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Ink 12"/>
          <p:cNvPicPr/>
          <p:nvPr>
            <p:custDataLst>
              <p:tags r:id="rId4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3276600" y="3886200"/>
            <a:ext cx="1399680" cy="3729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5" name="Ink 24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393752" y="5034055"/>
              <a:ext cx="1665720" cy="1503720"/>
            </p14:xfrm>
          </p:contentPart>
        </mc:Choice>
        <mc:Fallback xmlns="">
          <p:pic>
            <p:nvPicPr>
              <p:cNvPr id="25" name="Ink 24"/>
              <p:cNvPicPr/>
              <p:nvPr>
                <p:custDataLst>
                  <p:tags r:id="rId18"/>
                </p:custDataLst>
              </p:nvPr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375392" y="5018215"/>
                <a:ext cx="1701720" cy="153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6" name="Ink 95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2354312" y="4602055"/>
              <a:ext cx="3763080" cy="1321560"/>
            </p14:xfrm>
          </p:contentPart>
        </mc:Choice>
        <mc:Fallback xmlns="">
          <p:pic>
            <p:nvPicPr>
              <p:cNvPr id="96" name="Ink 95"/>
              <p:cNvPicPr/>
              <p:nvPr>
                <p:custDataLst>
                  <p:tags r:id="rId21"/>
                </p:custDataLst>
              </p:nvPr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2337392" y="4589095"/>
                <a:ext cx="3793320" cy="134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04" name="Ink 103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4099592" y="4116775"/>
              <a:ext cx="222840" cy="252000"/>
            </p14:xfrm>
          </p:contentPart>
        </mc:Choice>
        <mc:Fallback xmlns="">
          <p:pic>
            <p:nvPicPr>
              <p:cNvPr id="104" name="Ink 103"/>
              <p:cNvPicPr/>
              <p:nvPr>
                <p:custDataLst>
                  <p:tags r:id="rId24"/>
                </p:custDataLst>
              </p:nvPr>
            </p:nvPicPr>
            <p:blipFill>
              <a:blip r:embed="rId25" cstate="print"/>
              <a:stretch>
                <a:fillRect/>
              </a:stretch>
            </p:blipFill>
            <p:spPr>
              <a:xfrm>
                <a:off x="4084112" y="4103796"/>
                <a:ext cx="252000" cy="2783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5" name="Ink 104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5177072" y="4311535"/>
              <a:ext cx="415080" cy="209880"/>
            </p14:xfrm>
          </p:contentPart>
        </mc:Choice>
        <mc:Fallback xmlns="">
          <p:pic>
            <p:nvPicPr>
              <p:cNvPr id="105" name="Ink 104"/>
              <p:cNvPicPr/>
              <p:nvPr>
                <p:custDataLst>
                  <p:tags r:id="rId27"/>
                </p:custDataLst>
              </p:nvPr>
            </p:nvPicPr>
            <p:blipFill>
              <a:blip r:embed="rId28" cstate="print"/>
              <a:stretch>
                <a:fillRect/>
              </a:stretch>
            </p:blipFill>
            <p:spPr>
              <a:xfrm>
                <a:off x="5164112" y="4301455"/>
                <a:ext cx="44064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09" name="Ink 108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3107432" y="5687815"/>
              <a:ext cx="1037520" cy="290880"/>
            </p14:xfrm>
          </p:contentPart>
        </mc:Choice>
        <mc:Fallback xmlns="">
          <p:pic>
            <p:nvPicPr>
              <p:cNvPr id="109" name="Ink 108"/>
              <p:cNvPicPr/>
              <p:nvPr>
                <p:custDataLst>
                  <p:tags r:id="rId30"/>
                </p:custDataLst>
              </p:nvPr>
            </p:nvPicPr>
            <p:blipFill>
              <a:blip r:embed="rId31" cstate="print"/>
              <a:stretch>
                <a:fillRect/>
              </a:stretch>
            </p:blipFill>
            <p:spPr>
              <a:xfrm>
                <a:off x="3098072" y="5674495"/>
                <a:ext cx="105876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10" name="Ink 109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2911592" y="5905255"/>
              <a:ext cx="115560" cy="151200"/>
            </p14:xfrm>
          </p:contentPart>
        </mc:Choice>
        <mc:Fallback xmlns="">
          <p:pic>
            <p:nvPicPr>
              <p:cNvPr id="110" name="Ink 109"/>
              <p:cNvPicPr/>
              <p:nvPr>
                <p:custDataLst>
                  <p:tags r:id="rId33"/>
                </p:custDataLst>
              </p:nvPr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2899352" y="5892295"/>
                <a:ext cx="1400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3" name="Ink 112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5080592" y="4986895"/>
              <a:ext cx="707400" cy="78120"/>
            </p14:xfrm>
          </p:contentPart>
        </mc:Choice>
        <mc:Fallback xmlns="">
          <p:pic>
            <p:nvPicPr>
              <p:cNvPr id="113" name="Ink 112"/>
              <p:cNvPicPr/>
              <p:nvPr>
                <p:custDataLst>
                  <p:tags r:id="rId36"/>
                </p:custDataLst>
              </p:nvPr>
            </p:nvPicPr>
            <p:blipFill>
              <a:blip r:embed="rId37" cstate="print"/>
              <a:stretch>
                <a:fillRect/>
              </a:stretch>
            </p:blipFill>
            <p:spPr>
              <a:xfrm>
                <a:off x="5068712" y="4973575"/>
                <a:ext cx="732240" cy="10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826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we’ll be talking about non-Regular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1"/>
            <a:ext cx="8229600" cy="2285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All part of becoming familiar with the boundaries that define these language classes</a:t>
            </a:r>
          </a:p>
          <a:p>
            <a:r>
              <a:rPr lang="en-US" dirty="0" smtClean="0">
                <a:solidFill>
                  <a:srgbClr val="F71A03"/>
                </a:solidFill>
              </a:rPr>
              <a:t>Closure properties </a:t>
            </a:r>
            <a:r>
              <a:rPr lang="en-US" dirty="0" smtClean="0"/>
              <a:t>are one way of doing exploring transformations that keep us </a:t>
            </a:r>
            <a:r>
              <a:rPr lang="en-US" i="1" dirty="0" smtClean="0">
                <a:solidFill>
                  <a:srgbClr val="F71A03"/>
                </a:solidFill>
              </a:rPr>
              <a:t>in</a:t>
            </a:r>
            <a:r>
              <a:rPr lang="en-US" i="1" dirty="0" smtClean="0"/>
              <a:t> </a:t>
            </a:r>
            <a:r>
              <a:rPr lang="en-US" dirty="0" smtClean="0"/>
              <a:t>the boundaries of the class of Regular Languages</a:t>
            </a:r>
          </a:p>
          <a:p>
            <a:r>
              <a:rPr lang="en-US" dirty="0" smtClean="0"/>
              <a:t>Now we’re bursting through the boundary! </a:t>
            </a:r>
            <a:endParaRPr lang="en-US" dirty="0" smtClean="0">
              <a:solidFill>
                <a:schemeClr val="accent5"/>
              </a:solidFill>
            </a:endParaRP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" name="Ink 4"/>
              <p14:cNvContentPartPr/>
              <p14:nvPr>
                <p:custDataLst>
                  <p:tags r:id="rId3"/>
                </p:custDataLst>
              </p14:nvPr>
            </p14:nvContentPartPr>
            <p14:xfrm>
              <a:off x="1922312" y="4002295"/>
              <a:ext cx="5085360" cy="2367720"/>
            </p14:xfrm>
          </p:contentPart>
        </mc:Choice>
        <mc:Fallback xmlns="">
          <p:pic>
            <p:nvPicPr>
              <p:cNvPr id="5" name="Ink 4"/>
              <p:cNvPicPr/>
              <p:nvPr>
                <p:custDataLst>
                  <p:tags r:id="rId33"/>
                </p:custDataLst>
              </p:nvPr>
            </p:nvPicPr>
            <p:blipFill>
              <a:blip r:embed="rId34" cstate="print"/>
              <a:stretch>
                <a:fillRect/>
              </a:stretch>
            </p:blipFill>
            <p:spPr>
              <a:xfrm>
                <a:off x="1903592" y="3982855"/>
                <a:ext cx="5123520" cy="2406240"/>
              </a:xfrm>
              <a:prstGeom prst="rect">
                <a:avLst/>
              </a:prstGeom>
            </p:spPr>
          </p:pic>
        </mc:Fallback>
      </mc:AlternateContent>
      <p:pic>
        <p:nvPicPr>
          <p:cNvPr id="13" name="Ink 12"/>
          <p:cNvPicPr/>
          <p:nvPr>
            <p:custDataLst>
              <p:tags r:id="rId4"/>
            </p:custDataLst>
          </p:nvPr>
        </p:nvPicPr>
        <p:blipFill>
          <a:blip r:embed="rId35" cstate="print"/>
          <a:stretch>
            <a:fillRect/>
          </a:stretch>
        </p:blipFill>
        <p:spPr>
          <a:xfrm>
            <a:off x="3352800" y="3810000"/>
            <a:ext cx="1049040" cy="37296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96" name="Ink 95"/>
              <p14:cNvContentPartPr/>
              <p14:nvPr>
                <p:custDataLst>
                  <p:tags r:id="rId5"/>
                </p:custDataLst>
              </p14:nvPr>
            </p14:nvContentPartPr>
            <p14:xfrm>
              <a:off x="2865872" y="4650655"/>
              <a:ext cx="3251520" cy="1236600"/>
            </p14:xfrm>
          </p:contentPart>
        </mc:Choice>
        <mc:Fallback xmlns="">
          <p:pic>
            <p:nvPicPr>
              <p:cNvPr id="96" name="Ink 95"/>
              <p:cNvPicPr/>
              <p:nvPr>
                <p:custDataLst>
                  <p:tags r:id="rId37"/>
                </p:custDataLst>
              </p:nvPr>
            </p:nvPicPr>
            <p:blipFill>
              <a:blip r:embed="rId38" cstate="print"/>
              <a:stretch>
                <a:fillRect/>
              </a:stretch>
            </p:blipFill>
            <p:spPr>
              <a:xfrm>
                <a:off x="2857232" y="4647775"/>
                <a:ext cx="3273480" cy="125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05" name="Ink 104"/>
              <p14:cNvContentPartPr/>
              <p14:nvPr>
                <p:custDataLst>
                  <p:tags r:id="rId6"/>
                </p:custDataLst>
              </p14:nvPr>
            </p14:nvContentPartPr>
            <p14:xfrm>
              <a:off x="5177072" y="4311535"/>
              <a:ext cx="415080" cy="209880"/>
            </p14:xfrm>
          </p:contentPart>
        </mc:Choice>
        <mc:Fallback xmlns="">
          <p:pic>
            <p:nvPicPr>
              <p:cNvPr id="105" name="Ink 104"/>
              <p:cNvPicPr/>
              <p:nvPr>
                <p:custDataLst>
                  <p:tags r:id="rId40"/>
                </p:custDataLst>
              </p:nvPr>
            </p:nvPicPr>
            <p:blipFill>
              <a:blip r:embed="rId41" cstate="print"/>
              <a:stretch>
                <a:fillRect/>
              </a:stretch>
            </p:blipFill>
            <p:spPr>
              <a:xfrm>
                <a:off x="5164112" y="4301455"/>
                <a:ext cx="44064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9" name="Ink 108"/>
              <p14:cNvContentPartPr/>
              <p14:nvPr>
                <p:custDataLst>
                  <p:tags r:id="rId7"/>
                </p:custDataLst>
              </p14:nvPr>
            </p14:nvContentPartPr>
            <p14:xfrm>
              <a:off x="3107432" y="5626255"/>
              <a:ext cx="1099800" cy="352440"/>
            </p14:xfrm>
          </p:contentPart>
        </mc:Choice>
        <mc:Fallback xmlns="">
          <p:pic>
            <p:nvPicPr>
              <p:cNvPr id="109" name="Ink 108"/>
              <p:cNvPicPr/>
              <p:nvPr>
                <p:custDataLst>
                  <p:tags r:id="rId43"/>
                </p:custDataLst>
              </p:nvPr>
            </p:nvPicPr>
            <p:blipFill>
              <a:blip r:embed="rId44" cstate="print"/>
              <a:stretch>
                <a:fillRect/>
              </a:stretch>
            </p:blipFill>
            <p:spPr>
              <a:xfrm>
                <a:off x="3098072" y="5614375"/>
                <a:ext cx="1122480" cy="37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13" name="Ink 112"/>
              <p14:cNvContentPartPr/>
              <p14:nvPr>
                <p:custDataLst>
                  <p:tags r:id="rId8"/>
                </p:custDataLst>
              </p14:nvPr>
            </p14:nvContentPartPr>
            <p14:xfrm>
              <a:off x="5080592" y="4986895"/>
              <a:ext cx="707400" cy="78120"/>
            </p14:xfrm>
          </p:contentPart>
        </mc:Choice>
        <mc:Fallback xmlns="">
          <p:pic>
            <p:nvPicPr>
              <p:cNvPr id="113" name="Ink 112"/>
              <p:cNvPicPr/>
              <p:nvPr>
                <p:custDataLst>
                  <p:tags r:id="rId46"/>
                </p:custDataLst>
              </p:nvPr>
            </p:nvPicPr>
            <p:blipFill>
              <a:blip r:embed="rId47" cstate="print"/>
              <a:stretch>
                <a:fillRect/>
              </a:stretch>
            </p:blipFill>
            <p:spPr>
              <a:xfrm>
                <a:off x="5068712" y="4973575"/>
                <a:ext cx="732240" cy="10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" name="Ink 3"/>
              <p14:cNvContentPartPr/>
              <p14:nvPr>
                <p:custDataLst>
                  <p:tags r:id="rId9"/>
                </p:custDataLst>
              </p14:nvPr>
            </p14:nvContentPartPr>
            <p14:xfrm>
              <a:off x="6315752" y="3856855"/>
              <a:ext cx="1237680" cy="476640"/>
            </p14:xfrm>
          </p:contentPart>
        </mc:Choice>
        <mc:Fallback xmlns="">
          <p:pic>
            <p:nvPicPr>
              <p:cNvPr id="4" name="Ink 3"/>
              <p:cNvPicPr/>
              <p:nvPr>
                <p:custDataLst>
                  <p:tags r:id="rId49"/>
                </p:custDataLst>
              </p:nvPr>
            </p:nvPicPr>
            <p:blipFill>
              <a:blip r:embed="rId50" cstate="print"/>
              <a:stretch>
                <a:fillRect/>
              </a:stretch>
            </p:blipFill>
            <p:spPr>
              <a:xfrm>
                <a:off x="6241592" y="3701335"/>
                <a:ext cx="1357560" cy="75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6" name="Ink 5"/>
              <p14:cNvContentPartPr/>
              <p14:nvPr>
                <p:custDataLst>
                  <p:tags r:id="rId10"/>
                </p:custDataLst>
              </p14:nvPr>
            </p14:nvContentPartPr>
            <p14:xfrm>
              <a:off x="7188392" y="4589095"/>
              <a:ext cx="1064160" cy="45720"/>
            </p14:xfrm>
          </p:contentPart>
        </mc:Choice>
        <mc:Fallback xmlns="">
          <p:pic>
            <p:nvPicPr>
              <p:cNvPr id="6" name="Ink 5"/>
              <p:cNvPicPr/>
              <p:nvPr>
                <p:custDataLst>
                  <p:tags r:id="rId52"/>
                </p:custDataLst>
              </p:nvPr>
            </p:nvPicPr>
            <p:blipFill>
              <a:blip r:embed="rId53" cstate="print"/>
              <a:stretch>
                <a:fillRect/>
              </a:stretch>
            </p:blipFill>
            <p:spPr>
              <a:xfrm>
                <a:off x="7118552" y="4438255"/>
                <a:ext cx="115560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7" name="Ink 6"/>
              <p14:cNvContentPartPr/>
              <p14:nvPr>
                <p:custDataLst>
                  <p:tags r:id="rId11"/>
                </p:custDataLst>
              </p14:nvPr>
            </p14:nvContentPartPr>
            <p14:xfrm>
              <a:off x="7375952" y="5276335"/>
              <a:ext cx="1044360" cy="607320"/>
            </p14:xfrm>
          </p:contentPart>
        </mc:Choice>
        <mc:Fallback xmlns="">
          <p:pic>
            <p:nvPicPr>
              <p:cNvPr id="7" name="Ink 6"/>
              <p:cNvPicPr/>
              <p:nvPr>
                <p:custDataLst>
                  <p:tags r:id="rId55"/>
                </p:custDataLst>
              </p:nvPr>
            </p:nvPicPr>
            <p:blipFill>
              <a:blip r:embed="rId56" cstate="print"/>
              <a:stretch>
                <a:fillRect/>
              </a:stretch>
            </p:blipFill>
            <p:spPr>
              <a:xfrm>
                <a:off x="7304312" y="5145295"/>
                <a:ext cx="1178640" cy="84744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Ink 7"/>
          <p:cNvPicPr/>
          <p:nvPr>
            <p:custDataLst>
              <p:tags r:id="rId12"/>
            </p:custDataLst>
          </p:nvPr>
        </p:nvPicPr>
        <p:blipFill>
          <a:blip r:embed="rId57" cstate="print"/>
          <a:stretch>
            <a:fillRect/>
          </a:stretch>
        </p:blipFill>
        <p:spPr>
          <a:xfrm>
            <a:off x="4343400" y="3886200"/>
            <a:ext cx="352800" cy="30528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9" name="Ink 8"/>
              <p14:cNvContentPartPr/>
              <p14:nvPr>
                <p:custDataLst>
                  <p:tags r:id="rId13"/>
                </p:custDataLst>
              </p14:nvPr>
            </p14:nvContentPartPr>
            <p14:xfrm>
              <a:off x="5673152" y="4675855"/>
              <a:ext cx="232560" cy="146160"/>
            </p14:xfrm>
          </p:contentPart>
        </mc:Choice>
        <mc:Fallback xmlns="">
          <p:pic>
            <p:nvPicPr>
              <p:cNvPr id="9" name="Ink 8"/>
              <p:cNvPicPr/>
              <p:nvPr>
                <p:custDataLst>
                  <p:tags r:id="rId59"/>
                </p:custDataLst>
              </p:nvPr>
            </p:nvPicPr>
            <p:blipFill>
              <a:blip r:embed="rId60" cstate="print"/>
              <a:stretch>
                <a:fillRect/>
              </a:stretch>
            </p:blipFill>
            <p:spPr>
              <a:xfrm>
                <a:off x="5664512" y="4664695"/>
                <a:ext cx="24444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0" name="Ink 9"/>
              <p14:cNvContentPartPr/>
              <p14:nvPr>
                <p:custDataLst>
                  <p:tags r:id="rId14"/>
                </p:custDataLst>
              </p14:nvPr>
            </p14:nvContentPartPr>
            <p14:xfrm>
              <a:off x="6840632" y="5815615"/>
              <a:ext cx="641520" cy="681480"/>
            </p14:xfrm>
          </p:contentPart>
        </mc:Choice>
        <mc:Fallback xmlns="">
          <p:pic>
            <p:nvPicPr>
              <p:cNvPr id="10" name="Ink 9"/>
              <p:cNvPicPr/>
              <p:nvPr>
                <p:custDataLst>
                  <p:tags r:id="rId62"/>
                </p:custDataLst>
              </p:nvPr>
            </p:nvPicPr>
            <p:blipFill>
              <a:blip r:embed="rId63" cstate="print"/>
              <a:stretch>
                <a:fillRect/>
              </a:stretch>
            </p:blipFill>
            <p:spPr>
              <a:xfrm>
                <a:off x="6768272" y="5673415"/>
                <a:ext cx="781560" cy="9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1" name="Ink 10"/>
              <p14:cNvContentPartPr/>
              <p14:nvPr>
                <p:custDataLst>
                  <p:tags r:id="rId15"/>
                </p:custDataLst>
              </p14:nvPr>
            </p14:nvContentPartPr>
            <p14:xfrm>
              <a:off x="5880512" y="5952415"/>
              <a:ext cx="136440" cy="713160"/>
            </p14:xfrm>
          </p:contentPart>
        </mc:Choice>
        <mc:Fallback xmlns="">
          <p:pic>
            <p:nvPicPr>
              <p:cNvPr id="11" name="Ink 10"/>
              <p:cNvPicPr/>
              <p:nvPr>
                <p:custDataLst>
                  <p:tags r:id="rId65"/>
                </p:custDataLst>
              </p:nvPr>
            </p:nvPicPr>
            <p:blipFill>
              <a:blip r:embed="rId66" cstate="print"/>
              <a:stretch>
                <a:fillRect/>
              </a:stretch>
            </p:blipFill>
            <p:spPr>
              <a:xfrm>
                <a:off x="5807792" y="5806255"/>
                <a:ext cx="279360" cy="9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2" name="Ink 11"/>
              <p14:cNvContentPartPr/>
              <p14:nvPr>
                <p:custDataLst>
                  <p:tags r:id="rId16"/>
                </p:custDataLst>
              </p14:nvPr>
            </p14:nvContentPartPr>
            <p14:xfrm>
              <a:off x="5026592" y="6470815"/>
              <a:ext cx="140400" cy="322920"/>
            </p14:xfrm>
          </p:contentPart>
        </mc:Choice>
        <mc:Fallback xmlns="">
          <p:pic>
            <p:nvPicPr>
              <p:cNvPr id="12" name="Ink 11"/>
              <p:cNvPicPr/>
              <p:nvPr>
                <p:custDataLst>
                  <p:tags r:id="rId68"/>
                </p:custDataLst>
              </p:nvPr>
            </p:nvPicPr>
            <p:blipFill>
              <a:blip r:embed="rId69" cstate="print"/>
              <a:stretch>
                <a:fillRect/>
              </a:stretch>
            </p:blipFill>
            <p:spPr>
              <a:xfrm>
                <a:off x="4957472" y="6326455"/>
                <a:ext cx="266760" cy="59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4" name="Ink 13"/>
              <p14:cNvContentPartPr/>
              <p14:nvPr>
                <p:custDataLst>
                  <p:tags r:id="rId17"/>
                </p:custDataLst>
              </p14:nvPr>
            </p14:nvContentPartPr>
            <p14:xfrm>
              <a:off x="4158992" y="6444535"/>
              <a:ext cx="39600" cy="340560"/>
            </p14:xfrm>
          </p:contentPart>
        </mc:Choice>
        <mc:Fallback xmlns="">
          <p:pic>
            <p:nvPicPr>
              <p:cNvPr id="14" name="Ink 13"/>
              <p:cNvPicPr/>
              <p:nvPr>
                <p:custDataLst>
                  <p:tags r:id="rId71"/>
                </p:custDataLst>
              </p:nvPr>
            </p:nvPicPr>
            <p:blipFill>
              <a:blip r:embed="rId72" cstate="print"/>
              <a:stretch>
                <a:fillRect/>
              </a:stretch>
            </p:blipFill>
            <p:spPr>
              <a:xfrm>
                <a:off x="4102472" y="6304495"/>
                <a:ext cx="169920" cy="58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5" name="Ink 14"/>
              <p14:cNvContentPartPr/>
              <p14:nvPr>
                <p:custDataLst>
                  <p:tags r:id="rId18"/>
                </p:custDataLst>
              </p14:nvPr>
            </p14:nvContentPartPr>
            <p14:xfrm>
              <a:off x="3303632" y="6503575"/>
              <a:ext cx="91800" cy="320400"/>
            </p14:xfrm>
          </p:contentPart>
        </mc:Choice>
        <mc:Fallback xmlns="">
          <p:pic>
            <p:nvPicPr>
              <p:cNvPr id="15" name="Ink 14"/>
              <p:cNvPicPr/>
              <p:nvPr>
                <p:custDataLst>
                  <p:tags r:id="rId74"/>
                </p:custDataLst>
              </p:nvPr>
            </p:nvPicPr>
            <p:blipFill>
              <a:blip r:embed="rId75" cstate="print"/>
              <a:stretch>
                <a:fillRect/>
              </a:stretch>
            </p:blipFill>
            <p:spPr>
              <a:xfrm>
                <a:off x="3236312" y="6362815"/>
                <a:ext cx="227880" cy="56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6" name="Ink 15"/>
              <p14:cNvContentPartPr/>
              <p14:nvPr>
                <p:custDataLst>
                  <p:tags r:id="rId19"/>
                </p:custDataLst>
              </p14:nvPr>
            </p14:nvContentPartPr>
            <p14:xfrm>
              <a:off x="1776512" y="6336535"/>
              <a:ext cx="789840" cy="385560"/>
            </p14:xfrm>
          </p:contentPart>
        </mc:Choice>
        <mc:Fallback xmlns="">
          <p:pic>
            <p:nvPicPr>
              <p:cNvPr id="16" name="Ink 15"/>
              <p:cNvPicPr/>
              <p:nvPr>
                <p:custDataLst>
                  <p:tags r:id="rId77"/>
                </p:custDataLst>
              </p:nvPr>
            </p:nvPicPr>
            <p:blipFill>
              <a:blip r:embed="rId78" cstate="print"/>
              <a:stretch>
                <a:fillRect/>
              </a:stretch>
            </p:blipFill>
            <p:spPr>
              <a:xfrm>
                <a:off x="1713872" y="6206575"/>
                <a:ext cx="883440" cy="65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7" name="Ink 16"/>
              <p14:cNvContentPartPr/>
              <p14:nvPr>
                <p:custDataLst>
                  <p:tags r:id="rId20"/>
                </p:custDataLst>
              </p14:nvPr>
            </p14:nvContentPartPr>
            <p14:xfrm>
              <a:off x="393752" y="5034055"/>
              <a:ext cx="1665720" cy="1503720"/>
            </p14:xfrm>
          </p:contentPart>
        </mc:Choice>
        <mc:Fallback xmlns="">
          <p:pic>
            <p:nvPicPr>
              <p:cNvPr id="17" name="Ink 16"/>
              <p:cNvPicPr/>
              <p:nvPr>
                <p:custDataLst>
                  <p:tags r:id="rId80"/>
                </p:custDataLst>
              </p:nvPr>
            </p:nvPicPr>
            <p:blipFill>
              <a:blip r:embed="rId81" cstate="print"/>
              <a:stretch>
                <a:fillRect/>
              </a:stretch>
            </p:blipFill>
            <p:spPr>
              <a:xfrm>
                <a:off x="375392" y="5018215"/>
                <a:ext cx="1701720" cy="153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8" name="Ink 17"/>
              <p14:cNvContentPartPr/>
              <p14:nvPr>
                <p:custDataLst>
                  <p:tags r:id="rId21"/>
                </p:custDataLst>
              </p14:nvPr>
            </p14:nvContentPartPr>
            <p14:xfrm>
              <a:off x="2911592" y="5905255"/>
              <a:ext cx="115560" cy="151200"/>
            </p14:xfrm>
          </p:contentPart>
        </mc:Choice>
        <mc:Fallback xmlns="">
          <p:pic>
            <p:nvPicPr>
              <p:cNvPr id="18" name="Ink 17"/>
              <p:cNvPicPr/>
              <p:nvPr>
                <p:custDataLst>
                  <p:tags r:id="rId83"/>
                </p:custDataLst>
              </p:nvPr>
            </p:nvPicPr>
            <p:blipFill>
              <a:blip r:embed="rId84" cstate="print"/>
              <a:stretch>
                <a:fillRect/>
              </a:stretch>
            </p:blipFill>
            <p:spPr>
              <a:xfrm>
                <a:off x="2899352" y="5892295"/>
                <a:ext cx="14004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19" name="Ink 18"/>
              <p14:cNvContentPartPr/>
              <p14:nvPr>
                <p:custDataLst>
                  <p:tags r:id="rId22"/>
                </p:custDataLst>
              </p14:nvPr>
            </p14:nvContentPartPr>
            <p14:xfrm>
              <a:off x="3364832" y="3765415"/>
              <a:ext cx="416160" cy="499680"/>
            </p14:xfrm>
          </p:contentPart>
        </mc:Choice>
        <mc:Fallback xmlns="">
          <p:pic>
            <p:nvPicPr>
              <p:cNvPr id="19" name="Ink 18"/>
              <p:cNvPicPr/>
              <p:nvPr>
                <p:custDataLst>
                  <p:tags r:id="rId86"/>
                </p:custDataLst>
              </p:nvPr>
            </p:nvPicPr>
            <p:blipFill>
              <a:blip r:embed="rId87" cstate="print"/>
              <a:stretch>
                <a:fillRect/>
              </a:stretch>
            </p:blipFill>
            <p:spPr>
              <a:xfrm>
                <a:off x="3304352" y="3637255"/>
                <a:ext cx="558360" cy="79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20" name="Ink 19"/>
              <p14:cNvContentPartPr/>
              <p14:nvPr>
                <p:custDataLst>
                  <p:tags r:id="rId23"/>
                </p:custDataLst>
              </p14:nvPr>
            </p14:nvContentPartPr>
            <p14:xfrm>
              <a:off x="2595152" y="3855055"/>
              <a:ext cx="394920" cy="388440"/>
            </p14:xfrm>
          </p:contentPart>
        </mc:Choice>
        <mc:Fallback xmlns="">
          <p:pic>
            <p:nvPicPr>
              <p:cNvPr id="20" name="Ink 19"/>
              <p:cNvPicPr/>
              <p:nvPr>
                <p:custDataLst>
                  <p:tags r:id="rId89"/>
                </p:custDataLst>
              </p:nvPr>
            </p:nvPicPr>
            <p:blipFill>
              <a:blip r:embed="rId90" cstate="print"/>
              <a:stretch>
                <a:fillRect/>
              </a:stretch>
            </p:blipFill>
            <p:spPr>
              <a:xfrm>
                <a:off x="2569232" y="3762895"/>
                <a:ext cx="48132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21" name="Ink 20"/>
              <p14:cNvContentPartPr/>
              <p14:nvPr>
                <p:custDataLst>
                  <p:tags r:id="rId24"/>
                </p:custDataLst>
              </p14:nvPr>
            </p14:nvContentPartPr>
            <p14:xfrm>
              <a:off x="4099592" y="4116775"/>
              <a:ext cx="222840" cy="252000"/>
            </p14:xfrm>
          </p:contentPart>
        </mc:Choice>
        <mc:Fallback xmlns="">
          <p:pic>
            <p:nvPicPr>
              <p:cNvPr id="21" name="Ink 20"/>
              <p:cNvPicPr/>
              <p:nvPr>
                <p:custDataLst>
                  <p:tags r:id="rId92"/>
                </p:custDataLst>
              </p:nvPr>
            </p:nvPicPr>
            <p:blipFill>
              <a:blip r:embed="rId93" cstate="print"/>
              <a:stretch>
                <a:fillRect/>
              </a:stretch>
            </p:blipFill>
            <p:spPr>
              <a:xfrm>
                <a:off x="4084112" y="4103796"/>
                <a:ext cx="252000" cy="2783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22" name="Ink 21"/>
              <p14:cNvContentPartPr/>
              <p14:nvPr>
                <p:custDataLst>
                  <p:tags r:id="rId25"/>
                </p:custDataLst>
              </p14:nvPr>
            </p14:nvContentPartPr>
            <p14:xfrm>
              <a:off x="2354312" y="4602055"/>
              <a:ext cx="1207800" cy="532080"/>
            </p14:xfrm>
          </p:contentPart>
        </mc:Choice>
        <mc:Fallback xmlns="">
          <p:pic>
            <p:nvPicPr>
              <p:cNvPr id="22" name="Ink 21"/>
              <p:cNvPicPr/>
              <p:nvPr>
                <p:custDataLst>
                  <p:tags r:id="rId95"/>
                </p:custDataLst>
              </p:nvPr>
            </p:nvPicPr>
            <p:blipFill>
              <a:blip r:embed="rId96" cstate="print"/>
              <a:stretch>
                <a:fillRect/>
              </a:stretch>
            </p:blipFill>
            <p:spPr>
              <a:xfrm>
                <a:off x="2337392" y="4589095"/>
                <a:ext cx="1233000" cy="55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23" name="Ink 22"/>
              <p14:cNvContentPartPr/>
              <p14:nvPr>
                <p:custDataLst>
                  <p:tags r:id="rId26"/>
                </p:custDataLst>
              </p14:nvPr>
            </p14:nvContentPartPr>
            <p14:xfrm>
              <a:off x="4068272" y="4798255"/>
              <a:ext cx="590400" cy="402480"/>
            </p14:xfrm>
          </p:contentPart>
        </mc:Choice>
        <mc:Fallback xmlns="">
          <p:pic>
            <p:nvPicPr>
              <p:cNvPr id="23" name="Ink 22"/>
              <p:cNvPicPr/>
              <p:nvPr>
                <p:custDataLst>
                  <p:tags r:id="rId98"/>
                </p:custDataLst>
              </p:nvPr>
            </p:nvPicPr>
            <p:blipFill>
              <a:blip r:embed="rId99" cstate="print"/>
              <a:stretch>
                <a:fillRect/>
              </a:stretch>
            </p:blipFill>
            <p:spPr>
              <a:xfrm>
                <a:off x="4053152" y="4780975"/>
                <a:ext cx="623160" cy="43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24" name="Ink 23"/>
              <p14:cNvContentPartPr/>
              <p14:nvPr>
                <p:custDataLst>
                  <p:tags r:id="rId27"/>
                </p:custDataLst>
              </p14:nvPr>
            </p14:nvContentPartPr>
            <p14:xfrm>
              <a:off x="1161272" y="4129015"/>
              <a:ext cx="1052280" cy="353520"/>
            </p14:xfrm>
          </p:contentPart>
        </mc:Choice>
        <mc:Fallback xmlns="">
          <p:pic>
            <p:nvPicPr>
              <p:cNvPr id="24" name="Ink 23"/>
              <p:cNvPicPr/>
              <p:nvPr>
                <p:custDataLst>
                  <p:tags r:id="rId101"/>
                </p:custDataLst>
              </p:nvPr>
            </p:nvPicPr>
            <p:blipFill>
              <a:blip r:embed="rId102" cstate="print"/>
              <a:stretch>
                <a:fillRect/>
              </a:stretch>
            </p:blipFill>
            <p:spPr>
              <a:xfrm>
                <a:off x="1123832" y="3987895"/>
                <a:ext cx="1165680" cy="64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3">
            <p14:nvContentPartPr>
              <p14:cNvPr id="26" name="Ink 25"/>
              <p14:cNvContentPartPr/>
              <p14:nvPr>
                <p:custDataLst>
                  <p:tags r:id="rId28"/>
                </p:custDataLst>
              </p14:nvPr>
            </p14:nvContentPartPr>
            <p14:xfrm>
              <a:off x="478352" y="4910935"/>
              <a:ext cx="1306080" cy="255960"/>
            </p14:xfrm>
          </p:contentPart>
        </mc:Choice>
        <mc:Fallback xmlns="">
          <p:pic>
            <p:nvPicPr>
              <p:cNvPr id="26" name="Ink 25"/>
              <p:cNvPicPr/>
              <p:nvPr>
                <p:custDataLst>
                  <p:tags r:id="rId104"/>
                </p:custDataLst>
              </p:nvPr>
            </p:nvPicPr>
            <p:blipFill>
              <a:blip r:embed="rId105" cstate="print"/>
              <a:stretch>
                <a:fillRect/>
              </a:stretch>
            </p:blipFill>
            <p:spPr>
              <a:xfrm>
                <a:off x="426152" y="4770535"/>
                <a:ext cx="141840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27" name="Ink 26"/>
              <p14:cNvContentPartPr/>
              <p14:nvPr>
                <p:custDataLst>
                  <p:tags r:id="rId29"/>
                </p:custDataLst>
              </p14:nvPr>
            </p14:nvContentPartPr>
            <p14:xfrm>
              <a:off x="424352" y="5622295"/>
              <a:ext cx="1271880" cy="484920"/>
            </p14:xfrm>
          </p:contentPart>
        </mc:Choice>
        <mc:Fallback xmlns="">
          <p:pic>
            <p:nvPicPr>
              <p:cNvPr id="27" name="Ink 26"/>
              <p:cNvPicPr/>
              <p:nvPr>
                <p:custDataLst>
                  <p:tags r:id="rId107"/>
                </p:custDataLst>
              </p:nvPr>
            </p:nvPicPr>
            <p:blipFill>
              <a:blip r:embed="rId108" cstate="print"/>
              <a:stretch>
                <a:fillRect/>
              </a:stretch>
            </p:blipFill>
            <p:spPr>
              <a:xfrm>
                <a:off x="359552" y="5489815"/>
                <a:ext cx="1401840" cy="7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9">
            <p14:nvContentPartPr>
              <p14:cNvPr id="28" name="Ink 27"/>
              <p14:cNvContentPartPr/>
              <p14:nvPr>
                <p:custDataLst>
                  <p:tags r:id="rId30"/>
                </p:custDataLst>
              </p14:nvPr>
            </p14:nvContentPartPr>
            <p14:xfrm>
              <a:off x="778232" y="5831455"/>
              <a:ext cx="1372680" cy="759600"/>
            </p14:xfrm>
          </p:contentPart>
        </mc:Choice>
        <mc:Fallback xmlns="">
          <p:pic>
            <p:nvPicPr>
              <p:cNvPr id="28" name="Ink 27"/>
              <p:cNvPicPr/>
              <p:nvPr>
                <p:custDataLst>
                  <p:tags r:id="rId110"/>
                </p:custDataLst>
              </p:nvPr>
            </p:nvPicPr>
            <p:blipFill>
              <a:blip r:embed="rId111" cstate="print"/>
              <a:stretch>
                <a:fillRect/>
              </a:stretch>
            </p:blipFill>
            <p:spPr>
              <a:xfrm>
                <a:off x="732872" y="5739295"/>
                <a:ext cx="1460520" cy="97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899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Pigeonhole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Principle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For the birds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ntains001.jp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393680" y="727869"/>
            <a:ext cx="6378720" cy="3386931"/>
          </a:xfrm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4800" y="274638"/>
            <a:ext cx="8534400" cy="1401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longest string this DFA can accept without visiting any state more than once?</a:t>
            </a:r>
            <a:endParaRPr lang="en-US" sz="3200" dirty="0"/>
          </a:p>
        </p:txBody>
      </p:sp>
      <p:sp>
        <p:nvSpPr>
          <p:cNvPr id="7" name="Content Placeholder 5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33400" y="3352800"/>
            <a:ext cx="8077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/>
              <a:t>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/>
              <a:t>5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9261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3stateDFA.jp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224281" y="1066801"/>
            <a:ext cx="7462520" cy="3962400"/>
          </a:xfrm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4800" y="274638"/>
            <a:ext cx="8534400" cy="1401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longest string this DFA can accept without visiting any state more than once?</a:t>
            </a:r>
            <a:endParaRPr lang="en-US" sz="3200" dirty="0"/>
          </a:p>
        </p:txBody>
      </p:sp>
      <p:sp>
        <p:nvSpPr>
          <p:cNvPr id="7" name="Content Placeholder 5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533400" y="3352800"/>
            <a:ext cx="80772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/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sz="3200" dirty="0" smtClean="0"/>
              <a:t>3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lang="en-US" sz="3200" dirty="0" smtClean="0"/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None of the above</a:t>
            </a:r>
          </a:p>
        </p:txBody>
      </p:sp>
      <p:sp>
        <p:nvSpPr>
          <p:cNvPr id="2" name="Rectangle 1"/>
          <p:cNvSpPr/>
          <p:nvPr>
            <p:custDataLst>
              <p:tags r:id="rId4"/>
            </p:custDataLst>
          </p:nvPr>
        </p:nvSpPr>
        <p:spPr>
          <a:xfrm>
            <a:off x="3124200" y="2667000"/>
            <a:ext cx="1219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2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Generalizing: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Given a string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/>
              <a:t> in L, and a DFA M that recognizes L:</a:t>
            </a:r>
          </a:p>
          <a:p>
            <a:pPr lvl="1"/>
            <a:r>
              <a:rPr lang="en-US" dirty="0" smtClean="0"/>
              <a:t>If |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/>
              <a:t>| &gt; |Q|, then when M processes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/>
              <a:t>, it must visit one (or more) state(s) more than once</a:t>
            </a:r>
          </a:p>
          <a:p>
            <a:pPr lvl="2"/>
            <a:r>
              <a:rPr lang="en-US" dirty="0" smtClean="0"/>
              <a:t>For a second, let’s just consider one state being twice visited</a:t>
            </a:r>
          </a:p>
          <a:p>
            <a:pPr lvl="1"/>
            <a:r>
              <a:rPr lang="en-US" dirty="0" smtClean="0"/>
              <a:t>Let </a:t>
            </a:r>
            <a:r>
              <a:rPr lang="en-US" dirty="0" smtClean="0">
                <a:solidFill>
                  <a:schemeClr val="accent1"/>
                </a:solidFill>
              </a:rPr>
              <a:t>t</a:t>
            </a:r>
            <a:r>
              <a:rPr lang="en-US" dirty="0" smtClean="0"/>
              <a:t> be the substring of 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</a:t>
            </a:r>
            <a:r>
              <a:rPr lang="en-US" dirty="0" smtClean="0"/>
              <a:t> that is read between the first and second times the twice-visited state is visited</a:t>
            </a:r>
          </a:p>
          <a:p>
            <a:pPr lvl="1"/>
            <a:r>
              <a:rPr lang="en-US" dirty="0" smtClean="0"/>
              <a:t>It must be the case that t could appear repeatedly in s:</a:t>
            </a:r>
          </a:p>
          <a:p>
            <a:pPr lvl="2"/>
            <a:r>
              <a:rPr lang="en-US" dirty="0" smtClean="0"/>
              <a:t>s = </a:t>
            </a:r>
            <a:r>
              <a:rPr lang="en-US" dirty="0" smtClean="0">
                <a:solidFill>
                  <a:schemeClr val="accent5"/>
                </a:solidFill>
              </a:rPr>
              <a:t>[first part of s]</a:t>
            </a:r>
            <a:r>
              <a:rPr lang="en-US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5"/>
                </a:solidFill>
              </a:rPr>
              <a:t>[last part of s]</a:t>
            </a:r>
            <a:r>
              <a:rPr lang="en-US" dirty="0" smtClean="0"/>
              <a:t>, then also possible in this DFA: </a:t>
            </a:r>
          </a:p>
          <a:p>
            <a:pPr lvl="2"/>
            <a:r>
              <a:rPr lang="en-US" dirty="0" smtClean="0">
                <a:solidFill>
                  <a:schemeClr val="accent5"/>
                </a:solidFill>
              </a:rPr>
              <a:t>[first part of s]</a:t>
            </a:r>
            <a:r>
              <a:rPr lang="en-US" dirty="0" err="1" smtClean="0">
                <a:solidFill>
                  <a:schemeClr val="accent1"/>
                </a:solidFill>
              </a:rPr>
              <a:t>tt</a:t>
            </a:r>
            <a:r>
              <a:rPr lang="en-US" dirty="0" smtClean="0">
                <a:solidFill>
                  <a:schemeClr val="accent5"/>
                </a:solidFill>
              </a:rPr>
              <a:t>[last part of s]</a:t>
            </a:r>
          </a:p>
          <a:p>
            <a:pPr lvl="2"/>
            <a:r>
              <a:rPr lang="en-US" dirty="0" smtClean="0">
                <a:solidFill>
                  <a:schemeClr val="accent5"/>
                </a:solidFill>
              </a:rPr>
              <a:t>[first part of s]</a:t>
            </a:r>
            <a:r>
              <a:rPr lang="en-US" dirty="0" err="1" smtClean="0">
                <a:solidFill>
                  <a:schemeClr val="accent1"/>
                </a:solidFill>
              </a:rPr>
              <a:t>tttttttttt</a:t>
            </a:r>
            <a:r>
              <a:rPr lang="en-US" dirty="0" smtClean="0">
                <a:solidFill>
                  <a:schemeClr val="accent5"/>
                </a:solidFill>
              </a:rPr>
              <a:t>[last part of s]</a:t>
            </a:r>
          </a:p>
          <a:p>
            <a:pPr lvl="1"/>
            <a:r>
              <a:rPr lang="en-US" dirty="0" smtClean="0"/>
              <a:t>WHY?? (Discuss in your groups)</a:t>
            </a:r>
          </a:p>
        </p:txBody>
      </p:sp>
    </p:spTree>
    <p:extLst>
      <p:ext uri="{BB962C8B-B14F-4D97-AF65-F5344CB8AC3E}">
        <p14:creationId xmlns:p14="http://schemas.microsoft.com/office/powerpoint/2010/main" val="480317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9743</TotalTime>
  <Words>1819</Words>
  <Application>Microsoft Macintosh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CSE 105 Theory of Computation</vt:lpstr>
      <vt:lpstr>Non-Regular  Languages</vt:lpstr>
      <vt:lpstr>Next we’ll be talking about non-Regular Languages</vt:lpstr>
      <vt:lpstr>Next we’ll be talking about non-Regular Languages</vt:lpstr>
      <vt:lpstr>Next we’ll be talking about non-Regular Languages</vt:lpstr>
      <vt:lpstr>Pigeonhole Principle</vt:lpstr>
      <vt:lpstr>What is the longest string this DFA can accept without visiting any state more than once?</vt:lpstr>
      <vt:lpstr>What is the longest string this DFA can accept without visiting any state more than once?</vt:lpstr>
      <vt:lpstr>Generalizing:</vt:lpstr>
      <vt:lpstr>The Pumping Lemma Proving a Language is Not Regular</vt:lpstr>
      <vt:lpstr>Pumping Lemma</vt:lpstr>
      <vt:lpstr>Pumping Lemma</vt:lpstr>
      <vt:lpstr>The Pumping Lemma: A One-Act Play</vt:lpstr>
      <vt:lpstr>How to use the Pumping Lemma Script to write a Pumping Lemma Proof (1)</vt:lpstr>
      <vt:lpstr>The Pumping Lemma: A One-Act Play</vt:lpstr>
      <vt:lpstr>How to use the Pumping Lemma Script to write a Pumping Lemma Proof (2)</vt:lpstr>
      <vt:lpstr>Pumping Lemma Practice</vt:lpstr>
      <vt:lpstr>Pumping Lemma Practice</vt:lpstr>
      <vt:lpstr>Pumping Lemma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109</cp:revision>
  <dcterms:created xsi:type="dcterms:W3CDTF">2010-06-24T18:44:16Z</dcterms:created>
  <dcterms:modified xsi:type="dcterms:W3CDTF">2013-05-20T06:34:14Z</dcterms:modified>
</cp:coreProperties>
</file>