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562" r:id="rId2"/>
    <p:sldId id="550" r:id="rId3"/>
    <p:sldId id="561" r:id="rId4"/>
    <p:sldId id="559" r:id="rId5"/>
    <p:sldId id="560" r:id="rId6"/>
    <p:sldId id="554" r:id="rId7"/>
    <p:sldId id="424" r:id="rId8"/>
    <p:sldId id="536" r:id="rId9"/>
    <p:sldId id="537" r:id="rId10"/>
    <p:sldId id="540" r:id="rId11"/>
    <p:sldId id="555" r:id="rId12"/>
    <p:sldId id="541" r:id="rId13"/>
    <p:sldId id="544" r:id="rId14"/>
    <p:sldId id="545" r:id="rId15"/>
    <p:sldId id="546" r:id="rId16"/>
    <p:sldId id="547" r:id="rId17"/>
  </p:sldIdLst>
  <p:sldSz cx="9144000" cy="6858000" type="screen4x3"/>
  <p:notesSz cx="6858000" cy="92964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1" autoAdjust="0"/>
    <p:restoredTop sz="94378" autoAdjust="0"/>
  </p:normalViewPr>
  <p:slideViewPr>
    <p:cSldViewPr>
      <p:cViewPr varScale="1">
        <p:scale>
          <a:sx n="54" d="100"/>
          <a:sy n="54" d="100"/>
        </p:scale>
        <p:origin x="-96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2290D6-8637-4CCD-8BAA-EB3AA487B05F}" type="datetimeFigureOut">
              <a:rPr lang="en-US"/>
              <a:pPr>
                <a:defRPr/>
              </a:pPr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537A23-6C12-4C0E-BC34-2BD5E7858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2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41.9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520 0 22,'5'23'23,"-5"2"1,2 7-4,2 16-5,-10-3 0,6 22-5,-5 4 0,8 29-2,-10 13-1,5 26-2,-8 18 0,1 32-2,-5 30 1,-3 42-2,-8 35 0,-2 44 0,-11 35 0,9 38-1,-7 41 1,-1 34-1,5 25-1,7 22 1,-4 28 0,8 23 0,5 16 0,-3 26 0,2 16 0,11 21 0,-9 6-2,1 9 1,3-7 0,3 0-1,-5-12 2,7-12-1,0-34 0,4-30 0,-1-30 0,6-49-1,-1-55 1,2-70-3,8-56-8,-12-83-24,15-71 1,-15-73-1,0-63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16.0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134 482 76,'-42'60'32,"13"16"-1,-5-10 0,16 5-22,3-16-2,23-12-4,11-22-2,13-23-3,16-12-2,-6-22-3,12 1 0,-18-18-1,0 5 2,-20-6 1,-3 12 1,-19 7 4,-7 4 3,-6 14 2,-4-2 1,23 19 0,-33-15 0,33 15-1,0 0-1,8 26-1,-8-26-1,46 43-1,-14-11 0,7 5 0,1 5 0,2-2-1,-4-3 1,-4-1 0,-7-11-1,-4-11 1,-23-14 0,25-10 0,-21-13-1,-4-17 1,0-6-1,-2-4 1,2-4-1,0 4 0,4 6 1,5 13-1,1 12 0,9 15 1,4 18-1,2 14 0,5 3 1,1 6-1,-6 7 1,7-2-1,-7-4 1,-4-9-1,0-15 1,-21-14-1,27 0 1,-27 0 0,15-43 0,-11 13 0,-4-5 0,-2 2 0,-2 1 0,2 9-1,-4-2 1,6 25 0,0 0 0,0 0 0,0 0 0,14 23 0,5 2-1,0 0 0,12 2-1,3-8-2,12 2-6,-8-21-20,16-2-6,-10-21 0,17-2 0</inkml:trace>
  <inkml:trace contextRef="#ctx0" brushRef="#br0" timeOffset="658">1506 463 86,'9'54'32,"-7"11"1,6 19 1,-8-1-29,19 13 0,4-6 0,4 2-1,1-11-3,-1-12 0,2-17-1,-4-12 0,-6-17 0,-19-23-1,0 0-1,9-36-1,-26-5 0,-10-22 0,-7-23-1,-6-14 0,9-2 1,-5-9 0,15 5 2,6 3 0,11 14 2,11 24 0,5 17 1,7 29 0,-19 19 1,25 23 0,-25 13-1,-6 14 0,-7 10 0,-10 9-1,-6-4 0,-3-7-1,-3-10-3,-3-23-3,19-4-10,-6-31-17,17-17 1,3-28-2,16-13 2</inkml:trace>
  <inkml:trace contextRef="#ctx0" brushRef="#br0" timeOffset="1030">1603-3 62,'25'2'32,"-13"17"-1,1 33 2,-7 11-18,11 25-3,-13 0-3,17 10-4,-2-9-1,6-5-2,3-9-1,3-12-1,9-17 1,0-30 0,2-14-1,0-20 0,0-16 0,0-12 1,-13-10-1,2-7 1,-14-1-1,-13 7 1,1 11 0,-14 15 0,9 31-1,-33-13 1,3 34 0,11 17 0,-2 12 0,5 15 0,5-3 0,11 5 0,4-8 0,9-11-1,16-9 0,-1-18-4,18-4-9,-6-34-21,8-6-2,-6-21 1,10-2-2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22.383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-1 307 34,'-2'30'26,"4"-2"5,0-4-2,-10-7-16,14 4-1,-6-21 1,0 16-4,0-16 1,0 0-4,0 0 0,0 0-1,0 0-2,23-4 0,-23 4-1,42 7 1,-6-7-2,10 11 2,10-1-2,14 4 1,13-2-1,14 6 1,10-4-2,12-4 1,7 4 0,16-5 0,17-4-1,15 0 1,15-1 0,14-2 0,19 3 0,21 2 0,19-2 0,25 5 0,17 1 0,14 3 0,21-4 0,18 1 0,15-3 0,18-4 0,12-2 0,11-8 0,16-8 0,16-3 0,9-9 0,17-2 0,13-9 0,11 1-1,5-1 2,7 3-2,5 2 1,1 1 1,4 7-1,7-6 0,14 9 0,7 0 0,-5-1 0,16-1 0,-1 4-1,0 3 1,0-1-1,-8 8 0,-9 0 1,1 2-1,-3 2 0,-6-2 0,-2 2 0,0 1 1,-13 4-1,-16 9 0,-18 7 1,-22 10-1,-29 9-1,-37 12 1,-38 3 0,-37 8-1,-37 4 1,-32-1-2,-33 2 0,-40-6 0,-28 1-1,-26-10-2,-17-1 0,-34-13-3,-4-1-2,-36-19-24,1-2-4,-13-16 1,-19 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24.95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1419 33,'-13'-18'27,"13"18"2,0 0 0,0 0-20,-8 33-1,31 23 0,-4 1-1,12 24-3,-4-2 0,5 2-2,-3-8-1,1-8 0,-7-21 0,-7-21-2,-16-23-2,11-29 1,-11-19-5,-15-36-3,7-3-1,-7-24 0,13 11 0,-13-4 2,24 23 2,-3 20 4,11 28 6,12 43 5,5 21 0,14 36 1,-10 14 2,18 24-3,-10-3-1,11 4-3,-7-12-2,5-13 0,-5-22-1,0-24-1,1-22 0,-7-30 1,-2-25 0,-7-18 0,-9-17-3,-16-15-6,5 2-20,-15 7 0,-2 12-1,-13 19 0</inkml:trace>
  <inkml:trace contextRef="#ctx0" brushRef="#br0" timeOffset="639">942 1613 39,'-10'-31'29,"-5"-6"1,7-7 0,-1-10-20,3 10-1,-5-4-2,7 8-1,-8 3-2,3 14-1,9 23 1,0 0-1,-21 21 0,21 33-1,2 10 1,5 20-2,-1 8 3,15 6-3,2-3-1,6-13-1,11-16-2,2-32-4,13-9-9,-9-40-16,4-26-1,-8-24-1,-2-14 2</inkml:trace>
  <inkml:trace contextRef="#ctx0" brushRef="#br0" timeOffset="887">1196 1253 47,'-21'-11'31,"21"11"1,-19 48 0,31 0-16,1-6-3,16 12-6,-1-8-2,14 0-2,4-11-1,0-10-2,4-8-2,-10-19-3,6 2-8,-21-27-9,3-2-10,-14-11-1,-3 5 11,-24-13 8,9 14 5,-13-1 5,0 8 9,17 27 11,-23-7 12,23 7 1,0 25-10,25 7-6,-10-11-2,21 16-2,-7-14-3,15 0 1,-10-13-2,6-1 0,-9-18-2,0-5 0,-8-18 0,-2-5-2,-14-15 0,-7-2-3,-7-9-1,-11-6-3,-3 11-5,-15-5-23,7 9 0,-5-2-2,5 6 3</inkml:trace>
  <inkml:trace contextRef="#ctx0" brushRef="#br0" timeOffset="1308">1879 698 78,'53'94'33,"3"23"0,-10-3-7,7 14-20,-7-20-4,-2-14-2,0-9-12,-11-37-20,-10-23-1,-23-25-1,13-46 1</inkml:trace>
  <inkml:trace contextRef="#ctx0" brushRef="#br0" timeOffset="1458">1776 696 40,'-46'-44'33,"15"11"0,16 0 0,15 33-10,21-44-14,21 31-2,2-8-2,13 19-2,8 15-1,4 16-2,-6 15-2,-7 14 2,-12 11-2,-16 6 1,-9 4-3,-26-8 0,-5-2-6,-22-23-5,5-9-16,-5-18-1,3-8-1,6-22 2</inkml:trace>
  <inkml:trace contextRef="#ctx0" brushRef="#br0" timeOffset="1714">2345 1000 51,'23'44'30,"0"-2"2,0-2 0,6 1-24,-8-18 0,15 0-2,-5-17-1,5-10-2,-3-15-2,-5-8-1,-3-10 0,-17-7-2,1-4 0,-22 6 0,0 3-2,-18 7 2,2 14-1,-5 9 2,0 9 1,5 9 1,6 1 0,23-10 1,-6 27 0,27-12 2,2-7-2,23 1 0,8 1-1,16 7 0,5 6 0,9 6-1,-2 10 1,4 16 0,-2 7 1,-1 11-1,-5 0 1,-13 10 0,-6-10 0,-11-2 0,-13-12 1,-14-18 0,-10-16-1,-11-25 0,-38-23 0,-2-35-2,-10-25-2,-17-32-2,-2-12-1,-3-21-1,8 4 2,5-4 0,19 21 1,9 23 2,24 24 3,20 39 1,8 28 1,17 40 1,-1 17-2,5 27 1,-6 12-2,-5 17-1,-12 2-3,-10-6-7,-12-6-26,-15-13 2,-12-14-3,-12-24 1</inkml:trace>
  <inkml:trace contextRef="#ctx0" brushRef="#br0" timeOffset="64061">992 2449 15,'0'0'26,"-31"-4"2,31 4 3,-6 46-19,10 0-1,19 29-1,-2 4-2,19 27-1,2 1-1,10 7-4,-4-7-1,-2-13-5,0-15-8,-10-29-18,-9-23-1,-27-27 1,9-36-2</inkml:trace>
  <inkml:trace contextRef="#ctx0" brushRef="#br0" timeOffset="64286">716 2506 43,'-21'-7'31,"21"7"1,-9-20 0,34 9-24,9-22 1,25-3-1,18-16-1,34-6-3,21-11-1,26 0-1,12-6 0,14 11 0,9-1 0,4 13-1,-6 4-1,-7 14 1,-24 12-1,-14 3 1,-22 10-1,-21 5 0,-26 2 1,-18 4 0,-21 2 0,-17 3 1,-21-7-1,4 18 0,-4-18 1,-19 28-2,19-28 2,-19 33-3,13-10 3,10 4-3,4-2 1,9 6 0,10 5-1,11 5 2,19 5-2,6 6 2,10-2-2,13 7 2,2-3 0,4-2-1,-6-4 1,-6-4-1,-17-11 2,-13-4-1,-23-6 0,-31-4 1,-32-4 0,-31 1-1,-37 1 0,-39 8 0,-37 6-1,-32 7 0,-23 14 0,-10 12-1,-2 9 1,1 11-1,18 5 1,24-1-2,33 6 0,30-17-4,49 4-8,27-22-23,42-11 1,31-19-1,34-8-1</inkml:trace>
  <inkml:trace contextRef="#ctx0" brushRef="#br0" timeOffset="69685">2877 2272 15,'0'0'27,"0"27"1,0-27 3,-2 27-15,2-27-1,0 0-3,0 0-4,36-10-1,-15-9 0,10 2-2,7-12-1,12 0-1,11-15-1,16-14 0,11-9-1,26-8 2,11-14-2,31-5 1,11-6 0,22 2 0,10 2-1,13 6 1,18-2-1,22 5 0,19 3 0,5 1-1,18 0 1,16 6 0,11-7 0,-3 13 0,-7 13 1,-16 16-1,-20 17-1,-28 13 0,-27 14-2,-48 10-6,-31 13-27,-47 4 1,-37 1-2,-57-30 0</inkml:trace>
  <inkml:trace contextRef="#ctx0" brushRef="#br0" timeOffset="70174">7825 327 71,'-26'-10'34,"26"10"-1,0 0 2,-14 16-24,33 7-3,4-2-2,21 4-1,6-4-1,21 2 0,11-2 0,8 12-1,-2-4-1,-2 9 0,-15 6 0,-10 8-1,-25 6 0,-19 7 0,-17-1-1,-17-1 0,-10-7-1,-9-8-1,0-6-2,-3-19-4,24 2-10,-4-27-20,19 2 1,-8-27 0,18 2 0</inkml:trace>
  <inkml:trace contextRef="#ctx0" brushRef="#br0" timeOffset="70858">8793 258 15,'0'0'27,"9"44"3,1 6 2,5 31-11,-3 13-2,20 44-1,-9 8-5,15 23-4,-7-7-3,2-3-3,-7-22-3,-3-24-2,-2-17-3,-17-40-25,11-31-2,-15-25-1,4-31-2</inkml:trace>
  <inkml:trace contextRef="#ctx0" brushRef="#br0" timeOffset="72309">10061 0 66,'0'0'34,"21"37"0,-6 43-1,-4 26-19,24 56-4,-3 26-1,16 37-5,2 9-1,1-3-4,3-14-1,-6-29-4,11-15-19,-21-46-11,-1-36 1,-11-40-1,-3-24 0</inkml:trace>
  <inkml:trace contextRef="#ctx0" brushRef="#br0" timeOffset="72768">12303 146 49,'-21'-59'30,"21"59"1,-26 21 0,33 65-20,7 28 2,26 59-3,0 30-3,12 32-2,5 17-3,2-4-4,-1-10-1,-1-38-4,0-18-24,-11-43-2,-11-45-2,-1-42 2</inkml:trace>
  <inkml:trace contextRef="#ctx0" brushRef="#br0" timeOffset="73197">14210 133 63,'0'0'34,"-23"21"-2,40 56 2,2 30-22,23 53-2,-4 23 0,14 34-5,2 8-2,3-4-6,4-12-3,-23-44-15,8-22-14,-15-43 0,-2-35-2,-5-42 2</inkml:trace>
  <inkml:trace contextRef="#ctx0" brushRef="#br0" timeOffset="73550">15552 185 26,'0'0'31,"19"9"2,-4 45 2,12 40-12,-13 12-1,20 48-7,-7 17-5,17 21-4,-4 4-2,8 0-5,-4-4-3,-2-26-4,13-9-22,-15-36-5,4-30 0,-11-28-1</inkml:trace>
  <inkml:trace contextRef="#ctx0" brushRef="#br0" timeOffset="74497">9215 1107 66,'-24'25'32,"24"-25"0,13-23-1,14-2-25,-4-6 0,13-1-2,0-3-2,3 6-1,-1 10-1,-4 17 0,-9 18 0,-6 18 0,-11 16 0,-12 8 1,-9 13-1,-1-2 0,-7-4 0,-2-11 0,4-13 0,8-11 0,11-30 1,0 0-1,34 0 0,2-17 0,8 0 1,6 5-1,2 3 1,-4 16-1,-6 14 0,-14 12 0,-16 13-1,-8 8 1,-12 9-2,-17-5-3,2 0-5,-17-14-19,4-21-2,3-25-1,6-23 1</inkml:trace>
  <inkml:trace contextRef="#ctx0" brushRef="#br0" timeOffset="74874">9764 1032 64,'17'50'33,"-5"29"1,-1 9-6,7 24-13,-9-12-4,16 2-4,-4-25-2,10-20-2,-3-30 0,12-27-2,-7-23-1,-4-21 0,-6-18 0,-8-11-1,-15 0-1,-17-9-3,-4 16-3,-27-9-8,10 20-19,-14 14 1,2 14 0,6 16 1</inkml:trace>
  <inkml:trace contextRef="#ctx0" brushRef="#br0" timeOffset="75460">10854 1017 57,'-27'13'32,"10"16"0,0 10 0,11 24-23,-5-3 0,16 18-2,-5-8-3,16-1-1,5-15-1,9-14-2,7-17-2,3-33-7,8-18-23,1-19 0,-3-6-1,-9-15 0</inkml:trace>
  <inkml:trace contextRef="#ctx0" brushRef="#br0" timeOffset="75648">11120 1080 65,'0'68'33,"6"18"0,11 18-2,0 7-19,17 12-5,-3-7-4,5-11-4,-1-12-6,-12-34-11,0-15-14,-8-26 0,-15-18-2,15-25 3</inkml:trace>
  <inkml:trace contextRef="#ctx0" brushRef="#br0" timeOffset="75828">11334 1465 72,'2'-18'35,"-2"-3"-2,6 2 1,-4-19-23,19 11-5,-8-6-2,10 0-1,-4-3-2,6 9 0,0 15-1,-6 20 0,-8 19-1,-5 21 1,-6 8 0,0 11 0,-8 6-1,-1 0 1,1-8 0,6-11 0,8-19-1,7-14 0,12-11-3,-2-22-11,12-3-18,1-10-1,6-4 0,-4-8-1</inkml:trace>
  <inkml:trace contextRef="#ctx0" brushRef="#br0" timeOffset="76136">11776 1238 37,'0'0'29,"-16"36"2,18 5-1,10 13-14,-10-4-4,19 9-2,-8-11-1,16-2-2,-4-13-2,15-4-2,-2-10-2,2-7-3,4 5-3,-19-15-13,0 9-14,-25-11-1,0 0 0,-23 14-1</inkml:trace>
  <inkml:trace contextRef="#ctx0" brushRef="#br0" timeOffset="76355">11498 1253 79,'25'-42'35,"12"2"-3,12-1 2,9-9-29,12 0-8,11-2-29,5-5 1,2 3-2,-2-2-1</inkml:trace>
  <inkml:trace contextRef="#ctx0" brushRef="#br0" timeOffset="76768">13416 794 76,'0'0'35,"0"0"-1,0 0 1,19-21-24,-19 21-4,35-23-2,-8 11-2,5 12-1,1 10 0,-5 21-2,-11 20 1,-9 21-1,-10 14 1,-9 16 0,-8 6-1,3-3 2,-1-9-1,11-23 0,14-19-1,26-31 1,20-25-3,11-38-12,17-4-23,8-14 1,0-3 0,-6 3-2</inkml:trace>
  <inkml:trace contextRef="#ctx0" brushRef="#br0" timeOffset="77264">15477 665 78,'-26'4'34,"5"27"-1,3 28 2,9 24-29,1 11 0,22 16 0,1-8-3,12-4 0,17-20-1,2-28 0,5-32-1,5-30 0,-5-28-1,-5-18-1,-13-15-1,-16-10-3,-8 10-4,-39-9-10,5 26-8,-21 14-8,-2 21 0,-9 19 1</inkml:trace>
  <inkml:trace contextRef="#ctx0" brushRef="#br0" timeOffset="77693">16407 852 68,'0'0'32,"0"0"0,11 59 0,-17-5-26,14 19-1,0 2-1,13 8 0,0-5-1,11-10 0,1-13-1,5-18-1,8-20-1,2-17 1,-6-19-1,2-19 0,-6-7 0,-7-10 0,-5-5 1,-14 6-1,-8 10 0,-8 11 0,4 33 0,-31-9 0,10 30 0,0 19 0,4 6-1,2 12-1,13 4-4,2-14-9,17 2-18,4-14 0,12-13-1,1-21 1</inkml:trace>
  <inkml:trace contextRef="#ctx0" brushRef="#br0" timeOffset="78046">16994 875 63,'0'0'32,"0"0"0,0 0 0,0 0-23,0 0-2,46 5-2,-18-16 0,5 7-2,-6-2-1,1 6 0,-5 0-1,-23 0-1,21 21 1,-23-1-1,-5 1 0,-3 4 0,-9 2 0,6 0 0,1-6-1,1-2 1,11-19-1,2 19 1,-2-19-1,38 0-1,-6-2 0,1 2 1,3 10 0,-3 3 0,-5 10 1,-5 16 0,-15 3 1,-2 14 0,-18 3 1,-3-3-1,-6-6 0,-4-8-2,4-7-5,-8-29-14,29-6-13,-23-31 0,21-11-1,8-16 1</inkml:trace>
  <inkml:trace contextRef="#ctx0" brushRef="#br0" timeOffset="78475">17399 865 77,'0'0'35,"0"0"-2,0 0 2,21 8-29,4-8-1,0-8-2,13 2 0,2-3-2,2 1 0,0 2 0,-5 6-1,-3 10 0,-11 15 1,-6 15-1,-7 16 1,-8 17-1,2 13 1,-1 5-1,3 3 1,4-4-2,7-15 0,8-6-3,-2-32-5,13-1-10,-13-30-16,-2-10 1,-13-19-2,-6-9 2</inkml:trace>
  <inkml:trace contextRef="#ctx0" brushRef="#br0" timeOffset="78753">17623 1290 75,'-25'0'32,"25"0"-1,0 0-1,0 0-30,38-31-8,2 6-22,8-6 0,11-5-2,3-3 1</inkml:trace>
  <inkml:trace contextRef="#ctx0" brushRef="#br0" timeOffset="78889">18342 796 94,'19'-17'36,"-19"17"-1,0 0 1,0 0-29,-35 25-5,9 7 0,-9 12-2,-11 1 0,-3 12 0,7 1 0,1 5 0,9-3 0,11-6 0,13-2 0,16-16 0,11-1 1,17-12-1,12-4 0,13-9 1,2 1 0,-5-1 0,-3 5 1,-13 4-1,-11 8 1,-16 6-1,-19 5 0,-24 3 0,-7-1-1,-9-5 0,-7-6 0,-1-10-2,2-13 0,8-10 0,8-17-1,15-12-1,9-21-3,20-2-11,7-24-19,21-9 2,-3-11-1,9-11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3:30.04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271 1672 66,'-61'25'35,"19"23"-3,23 32 1,24 26-29,30 18-2,18 15 0,16 6 0,8-6-1,3-15-1,-2-14-2,-13-32-2,-13-9-5,-25-41-13,-8-14-10,-19-14-1,-25-40 0,-21-2 2</inkml:trace>
  <inkml:trace contextRef="#ctx0" brushRef="#br0" timeOffset="188">21 2122 32,'-23'-109'28,"17"1"1,23 3-1,18 15-16,5 1-5,17 28-3,-5 17-3,-1 27-1,-1 25-1,-10 20 1,-15 20-1,-6 15 0,-17 15 0,-17-2 1,-4 4-2,-16-13 1,-1-8-1,-2-14-4,15-7-5,-2-32-6,25-6-1,2-42-1,23-2 0,7-15 4,16 0 7,5-5 7,-3 5 9,4 15 6,-10 8 3,5 30 4,-16 10 3,3 28-5,-17 0-5,10 16-4,-14-8-2,8 8-1,-8-14-2,6-4 0,-3-22-2,6-14 0,-8-20-2,1-11 0,-2-10 0,-9-8-2,-8 1 1,-6-1-1,-11 9 0,-11 3 0,1 18-1,-7 8 1,3 15 0,1 4 0,9 9-1,23-11 1,-23 36-1,23-36 1,21 38 0,4-24 1,13 1-1,8-2 0,9 1 1,12 12 1,0 3 0,13 15 0,3 9 0,6 19 1,-1 6 1,2 16 0,-10 3-1,-5 0 0,-14-6 0,-9-13 0,-18-13 1,-13-17-2,-25-22 2,-17-26-2,-19-30 0,-23-20 0,-15-26-1,-12-23 0,-2-15-2,2-10 1,6-5 0,6 1 0,26 6 0,16 6-1,21 15 2,15 15-1,21 20 1,13 16 0,6 20 0,12 24 1,3 16-1,-3 26 0,-2 19 0,-14 12 0,-4 13-2,-22 7-2,-4 5-2,-29-16-9,4 6-10,-23-25-9,3-8 0,-12-24 1</inkml:trace>
  <inkml:trace contextRef="#ctx0" brushRef="#br0" timeOffset="1045">1062 1541 12,'31'-13'27,"1"13"1,5 11 2,3 16-14,-6-10-2,10 11-4,-4-12-3,2 10-2,-9-14-2,7 1 0,-9-9-1,7-2-1,-6-8-1,1-11 1,-8-6-1,3-11 0,-12-4 1,-7-4-1,-16-4 1,-3-3 0,-9 7 0,-6 11 0,0 5 0,4 14 1,21 12-1,-23 10 2,31 9-2,5 11 0,10 1-1,10 5 0,9 4-3,-4-15-8,12 5-21,-8-9 0,-6-8-1,-9-15 1</inkml:trace>
  <inkml:trace contextRef="#ctx0" brushRef="#br0" timeOffset="1398">1517 798 10,'-51'-85'21,"24"31"4,12 22 1,15 32-19,51 44 5,-3 17 1,19 34-1,-2 4 1,15 13-4,-11-9-3,9-8-5,-11-5-10,-2-29-21,-11-27-1,-8-28-1,-10-20 0</inkml:trace>
  <inkml:trace contextRef="#ctx0" brushRef="#br0" timeOffset="1601">2288 823 13,'21'15'28,"0"8"2,2 6 1,3 7-14,-10-8-2,12 7-3,-16-16-2,7 2-6,-19-21 1,0 0-4,0 0-2,-8-23-1,-11-2-2,-10-13 0,1 4-2,-16-4 2,11 11-1,-11 4 2,8 14 2,5 18 3,5 10 3,20 19-1,0 8 2,20 13-1,-3-2 1,14 4-2,0-13 1,11-8-3,-3-16 0,1-20-1,0-21-1,-5-17 0,-6-12 0,-6-15-1,-9-7 0,-10-1 0,-6 6 1,-5 12 0,-4 9-1,3 15 2,14 27 0,-23-9 0,23 9 0,8 51 0,5-13-2,3 2-2,12 10-5,-7-14-15,10-4-9,-2-15-2,1-11 2</inkml:trace>
  <inkml:trace contextRef="#ctx0" brushRef="#br0" timeOffset="2075">2383 6 48,'-19'-27'31,"19"27"2,-4 46-1,27 17-26,19 34 2,6 6-1,13 13 1,-7-4-4,7-7-3,4-8-4,-19-28-13,5-8-15,-16-23-2,-12-15 0,-23-23-1</inkml:trace>
  <inkml:trace contextRef="#ctx0" brushRef="#br0" timeOffset="2271">2416 703 40,'-14'-30'28,"31"9"1,10-6-2,13-5-25,10 3 2,0-5 1,3 7-1,5 4-1,3 12 0,-8 9-1,-1 19 1,-8 8 0,0 17 0,-6 0 0,-5 9-1,-3 0-2,-9-5-4,4-2-6,-15-14-21,-10-30 1,0 0-2,0 0 1</inkml:trace>
  <inkml:trace contextRef="#ctx0" brushRef="#br0" timeOffset="2526">2953 349 49,'21'28'31,"2"3"1,9 5 0,-1 2-26,13 4 1,-6-6-2,10-3-2,-6-7-1,4-7 1,3-11-2,-3-6 0,4-12 1,-6-9-1,-4-15 0,-9-6-1,-8-4 1,-8-5 0,-21-1-1,-15-3-1,-8 9 1,-13 8-2,-2 13 1,-7 8 0,7 13-1,4 8-1,15 11 2,8 4 0,15 7 1,11-3 1,14-4 0,4-2 2,15-11-1,4-5 0,2-3 1,5-7-1,-1-5 0,-4-5 0,-8-2 1,-4-4-1,-17-3 0,-2-5 1,-11-3-1,-4 2-1,-10 1 1,5 6-1,-1-1-1,4 26 0,15-25 0,10 23 0,9 6-1,10 5-1,17 3-2,-1 3-7,33 10-24,-12 5 0,5 8-1,-8-7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3:33.35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40 2385 68,'-21'-25'35,"2"10"-1,19 15 1,-2 34-32,23 22 0,13 17-1,12 15 0,6 16-1,9 8-1,6 1-1,4-9 0,-6-10-3,-13-29-6,7-11-23,-21-29 0,-9-21-1,-18-31 1</inkml:trace>
  <inkml:trace contextRef="#ctx0" brushRef="#br0" timeOffset="241">67 2322 64,'-23'-12'34,"25"-9"-1,21-4 1,5-14-29,16-7 1,14-17-2,22-6-1,12-10 0,17-2-1,4-1 0,0 1-1,5 4 0,-10 4-1,-5 6 0,-15 11 0,-10 14 0,-11 7 0,-13 14 0,-4 17 0,-8 19 0,4 12 0,-2 16 0,4 20 1,3 14-1,-1 9 1,9 5 0,8 3 0,2-2-1,6 0 2,1-3 0,9-5 0,-5-11 0,2-5-1,-13-7 1,-8-5 0,-17-4 0,-13 2 0,-27-6-1,-27 4 2,-31-1-1,-32 3 0,-31 2 0,-30 4 0,-21 3-1,-14 2-1,-6-1-1,12 1-1,12 4-3,26-5-3,35 9-20,26-21-12,39-6 2,24-25-2,14-21 2</inkml:trace>
  <inkml:trace contextRef="#ctx0" brushRef="#br0" timeOffset="11806">2059 2166 27,'-35'-4'29,"-1"-6"-4,36 10-1,-21-28-3,44 14-3,4-28-5,40 3-5,11-26-1,27-6-3,18-14-1,30-7 0,27-6-1,28-4 0,18 6-1,21 10 1,15 13 0,23 19 0,12 17-1,11 18 1,4 17 0,-6 16-1,0 7 0,-9 11 0,-10 1-1,-29 2-1,-21-1 0,-36-3-3,-23 0 0,-50-10-5,-20 10-11,-41-14-14,-23-4 0,-44-13-2,0 0 2</inkml:trace>
  <inkml:trace contextRef="#ctx0" brushRef="#br0" timeOffset="12226">6416 761 64,'-4'23'32,"10"-4"-1,17 2 1,-6-13-24,35 4 0,9-9-2,17 5-1,3-4-2,12 6 1,-5 3-1,2 12-1,-13 15 1,-12 14-2,-15 8 1,-16 22-1,-26 7 1,-16 10-3,-19 7 0,-13-12-2,-4 0-3,-13-25-7,20-1-17,-12-34-5,28-15 0,21-21 0</inkml:trace>
  <inkml:trace contextRef="#ctx0" brushRef="#br0" timeOffset="12678">7468 855 57,'-32'-54'32,"9"20"-1,23 34 2,0 0-26,-8 44 0,18 39 0,11 40-2,4 30 0,-2 38 0,3 20-2,-3 10-3,0-4-1,-5-21-1,1-19-1,-12-42-3,7-28-10,-10-63-17,-4-44-1,17-42 1,-15-37 1</inkml:trace>
  <inkml:trace contextRef="#ctx0" brushRef="#br0" timeOffset="14234">8142 1266 75,'-19'18'34,"19"-18"-2,0 0 2,0 0-32,48-16 2,-1-3-1,-3-6-1,8 2-1,2 2-1,-1 9 0,-7 9-1,-17 12-1,-8 16 1,-17 8 0,-8 11 0,-15 4 0,-6 8 0,-8 0 1,-3-1 0,-4-3 1,7-6-1,8-11 0,12-6 0,7-10 1,6-19-1,27 13 1,4-16-1,13 3 0,7 7 1,-5 7-1,2 7 1,-4 15-1,-13 9 1,-12 18 0,-13 4-1,-18 2-1,-11-3 1,-15-5-4,0-3-7,-20-22-21,16-20 1,-4-24-3,12-21 2</inkml:trace>
  <inkml:trace contextRef="#ctx0" brushRef="#br0" timeOffset="14646">8580 1353 28,'42'29'29,"-4"36"2,-5 16 0,7 23-12,-13-3-4,19 5-4,-8-25-2,10-8-3,2-37-3,7-32 0,-3-38 0,5-26-1,-9-26 1,-12-12-2,-17-10 0,-21-2-1,-17 12-1,-29 14-4,-4 28-2,-21 16-5,10 34-11,-15 10-11,16 19-1,1 4 3,23 11 0</inkml:trace>
  <inkml:trace contextRef="#ctx0" brushRef="#br0" timeOffset="14994">9715 355 54,'-40'6'32,"7"29"-1,10 38 0,8 29-19,19 42-1,1 19-5,18 35-4,2 17-7,0-7-8,17 9-9,-17-23-10,-4-23-2,-6-32 1,-5-30 0</inkml:trace>
  <inkml:trace contextRef="#ctx0" brushRef="#br0" timeOffset="15272">9933 1268 59,'0'-23'30,"0"23"-1,2 39 1,-2 9-26,0 11 0,6 14 0,-3-3 0,5 6-1,0-16 1,7-12-1,2-21-2,6-21-1,6-16-2,0-26-12,17-7-17,-2-9 0,3-7-1,-3-3 0</inkml:trace>
  <inkml:trace contextRef="#ctx0" brushRef="#br0" timeOffset="15482">10224 1093 69,'-19'16'32,"7"24"0,8 24 1,18 32-28,-1 17-3,12 16 0,2 7-3,-2-5-2,5 0-9,-14-26-19,1-22 0,-8-37-2,-1-25 1</inkml:trace>
  <inkml:trace contextRef="#ctx0" brushRef="#br0" timeOffset="15678">10446 1305 72,'0'0'33,"2"-29"-1,-2 29 1,25-29-30,-2 8 1,19 4-1,-6-4 1,10 11-1,2 2-1,-8 20-1,-6 13 0,-5 19 0,-17 14 0,-7 11 0,-10 8 0,-5 2 0,0-3 0,-5-12 0,4-5 0,9-18 0,2-12-1,0-29-1,28 21-2,-5-35-5,21 3-24,-15-16-2,11-2-1,-7-13 0</inkml:trace>
  <inkml:trace contextRef="#ctx0" brushRef="#br0" timeOffset="15971">11169 1143 81,'0'0'34,"-23"4"-1,14 21 1,1 8-32,2 11 0,2 6-1,8 8 1,6-6 0,9 3-1,4-10 0,11-3-1,5-2 1,8-7 0,1-6 0,-6 0 0,0-2-2,-11-4-3,-8 8-4,-23-29-9,-2 27-12,-27-27-5,-13 3 7,-19-24 14,-12-4 9,-5-13 3,-8-8 6,21 9 9,-4-13 14,25 4 4,19-4-8,31 14-13,11-5-7,29 3-2,17-6-1,12-4-3,18 1-9,1-14-20,0 5 0,-10-1-2,-2 5 2</inkml:trace>
  <inkml:trace contextRef="#ctx0" brushRef="#br0" timeOffset="16377">11556 150 59,'26'48'33,"-1"36"-1,10 32-1,-5 24-19,9 35-3,-7 6-5,-1 15-3,-4 2-7,-14-27-9,4-14-16,-5-30-1,-3-29-2,-3-36 1</inkml:trace>
  <inkml:trace contextRef="#ctx0" brushRef="#br0" timeOffset="16708">12216 1163 68,'-19'-12'34,"7"-7"0,16-4 1,9-14-25,16 10-2,4-9-2,18 9-2,-3 4-1,6 11-1,-1 16 0,-14 25-2,-13 15 1,-12 16-2,-12 9 2,-12 14-1,-11-1 1,0-3 0,0-12-1,13-11 1,3-12 0,20-17-1,10-17 0,15-22-3,17 3-9,-5-22-25,11 2 1,-7-7 0,5 5-2</inkml:trace>
  <inkml:trace contextRef="#ctx0" brushRef="#br0" timeOffset="17121">13165 0 93,'0'0'35,"-17"79"1,13 17 0,10 52-34,13 27 0,6 34 0,3 18-3,-1 4-2,4-3-3,-10-34-9,11-15-21,-16-35 1,3-19-1,-10-44 0</inkml:trace>
  <inkml:trace contextRef="#ctx0" brushRef="#br0" timeOffset="17595">13888 1115 78,'-13'34'35,"-2"18"0,13 21 2,2 12-30,21 20 0,-2-12-4,21-1 1,4-21 0,10-23-1,3-31 0,6-28-2,-5-30 1,-5-22-1,-20-10 0,-20-17-2,-17 1 0,-24-1-1,-16 11-2,-20 8 0,-6 25 0,-11 13-3,10 24-2,-7 3-8,32 21-19,4-1 2,27 11 0,15-25 1</inkml:trace>
  <inkml:trace contextRef="#ctx0" brushRef="#br0" timeOffset="17896">14305 2 71,'0'0'34,"29"63"0,-6 49 0,4 51-21,13 39-8,4 17 1,2 25-4,2 2-2,-4-17-3,-2-24 0,-15-37-13,0-20-20,-14-39 2,2-34-2,-17-42 1</inkml:trace>
  <inkml:trace contextRef="#ctx0" brushRef="#br0" timeOffset="18325">15151 1024 70,'-23'39'35,"29"36"-1,-6 19 0,13 31-18,-3 11-12,24 12 1,-7-11-3,17-12 0,2-20 0,6-28-1,3-33-1,-7-42 0,-2-27-1,-10-27 1,-9-21-2,-13-19 1,-14-2-1,-16 2-2,-14 11 1,-7 16-2,-1 26-1,-10 20 1,6 34 0,4 12-3,13 35-6,0-5-14,21 9-2,4-5-1,12-15 2</inkml:trace>
  <inkml:trace contextRef="#ctx0" brushRef="#br0" timeOffset="18701">15662 1159 68,'-19'-19'34,"19"19"-1,15-41 3,14 18-27,2-11-1,11 7-3,2 2-1,2 11-2,-2 12 1,-8 16-2,-13 11-2,-17 11 1,-12 10-2,-11-3 2,-8 7-2,0-8 2,-2-9-2,8-10 2,19-23-1,-15 19 1,15-19 0,25-10-1,3 1 0,5 1 1,7 4 0,-2 2-1,3 10 1,-1 15 0,-10 13 0,-5 7 0,-15 14 1,-3 11-1,-16 7 1,-8-2-1,-10-2 0,-6-17-3,3-1-5,-16-28-24,15-17-2,-3-35-1,11-15 1</inkml:trace>
  <inkml:trace contextRef="#ctx0" brushRef="#br0" timeOffset="19122">16041 984 55,'0'0'32,"-19"19"1,19-19 1,0 0-11,38-36-17,2 14 1,2-18-4,12 9 1,-2 1-1,3 14 0,-9 14-3,-11 16 0,-5 24 2,-11 16-2,-13 17 1,-2 14-1,-4 5 1,0 4 0,-2-2-2,6-3 0,0-14-3,1-14-2,11-1-12,-9-35-18,-7-25 1,0 0-2,0 0 1</inkml:trace>
  <inkml:trace contextRef="#ctx0" brushRef="#br0" timeOffset="19400">16236 1309 79,'-15'25'34,"5"-6"-1,14 2 1,-4-21-31,40 4-2,2-23 0,12-16-2,11-5-4,-4-26-10,16-1-15,-12 0-3,-4 7 1,-19 6 0</inkml:trace>
  <inkml:trace contextRef="#ctx0" brushRef="#br0" timeOffset="19595">16860 830 51,'17'-23'30,"-9"0"0,0 4 2,-18-8-22,10 27-1,-21-29-3,21 29 0,-46-8-1,15 16-2,-5 4-1,0 11-1,5 0 0,10 4 0,4 5 1,17-3-1,19-6 2,15 0-3,7 0 3,14 6-3,4 4 1,3 9 0,-5 14-2,-13 13 2,-13 12-1,-20 13 1,-13 6 0,-23 4 1,-13-6 0,-12-4 0,-9-19 1,9-21-1,-1-29 0,12-35 0,14-32-1,20-33 0,18-27 0,16-23-2,22-8-2,-1-15-21,21 16-13,-4 1 1,0 18-2,-10 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54.70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194 1790 33,'8'75'27,"17"28"0,1 3-1,3 11-18,11 2-1,-4-6-5,1-16-4,-1-18-5,-13-20-9,-8-34-10,-15-25 0,0 0 1,0-44-1</inkml:trace>
  <inkml:trace contextRef="#ctx0" brushRef="#br0" timeOffset="173">24 1882 47,'-21'-61'31,"13"5"1,10-3-2,25 13-17,0-17-2,22 13-4,-5 2-4,12 10-1,-5 18-2,1 13 0,-6 18-1,-8 18 0,-13 21-1,-14 2-5,-5 20-2,-19-10-6,1 9-8,-16-8-5,1 0 0,-9-19 0</inkml:trace>
  <inkml:trace contextRef="#ctx0" brushRef="#br0" timeOffset="421">618 1380 18,'37'-19'28,"-11"21"0,-16 21 3,-6 15-15,-2 22 1,-10-5-4,14 12-5,-8-7-1,15-7-1,1-9-2,9-15-2,7-23 2,12-12-3,0-21 1,2-11-1,0-8 0,-4-4 0,-9-2-2,-10 3 1,-17 3-1,-6 13 1,-17 14-2,-10 9 0,-5 12 1,-1 6-1,-1 7 0,3 2 0,5 1 1,28-18 0,-8 25 0,27-25 0,23-8 1,19-4 0,22 1 0,12 3 0,8 8 1,2 10 0,-1 17 1,-1 19 0,-11 13 1,-14 16-1,-17 9 1,-9 6 0,-14 0 0,-13-2-1,-12-13 1,-9-10-1,-12-19-1,-9-21 1,-8-23-1,0-23 0,-11-25 0,-6-23-1,2-21 1,-4-15-1,0-7-1,4-10 0,7-1 0,7 4 1,5 6-2,9 14 2,12 12-1,8 11 0,7 14 1,8 16 0,2 25 0,2 21-1,1 21 1,1 18 0,-8 18 0,-6 6-1,-5 18-3,-20-10-4,6 15-8,-30-13-17,0-8 1,-5-13-3,-1-10 3</inkml:trace>
  <inkml:trace contextRef="#ctx0" brushRef="#br0" timeOffset="1782">1838 907 55,'-18'-18'31,"18"18"0,8 39 0,5 1-23,-1 12-2,13 11 2,0 2-4,3 2-1,3-9-2,3-10 1,-7-18-1,0-18-1,1-16 0,-5-19 0,2-8-1,-6-17 1,-11-9-1,-4-6 0,-8 3 0,-4 5 0,-9 7 1,-6 9 0,0 16-1,0 4-2,2 21-7,-2 0-21,23-2 1,-28 15-2,28-15 1</inkml:trace>
  <inkml:trace contextRef="#ctx0" brushRef="#br0" timeOffset="2136">1939 357 52,'-4'59'33,"23"2"-4,6 14 2,11 9-21,10 12-1,-2-2-3,4 0-9,4-2-10,-5-19-17,-3-19 0,-13-16-2,1-19 2</inkml:trace>
  <inkml:trace contextRef="#ctx0" brushRef="#br0" timeOffset="2339">2531 809 56,'14'27'32,"-1"9"-2,-1-3 1,7 3-21,-12-15-1,9 0-2,-16-21-5,19 8-2,-19-8-2,19-29-2,-13 8-1,-8-11-2,-4 7 1,-11-12 0,3 14 1,-14 0 1,-1 10 3,0 3 2,1 8 3,9 16 1,-6 1 0,23 20 1,-8-1 0,14 12 0,4-11-2,11 5 0,-2-13-2,8-6 0,0-14-1,0-14 0,5-16 0,-7-6-1,0-11 1,-10-8-2,-1 2 1,-6-2-1,-1 13 1,-5 3-1,0 32 1,0 0-1,0 0 1,12 29 0,3 7 0,2 2-2,6 12-4,-4-23-14,6-2-11,2-21 0,0-10-1,-4-21 1</inkml:trace>
  <inkml:trace contextRef="#ctx0" brushRef="#br0" timeOffset="2805">2761 0 50,'-19'19'31,"30"39"2,4 15-1,12 28-15,-2-5-4,13 13-7,-5-7-4,5-14-6,4-6-21,-10-26-7,-1-14 0,-12-19-1</inkml:trace>
  <inkml:trace contextRef="#ctx0" brushRef="#br0" timeOffset="3000">2812 625 58,'0'0'30,"19"-8"0,4-3 0,0 9-24,10-15-1,11 13 2,-2-2-2,13 12-2,-3 7-2,1 10-3,-1 19-10,-12-1-18,-6 1-1,-11 0 0,-13-6-1</inkml:trace>
  <inkml:trace contextRef="#ctx0" brushRef="#br0" timeOffset="3226">3068 383 50,'21'6'29,"8"0"1,4 2 0,9 5-21,0-7 1,9 13-1,-5-6-2,2 14-3,-4 0-1,-6 6-1,-5 3-1,-3 2 0,-9-3 0,-2-3-1,-5-5-1,-14-27 1,26 25 0,-26-25-1,18-23 1,-9-6 0,-3-7 0,-4-4 0,-2-4 0,-8 3 0,-3-1 1,-10 8-1,-4 7 1,-2 8-1,0 3 0,-1 3-1,3 7 1,25 6-1,-23 2 1,23-2 0,23 21 1,11-7-1,4 3 1,12 6 1,2-2 0,9 4 1,-4-6-1,-1 2 1,-9-9 1,-8-1-1,-9-13 1,-9-11-1,-11-12 1,-8-10-2,-6-18 0,-4-1-2,-3-7 0,5 9-1,4 2-1,8 12 1,11 17 0,8 19 0,9 15 0,16 16 0,9 11-2,-3 2-6,12 8-25,-6 2-1,-1 2 1,-2-14-2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58.9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203 2306 23,'9'50'26,"24"28"0,1 5 1,16 12-18,11 18 1,0-1-5,-2-11-11,-2-13-17,2-13-3,-17-29 1,-4-23-1</inkml:trace>
  <inkml:trace contextRef="#ctx0" brushRef="#br0" timeOffset="248">0 2239 56,'-17'-25'31,"13"-4"1,12-2-1,23 6-23,18-13-1,29 11 2,8-7-2,25 1-1,15-9-2,21-2 0,9-10 0,22-1-2,5-10 1,10-1-1,5-14-1,-1 1 0,1-5 0,1 7-1,-14-3 1,-2-4 0,-11-10 1,1-6-1,1-7 1,-6-8 0,0-4 0,0-4 0,-4 1-1,-12 5 0,-16 17-1,-20 27 0,-22 12 0,-18 23 0,-19 15 1,-20 17-1,-11 17 0,-18 14 1,-14 10 0,-5 9-1,-6 6 1,-2 11-1,-4 6 0,0 0 0,4 2 0,5 0 0,9-4 0,5-3 0,9 1-1,1 0 1,16-4 0,7 3 0,1-1 0,2 0 0,-3 1-1,7 1 2,-4-4-1,-3 1 1,-7-5 0,-1-9-1,-6-2 1,-2-9-1,-5-10 1,-6-4 0,-6-21-1,0 23 0,0-23 0,-31 11 0,2-1 1,-3 0-1,-14 3 0,0 4 0,1-1 0,-1 7 0,0-2 0,8 7 0,2-8 0,5 1 1,10-2-1,-4 0 1,-5 2 0,-3 6 1,-14 2 0,-5 5 0,-24 14 0,-14 13 0,-30 5-1,-23 8 0,-27 7-1,-19-3 1,-19 3-2,-13-1 1,-8-3 0,0 2 0,-4 5-1,10 17 1,7 11-1,12 8 0,24 3-2,16-8-4,35 6-13,22-33-18,44-15-2,25-31 1,36-21-1</inkml:trace>
  <inkml:trace contextRef="#ctx0" brushRef="#br0" timeOffset="27445">3405 1340 19,'0'0'23,"3"-21"-5,-3 21 2,16-35-3,-16 35-4,28-34-2,-3 22-4,-8-7-1,14 6-1,1-3-2,10-1 0,0-2 0,17-4 0,-7-6 0,15 4-1,3-5 1,12 9-1,4 1-1,13 1 1,8 6-1,6 5 1,7 6-1,8 0 2,9 2-2,-3 8 0,-2-2 0,5 11 1,-3 2-1,5 8 0,-2 4-1,-1 11 1,-5 4 0,5 2 0,-3 5 1,-3-1 0,-8-2-1,0-4 1,-9-2 0,0-4-1,-8 2 1,3-11-1,-12-4-1,-7-2 1,-3-6-1,-11-4 1,-5-3-1,-9 1 0,-9-3 0,-8 1 0,-4 3 0,-6 1 0,-9 2 0,-6-1 0,0-3 0,-19-13 1,23 21-1,-23-21 1,0 0-1,17 2 1,-17-2 0,0 0-1,17-21 1,-17 21-1,0 0 1,4-21-1,-4 21 0,0 0 0,0 0 0,0 0 0,0 0 0,0 0 0,0 0 0,0 0 0,0 0 0,0 0 1,0 0-1,0 0 0,0 0 0,0 0 0,-19 2 1,19-2-1,0 0 0,0 0 0,0 0 0,0 0 0,-19-14 0,19 14 1,0 0-1,0 0 0,-17-23 0,17 23 0,0 0 0,-21-23 0,21 23 0,0 0 0,-21-19 0,21 19 0,0 0 0,-27-13 0,27 13 1,-23-8-1,23 8-1,-26-13 1,26 13-1,-23-16 0,23 16 0,-23-19-2,23 19-1,-29-15-5,29 15-17,-25-2-6,25 2-2,-32-8 1,32 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3:27.3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 0 42,'0'0'25,"0"0"3,0 0-2,-29 11-11,29-11-2,2 23-4,-2-23-1,18 27 0,-1-10-2,-17-17-1,44 23-1,-15-14 0,4 1-1,1-6-1,-1 7 0,0-1-1,-4 5 1,-6 4-1,-6 12 0,-11 5 0,-6 10 0,-10 8 0,-7 5 0,-6 2 0,2 0 0,-6-7-1,2-12 0,7-6-2,-3-19-6,21-17-20,0 0-7,0 0 1,-9-30-1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29.0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4653 27,'0'0'23,"0"0"1,-7-21 2,7 21-15,0 0 0,26-36 0,-8 24-1,-3-20-1,12 5-1,-8-19-1,15 2-1,-3-16-2,7-1-2,8-14-1,6-5 1,13-12-1,11-8 0,14-13 1,17-17-1,22-14 0,16-11-1,14-8 2,11-14-2,12-1 0,11-8 0,10-9 0,4-5 0,5 3 0,8-4 1,2 3-1,15 1 1,3 5 0,8 8-1,-5 10 0,-9 24 1,-1 14-2,-7 21 1,-6 14 0,-19 20 0,-12 14 0,-13 17 0,-11 10 0,-8 11 0,-12 10 0,-9 6 0,-11 9 0,-5 8 0,-5 7 0,-4 10 0,-10 4 1,-9 8-1,-10-4 0,-9 1 0,-19-5-1,-12-11-1,-10 1-3,-32-15-9,0 0-19,8-31 2,-21 10-2,-5-8 1</inkml:trace>
  <inkml:trace contextRef="#ctx0" brushRef="#br0" timeOffset="654">6445 92 49,'0'0'29,"-25"-4"1,25 4 0,0 0-19,0 0 1,19 0-2,4 2-4,15 7-3,4-5 0,8 8-1,2 3 0,3 4-2,-5 4 1,0 8-1,-16 7 2,-9 6-1,-17 8 1,-8 2 0,-21 7 0,-4-2 0,-15-3 0,3-8-3,-1-2-3,-2-21-7,21 2-21,19-27-1,-19 21 0,19-21-1</inkml:trace>
  <inkml:trace contextRef="#ctx0" brushRef="#br0" timeOffset="1368">7457 15 52,'-19'23'30,"7"33"2,3 32-2,-6 17-19,9 37 0,-11 0-1,9 15-4,-7-9-3,11-12-2,-2-19-2,4-29-5,10-23-9,-6-27-15,-2-38 1,28 0-4,-14-32 2</inkml:trace>
  <inkml:trace contextRef="#ctx0" brushRef="#br0" timeOffset="1609">7394 312 46,'-12'-27'29,"1"0"1,5-1-1,-3-5-14,22 10-3,-3-6-3,22 10-4,3 2-2,18 5-1,14 1 1,19 5-1,16-7 1,14 5 0,18-5-1,21 3 1,12-5-1,22 5 0,16-5-1,9 9 0,12 6 0,13 6-1,4 5 0,17 12 0,1 4 1,3 4-1,2 5 0,15 6 1,2-3 0,6-3 0,2-3 0,9-6 0,10-4 0,10-4 0,5-8 0,-1-7 0,3-2 0,-2-6 0,-2-7 0,-13-1-1,-9-7 1,-14-2-1,-15-4 0,-10 4 1,-19-4-1,-16 8 0,-14 1 0,-16 3 0,-21 7 0,-19 4 0,-21 6 0,-18 0 0,-22 9 0,-21 3 0,-14 1 0,-21 4 0,-11 0 0,-12 0 1,-7 0-1,-3 0 1,-7-21-1,-4 31 1,4-31-1,-7 29 0,7-29 0,-14 25 1,14-25-1,-19 36 0,4-15 0,-4 2 0,-6 2 0,0 4 0,-6 5 0,-3 3 0,-4 5 0,-4 4 0,1-2 0,-3 2 0,-3 2 0,1-4 0,-4-4 0,0-3 0,-5-5 0,3-9 0,-9-5 1,-12-5-1,-11-7 0,-16-4 1,-13-6-1,-22-2 0,-15 0 0,-20-3 0,-19 3 0,-16 0 0,-13 4 0,-21 4-1,-12 8 1,-11 3 0,-12 6 0,-17 12 0,-9-4 1,-8 9-1,0-3 1,-8 1-2,-2-7 2,1 2-1,3-6 0,0-8 0,0-3-1,-1-6 1,3-6 0,9-6 0,-3-2 0,6-7 0,11-8 1,8-6-1,18 0 0,3-7 0,11 1-1,16 3 1,15-3-1,19 1 1,11 9-1,24 4 1,20 4 0,24 3 0,34 3-1,19 5-1,30 12-2,9-4-4,28-2-27,40 26-1,-2-12 0,8-1-1</inkml:trace>
  <inkml:trace contextRef="#ctx0" brushRef="#br0" timeOffset="2881">9384 0 48,'15'-23'29,"-3"42"2,1 36-1,2 51-20,-13 26-1,12 46 1,-14-1 0,9 22-5,-11-9-3,4-14-3,0-19-7,-8-40-23,10-31 0,-4-34-1,6-29 0</inkml:trace>
  <inkml:trace contextRef="#ctx0" brushRef="#br0" timeOffset="3241">10999 322 58,'-2'-35'31,"-4"16"-1,6 19 1,-9 27-17,7 21-4,9 36-4,-3 12-1,8 27-2,1 7-1,2 6-2,3-2-1,-3-17-6,16-15-22,-16-28-3,10-26 1,-25-48-2</inkml:trace>
  <inkml:trace contextRef="#ctx0" brushRef="#br0" timeOffset="3639">12924 356 76,'-14'29'32,"1"25"-1,9 36 0,-3 15-27,10 25 1,-6-1-1,12 3-5,1-11-5,-3-25-23,9-25-1,-5-27 0,8-25-2</inkml:trace>
  <inkml:trace contextRef="#ctx0" brushRef="#br0" timeOffset="3970">14399 469 48,'17'-7'29,"6"20"2,-4 25 0,-7 14-19,7 36-3,-11 0 1,9 16-5,-4-1-3,-1-7-7,13-11-21,-8-28-4,2-19 1,0-30-3</inkml:trace>
  <inkml:trace contextRef="#ctx0" brushRef="#br0" timeOffset="5203">8067 707 51,'0'0'32,"0"0"1,0 0-1,-5-25-18,30 19 0,-6-17-5,15 4-4,-1-6-2,3 2-5,12 10-16,-4-6-14,-6 7 0,-3-3-1,-7 7 0</inkml:trace>
  <inkml:trace contextRef="#ctx0" brushRef="#br0" timeOffset="6700">8203 761 16,'0'0'21,"0"0"3,-23-4-6,23 4 0,0 0-3,-23 7-2,23-7-2,0 0 1,0 0-1,0 0-3,0-21-1,21-2-2,2-9-1,10-1-1,1-7 0,8 9-3,-7-7 1,1 15-2,-7 19 0,-8 16-1,-11 22 0,-7 12 0,-8 8 0,-13 7 1,1 8-1,-15-6 2,5-7 0,2-12 0,4-11 1,2-16-1,19-17 1,0 0-1,0 0 0,19-40 1,8 5-1,7-1 0,1 1-1,11 3 0,-4 9 0,-2 9 0,-4 14 0,-9 10-1,-4 20 1,-15 5 1,-5 9 0,-10 4 0,-5 2-2,-5-10-5,2 6-8,-4-25-15,1-15 1,-1-8-2,2-17 2</inkml:trace>
  <inkml:trace contextRef="#ctx0" brushRef="#br0" timeOffset="7181">8605 565 44,'23'23'29,"-17"17"2,-4 12-1,5 17-17,-5-11 0,14 7-3,1-19-4,17-12-3,-1-18-1,11-24-1,4-19 0,-2-15 0,-2-10-1,-10-11 1,-15-4-1,-15 4 0,-21 5-1,-12 6-3,-11 18-3,-14 7-13,-1 19-10,7 10 0,10 6-2,11 3 1</inkml:trace>
  <inkml:trace contextRef="#ctx0" brushRef="#br0" timeOffset="8294">9749 686 41,'0'0'28,"0"0"3,-5 21-9,14 15-3,-9-5-6,12 17-5,1-8-3,4 6 0,-3-6-3,5-7-2,0-12-2,-19-21-8,48-11-16,-23-9-4,-2-14 0,0-10 0</inkml:trace>
  <inkml:trace contextRef="#ctx0" brushRef="#br0" timeOffset="8497">10002 567 50,'-13'42'30,"3"10"0,8 13 0,-9-7-17,20 20-1,-1-5-6,5-8-7,8-5-9,-2-16-19,2-12 2,-3-20-4,-18-12 1</inkml:trace>
  <inkml:trace contextRef="#ctx0" brushRef="#br0" timeOffset="8970">10119 757 41,'0'0'27,"0"-29"2,11 4 0,10 2-16,-9-11-3,9 7-4,-2 4-3,0 11 0,-19 12-1,36 16 0,-28 10 0,0 17 1,-8 3 0,7 13 0,-7-5 0,2-1 0,2-7-1,4-7-1,-1-7 0,5-7-1,7-6-1,-19-19-2,27 25-3,-27-25-7,25 8-5,-25-8-11,0 0-2,9-25-1,-1 2 3</inkml:trace>
  <inkml:trace contextRef="#ctx0" brushRef="#br0" timeOffset="9309">10501 649 72,'0'0'31,"-30"20"-1,22 6-4,8-26-14,8 41-5,7-16-4,8 5-1,2-3 0,7 4-1,1-4 0,3 1-1,-3-1-1,-6-2 0,1 0-3,-14-6-2,9 12-10,-27-12-15,0 0 0,-19-11-1,-2-4 1</inkml:trace>
  <inkml:trace contextRef="#ctx0" brushRef="#br0" timeOffset="9542">10400 709 79,'8'-27'34,"-8"27"0,28-13 0,-1 5-24,2-17-3,17-4-1,9-15-5,8-15-8,8 5-26,-6-7 0,-2 11-1,-13 2 0</inkml:trace>
  <inkml:trace contextRef="#ctx0" brushRef="#br0" timeOffset="11106">11661 795 62,'0'0'32,"-2"-23"-1,8-4 1,11 6-18,-7-15-5,16 7-6,1 2 0,4 10-2,-3 15 0,-1 17-1,-8 16 0,-7 21 0,-8 11 1,-8 10 0,-10 5 2,-1-1-2,2-10 2,5-11-1,8-14 2,10-21-3,13-21 1,5-23-6,24-2-19,-4-13-10,9-4-1,-9-4-1,4 9 0</inkml:trace>
  <inkml:trace contextRef="#ctx0" brushRef="#br0" timeOffset="13083">13356 778 10,'4'-25'23,"-4"25"1,0-21 4,0 21-11,0 0-1,-4 21-2,12 19 0,-14 0-4,16 12-1,-3-6 0,18 6-4,-4-16-1,14-7-1,5-19-1,8-16 0,5-15 0,3-16 0,-1-9-2,-13-11-1,-9-1-2,-20-9-1,-9 12-3,-34-7-7,3 36-4,-31 6-10,-5 26-2,-6 15-1,10 18 2</inkml:trace>
  <inkml:trace contextRef="#ctx0" brushRef="#br0" timeOffset="14730">15318 488 16,'0'0'26,"0"33"1,-2 9 3,4 18-15,-8 1 0,15 19 0,-5-9-5,13 6-3,3-16-2,12-11-1,10-21-3,8-18-1,5-20-1,1-18-3,9-13 2,-11-12 0,1 0 0,-22-1 1,-14 5 0,-8 9 1,-15 16 1,-17 14 1,-9 16 0,-9 18-1,-3 8 0,6 11 0,0 6-2,7 0 0,8 3-4,2-16-7,21-3-12,7-7-4,-9-27 0,37 25-1</inkml:trace>
  <inkml:trace contextRef="#ctx0" brushRef="#br0" timeOffset="15685">16008 557 19,'0'0'22,"-21"8"2,21-8 1,0 0-15,0 0 0,-19-8 1,19 8-1,0 0 0,23-26-2,-11 8-2,14 1-1,-5-4-2,6 4 0,0 1-2,0 9 0,-4 3 1,-2 8-2,-21-4 0,21 34 1,-23-7-1,-8 6 0,-5 3 1,-2-3-1,-2 1 1,3-7-1,-1-4 0,17-23 0,-6 25 0,6-25 0,23 0 0,0-8-1,6 6 1,2 0 0,-3 6 0,-5 10 0,-2 3 0,-11 12 1,-6 7-1,-8 4 0,-6 1-1,-9 1 0,2 0-4,-10-15-3,10 3-8,-2-18-13,19-12-1,-31-8 1,24-13 0</inkml:trace>
  <inkml:trace contextRef="#ctx0" brushRef="#br0" timeOffset="16204">16389 565 64,'0'0'31,"0"0"0,0 0-1,0 0-21,27-42 0,5 17-5,-1-2-1,5 2-2,-1 6 0,-1 8-1,-1 9 0,-8 15 0,-14 14 0,-3 11 1,-4 12-1,1 11 1,-5 3 0,4 3 0,0 0 0,4-8-1,5-5-1,-1-14-2,7-3-7,-8-14-21,-11-23 1,29 15-3,-29-15 2</inkml:trace>
  <inkml:trace contextRef="#ctx0" brushRef="#br0" timeOffset="16474">16638 902 57,'-19'-11'29,"19"11"0,-27-19 0,27 19-21,0-25-2,0 25 0,27-25-6,-12 2-13,4 4-15,10-4-1,0 0-1,1 0 0</inkml:trace>
  <inkml:trace contextRef="#ctx0" brushRef="#br0" timeOffset="17302">17047 404 39,'8'-34'28,"-8"34"3,0-33-1,0 33-16,-8-31-3,8 31-3,-17-23-2,17 23-1,-27-11-2,27 11-1,-34 4-1,34-4 0,-40 25-1,21-6 0,9 8 0,-3 1 0,9 5 0,0 1-1,10 5 1,3 1 0,10 2 0,2 0-1,4-3 1,-2 5 0,6 0 0,-10-2 0,4 2-1,-11-2 1,1 2 0,-11-3 0,-2-1 0,-8-2 1,-5-9-1,-4-6 1,-6-10-1,-2-7 1,0-8 1,6-9-1,-6-7 1,10-8-1,5-11 1,12-7-1,4-13 0,13-12-1,13-2-2,-5-10-7,15 8-22,-9 2 0,-1 10-2,-9 7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3:36.11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13 63,'0'0'31,"2"-18"-1,-2 18-1,30 2-21,-1 4-1,19 11 2,5-11-2,22 6-1,11-9 0,27-3-2,15-7 0,27-3 0,17-9-2,24 6 0,22-1-1,36 8 0,12 1 0,23 7 0,16 5-1,26 7 0,7 1 1,11-5-1,16 3 0,-3-5 1,13-1-1,10-1-1,1 0 1,-1 3 0,3 7 0,-1 1 0,-6 6 0,-12 2 0,-13 2 0,-12 0 0,-20-4 0,-24-2 1,-18-4-1,-28-4 0,-30-5 0,-19-4 1,-23 0-1,-31-2 0,-27-2 1,-24 0-1,-20 0 1,-24 0-1,-7-2 0,-22 2 1,-27 0-1,0 0 0,0 0 0,0 0 1,-25 9-1,6 7 0,-4 5 0,-2 6 0,6 11 0,0 12-1,0 11 2,0 16-2,7 11 1,1 14 0,1 9 0,8 8 1,0 9-1,4-3 0,2 9 2,2-7-2,5-3 0,3-11 0,-1-15 0,2-6 0,-1-15 0,1-12 1,-7-19-2,1-13 2,-5-14-1,-4-19 1,0 0 0,-32 4 0,3-16 0,-13-3-1,-12-6 1,-15-4-1,-15 2 0,-21 0 0,-25 0 0,-29 0 0,-27 4 0,-28 1 0,-27 5 1,-37 3-1,-20 3 0,-31 3 0,-18 4 0,-24-2 0,-12 2 0,-19 2-1,-19 0 1,-11 2 1,-16 3-1,-9 1 0,3 2 0,-7 5 0,4-2 0,18-3 0,16-4-1,22-2 1,31-6-1,35-4 0,37-2-2,43-11-2,49 9-5,35-11-27,53 6-2,49-2 1,40 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4.35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0 143 78,'10'31'32,"3"7"-1,6 16 2,2 9-30,12 16 2,3 0-1,8 7-1,-6-11-1,1-8 0,-11-21 0,-3-14-1,-25-32 0,0 0-1,-11-40 0,-16-19-1,-6-22-1,-14-13 0,3-11 0,0-1-1,11 7 1,4 8 0,14 22 1,9 20 1,6 49 0,25 0 2,0 40-1,15 21 1,2 18 0,4 13 0,2 4 0,4 0 0,3-8-1,-1-15 0,1-14 0,-3-21 0,0-22 1,1-16-1,-3-21 1,-8-16-1,-4-22 1,-9-6-1,-6-16 0,-15-3-1,-14 3 0,-13 8 0,-6 16-1,-11 17 0,3 22 1,-7 26-1,0 25 1,11 16 0,10 11 0,17 9 0,8 0 0,15-8 0,13-1-3,6-24-7,14-7-23,-6-21 0,2-10 0,-10-16-2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3:46.3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0 426 77,'-17'-25'32,"2"4"-2,15 21 2,0 0-31,32 6 1,6 9 1,21 8 0,10-7 0,28 11 0,12-9 0,19-1 0,15-15-1,27-10 0,32-17 0,25-2-1,27-10 1,28-8-1,37-7 0,28 1 0,23 1-1,20 9 1,8 6-1,5 6 0,9 2 0,6 11 0,2 3 0,7 5 1,4 4-1,-7 0 0,3 0 1,3 4-1,-14-2 0,-10 2 0,-26 0 1,-23 4-1,-33 4 0,-32 4 0,-42 1 0,-44 5 0,-40 3-1,-42 4 1,-34-1 0,-37 1 1,-34 4-1,-21 4 1,-23 0-1,-20 0 1,-7 0 0,-7 0 0,-4 0 1,4 6-1,2 7-1,11 5 1,2 13 0,17 14-1,2 17 0,12 19 0,11 14 0,10 16 0,9 11 1,6 5-1,15 1 0,0-2 0,12-8 1,5-9-1,2-16 0,-1-17-1,-3-20 1,-7-17-1,-6-18 1,-10-19 1,-30-35-1,6 22 1,-34-28 0,-24-12 0,-26-5 0,-31 0-1,-28 1 0,-31 1 1,-29 7-1,-32 5 0,-30 5 0,-29 6 0,-21-2 0,-29 2 1,-25-2-1,-26-4 0,-25-2 1,-13-6 0,-14-3-1,-13 1 1,-8 3-1,4 5 0,0 8 1,8 9-2,15 5 1,23 7-1,15 14-2,25-2 0,38 6-1,34-6-3,50 4-5,29-14-23,59-2-2,40-17 1,47-6-2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22.7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17 61,'-31'-15'33,"10"11"-1,21 4 0,-13 23-16,13 0-5,23 21-5,5 6-3,14 10 0,6 7-2,7 0-1,6 0-3,-2-17-4,13 4-11,-23-29-15,3-16 1,-18-30-1,-6-15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22.9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391 0 76,'-49'66'29,"1"40"-1,0 23-1,-5 8-29,3 12-7,8-18-18,4-25 0,3-31-2,7-36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30.80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86 611 58,'-2'127'33,"6"23"0,-2 15 0,11 14-23,-5-16 1,7 6-5,-6-28-2,3-22-2,-3-27-3,-1-38 2,-8-54-1,0 0-1,-8-44 1,-5-39-1,-6-28 1,-6-32-1,-5-26 2,5-17-1,2-14 0,10-11 1,5 3 0,14 12 0,9 27 1,12 40 0,7 39 1,8 59-1,0 48 1,6 60 1,-3 38-1,1 41 0,-4 21 0,6 19 0,-6-2-1,2-13-1,-1-16 1,1-30-2,-2-20-1,-6-31-2,6-24-9,-15-43-24,-2-22-1,-19-30 0,-6-21-1</inkml:trace>
  <inkml:trace contextRef="#ctx0" brushRef="#br0" timeOffset="414">116 1192 99,'-2'55'37,"4"-22"2,21-8-2,2-29-31,17-19-1,6-25-1,7-19-2,8-6-3,0-12-11,13 20-25,-11 7-1,9 29 0,-18 22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31.82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158 328 69,'10'71'37,"-6"13"-1,13 26 0,2 14-28,12 19-1,7 0-3,4 0-2,2-6-3,-2-31-5,11-12-9,-20-43-21,-4-28-1,-29-23 1,13-36 0</inkml:trace>
  <inkml:trace contextRef="#ctx0" brushRef="#br0" timeOffset="203">-4 479 92,'0'-42'37,"13"-4"0,4-32-6,18 13-27,16-11 1,7 8-3,7 9-1,2 22-3,-4 28 0,-12 26-2,-9 31 0,-30 26 0,-12 29 0,-23 9 1,-13 10 0,-12-6 2,-2-11 1,-3-15 2,12-24 0,15-26 1,26-40 0,0 0 0,63-59 0,11 0-1,16-6 0,15-3 0,2 9-1,4 19 0,-13 32-1,-20 37 0,-24 37 0,-24 28-2,-28 31-3,-38 7-14,-10 22-18,-23-3 1,-3-5-1,-14-24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33.556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321 130 38,'0'0'31,"15"19"2,-7 4-2,19 17-18,-17-9 0,17 15-6,-4-6 0,6 4-3,-8-12 0,-1-5 0,-20-27-2,21 19 0,-21-19 0,-17-38-1,-7-4 0,-10-8-1,-7-13-1,-9-4-1,-2-1 0,-6 10 0,2 16 0,3 19 1,7 27 1,9 29 1,6 24 0,14 31 1,15 17 1,10 21-1,15 4 0,18-6-1,18-9-2,7-31-6,25-15-28,-6-41 1,10-26-2,-4-40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34.541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16 192 14,'0'0'26,"-17"25"2,17-6 1,0-19-12,6 52-3,0-18-2,19 29-2,-10-5-3,19 28-1,-9 0-1,2 8 0,-4-2-3,-4-13 0,-4-14 0,-5-19-1,-6-19 0,-4-27 0,-16-27 0,3-19 0,-6-19-1,-6-14 0,0-15-1,0-2 0,0 1 0,1 12-1,22 18 1,2 21-1,0 44 1,38-6 0,4 43 1,2 22 0,13 18 0,3 11 1,5 0 0,-4 0 1,-4-19 0,-9-11 0,-8-28 1,-3-22 0,-14-27 0,-6-27 0,-15-21-1,-8-16-1,-11-14-2,-14-11-5,6 9-8,-26 3-20,20 19-1,-7 8-1,17 27 0</inkml:trace>
  <inkml:trace contextRef="#ctx0" brushRef="#br0" timeOffset="511">858 822 21,'2'31'26,"6"5"-4,1-1 2,-1-12-6,17 11-3,-25-34-5,46 25-3,-12-31 0,10-5 0,-11-18-2,11-9-1,-8 1 0,-5-9-2,-14-3-1,-11 1-1,-10 2-1,-21 7-3,-4 13 0,-18 3-4,6 19-2,-16-4-4,15 18-10,-4 3-8,8 8 1,11-4 1</inkml:trace>
  <inkml:trace contextRef="#ctx0" brushRef="#br0" timeOffset="789">1302 713 31,'42'40'29,"-11"2"1,-10-5-8,-6 13-6,-19-18-4,4 1-4,-19-22-2,0-13-3,-6-21-1,0-9 0,2-12-1,6-6-1,4-4 0,13-3 0,9 11-1,12 11 1,12 16-1,5 13 1,2 14 0,4 17 0,0 17 1,-3 14 0,-3 7 0,0 4 0,-11 0 1,-2-6-1,0-7 0,0-10 1,-6-13-1,2-14 0,-21-17 1,36-4-2,-24-15 1,5-10-1,-2-7 1,-5-8-2,-1-8 1,-5 2 0,0-7 0,-2 3 0,-4 4 1,2 8-1,-2 2 1,0 19 0,2 21 0,0 0 1,-21 4 0,15 26 0,-3 16 0,7 6 0,2 7 0,9 3 0,5-3-2,9-11 0,9-4-2,8-27-7,20-5-26,-7-24 0,5-5-1,-3-25 1</inkml:trace>
  <inkml:trace contextRef="#ctx0" brushRef="#br0" timeOffset="1496">2599 588 36,'-3'25'33,"3"0"0,-8-4 0,2 10-17,6-31-4,-13 44-3,13-19-5,9 4-2,1 1-1,9 7 0,4-1 0,2-11 0,4-6-1,9-11 1,-6-14 0,-1-13 0,-6-10-1,-8-11 1,-11-6-2,-12-6-2,-5 4-1,-22-5-6,4 26-2,-20-2-8,16 25-9,-13 2-5,12 14 1,5 5 2</inkml:trace>
  <inkml:trace contextRef="#ctx0" brushRef="#br0" timeOffset="1797">2938 127 24,'19'-60'24,"-21"12"1,-7 29 3,-7 38-19,-8 14 0,12 45-1,-1 18 0,18 33 1,-5 5 0,23 15-1,0-13-1,14-5-1,3-22-3,0-21-3,0-17-2,-11-39-9,5-5-11,-34-27-11,0 0-1,-15-50 1,-21 8 0</inkml:trace>
  <inkml:trace contextRef="#ctx0" brushRef="#br0" timeOffset="2000">2741 857 46,'-25'-16'32,"25"16"2,0 0-2,31-19-18,32 19-6,13-11-9,9-10-28,18-6-2,8-13-2,6-1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4:36.84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456 79 56,'26'102'31,"7"25"-1,3 14-1,-1-1-30,-1 4-4,-11-28-10,-4-18-14,-4-32-2,-13-28 1,-2-38-1</inkml:trace>
  <inkml:trace contextRef="#ctx0" brushRef="#br0" timeOffset="165">-5 620 61,'0'54'33,"27"7"-1,15-16 0,19-5-27,14-21-1,18-26-3,7-24-3,3-29-2,4-9-4,-15-35-1,-8-4 0,-25-11 4,-15 7 3,-27 14 1,-15 23 3,-10 36 4,-18 22 3,12 56 2,-7 22 0,21 49-3,0 11-2,17 25-2,1 1 1,16-3-3,-3-17 1,7-19-2,-4-25 1,-3-29-1,-8-27-1,-4-33 1,-6-29-1,-20-23-1,-7-13 1,-3-8-1,-2 0 1,0 6-2,5 15 2,14 20-1,0 38 1,35 0 1,1 33 0,10 24 0,11 11-1,3 5 2,8 2-2,-6-2 1,6-11-1,-10-12 0,1-21 0,-9-20 0,-6-18 0,-14-22 0,-7-19-1,-15-16 0,-8-11 0,-17-9 0,1 5 0,-12 4 0,1 15 0,0 22 0,0 26 1,8 24 1,6 27-1,17 26 1,13 12-1,12 6 0,16 2-4,5-20-10,30-3-21,3-23-1,16-14 0,2-31 1</inkml:trace>
  <inkml:trace contextRef="#ctx0" brushRef="#br0" timeOffset="932">2671 614 50,'-13'-52'33,"-1"14"2,-3 5-2,-2 21-17,-14 5-7,9 26-4,-11 21-2,12 18-2,-5 17 0,8 14 0,7 7 0,9 0 0,2-7 0,16-12 1,5-23-1,8-20 0,9-26 0,-2-29-1,-1-25 0,3-16 0,-9-15-1,-6-10 0,-6 1 0,-7 9 0,-4 15 0,-2 28 1,-2 34 0,-2 21 0,7 31 0,3 21 0,7 10-2,-3 3-5,24 7-17,-13-28-10,11-13 0,-9-31-1,10-21 0</inkml:trace>
  <inkml:trace contextRef="#ctx0" brushRef="#br0" timeOffset="1301">2971 89 58,'0'0'33,"-11"25"0,22 42 0,2 22-26,16 28 2,0 6-3,9 12-1,0-4-1,4-10-1,-9-17 0,3-21-1,-9-22 0,-10-28-1,-17-33 1,0 0-1,4-48 0,-19-4 0,-8-15 0,5-5-1,-1-3 1,8 2-1,5 8 0,12 13-1,11 15 1,10 18 0,9 21-1,4 17 1,0 16-1,-3 15 1,-5 11 0,-13 5 0,-11 7 0,-16-6 0,-9-5-1,-17-18 0,-12-5-3,-10-24-2,1-9-2,-10-35-7,17 6-4,-13-31-15,25 6-2,11-19 2,15 1 3</inkml:trace>
  <inkml:trace contextRef="#ctx0" brushRef="#br0" timeOffset="1707">3466 612 57,'31'48'35,"-18"2"0,2 12 0,-11-16-17,8 18-7,-3-18-6,10-2-1,2-17-1,8-10-1,5-15-1,3-15 0,-5-8 0,1-14-1,-14-7 0,-10-8-2,-12-2 0,-22-4-3,-4 10 1,-17-2-2,2 13 0,-7 0 1,3 18 0,10 3 0,11 9 2,27 5 1,-21 7 2,21-7 1,38 18 1,-2-3 2,8-3-1,14 15 2,-3-4 0,10 13 0,0-5 0,4 15 1,-4-3-2,-2 5 1,-6-8-2,-5-1 0,-14-9 0,-5-6 0,-33-24-1,23 13 0,-23-13 0,-23-40-1,-8 3 0,-5-15-2,3-4 0,-7-9-2,11 3-1,3-3-2,18 17-1,0 1-6,8 47-9,27-34-16,-2 40 1,-2 5-1,2 22 3,-12 0 23,12 11 9,-2 12 9,-15-18 13,11 14 17,-2-13 3,10 1-1,-4-19 1,17 8-21,-15-21-7,22-4-5,-5-10-2,2-8-1,2-7 0,-2-13-2,-2-9 0,-11-5-1,-8-4 0,-12 4-1,-20 8 1,-12 13 0,-10 19-1,-7 23 1,-8 14 0,0 23 0,6 12-1,11 13 1,8-4 0,21-6-1,6-9-2,19-16-3,28-1-17,-3-37-17,11-6 1,0-25-1,4-4 1</inkml:trace>
  <inkml:trace contextRef="#ctx0" brushRef="#br0" timeOffset="2459">4892 837 97,'0'0'38,"23"10"0,-23-10-4,19 35-67,-19-35-4,10 25-1,-10-25-1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16.2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105 53 49,'-27'35'28,"2"9"2,2 2 0,7 2-19,3 5-5,15 11-1,-4-7-2,12 6 0,3-7-2,-1-4-1,1-2-1,-1-12 0,1-7-2,-13-31 1,4 19-1,-4-19 1,-8-27 0,-3-9 1,-3-14 0,3-14 0,-3-20 1,12-10 0,-5 2 2,10 4-2,3 9 2,8 20 0,5 22 1,8 37-1,2 27 1,9 31-1,3 17 0,5 20 1,2 3-2,-4 0 0,-3 2-3,-3-22-2,-7-7-4,-17-32-13,-3-9-9,-11-30-2,0 0 1,-33-21 1</inkml:trace>
  <inkml:trace contextRef="#ctx0" brushRef="#br0" timeOffset="376">122 550 52,'-11'21'30,"9"8"1,4-6-1,23 0-19,0-27-3,17-17-8,12-16-24,6-18-5,-1-7-2,-1-7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18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137 345 15,'12'72'19,"-6"-11"-2,17 6-13,-6-10-8,4-13-6,4-10-7,-25-34-1</inkml:trace>
  <inkml:trace contextRef="#ctx0" brushRef="#br0" timeOffset="152">21 240 20,'0'0'26,"-25"-17"2,25 17 0,7-29-16,1-5-2,19 2-2,5-8-2,5 7-3,5-1 0,4 17-2,-4 13 1,-2 17-2,-11 14 0,-12 15 0,-9 9-1,-12 3 1,-8-3-1,-9-1 1,0-14-1,4-15 1,17-21-1,0 0 1,0 0 0,19-42 0,21 9 0,1-3-1,14 0 1,4 9 0,-1 10 0,1 17 1,-15 14-1,-11 20 2,-20 15 0,-17 16 0,-15 8 0,-19 12 1,-12-5-1,-9-11-1,3-6-4,5-33-9,14-18-17,18-26-2,19-22 1,17-23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4.90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0 331 73,'4'46'32,"9"8"-1,16-2 0,-6-4-21,17 0-3,-3-19-2,10-8-3,-4-12-1,-3-16-3,-6-7-2,-11-17-4,0 1-3,-17-20 1,2 13 0,-18-11 1,6 14 4,-7 3 2,-1 12 5,12 19 5,0 0 2,4 38 2,2-11 0,25 21-1,-1-8-2,14 8-2,0-13-1,10-2 0,2-24-2,3-7 1,-9-21-2,-6-12 1,-10-21-1,-13-7-1,-17-14 0,-13-2-2,-16 4 0,-6 3-2,-3 13-2,-5 5-5,14 25-12,-7-2-14,32 27 2,-31-12-1,31 12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20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455 54 16,'-10'-27'29,"-1"8"0,11 19-1,-23-8-8,-6 10-5,12 27-4,-17-2-6,3 13-1,-9-1-2,0 7-1,-6 0-1,4 2 0,4-6 0,4-5-1,5-3 0,8-5 0,11-2 0,5-2 0,12 6 0,5 1 0,1 7 0,8 7 1,6 10-1,3 7 1,1 14 0,-2 9 0,1 5 1,1 8 0,1-4 0,-5-5 0,3-8 0,-7-18 0,0-16 1,-2-21-1,0-27-1,0-23-2,4-18-2,4-18-3,15 1-6,-2-13-17,19 4-1,-8-2 0,6 13 1</inkml:trace>
  <inkml:trace contextRef="#ctx0" brushRef="#br0" timeOffset="421">369 984 27,'-61'13'27,"17"-3"2,15-8-1,29-2-19,0 0-1,12-48-4,28 4-10,13-22-19,12-16-3,15-10 0,8-3-1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21.5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21 733 15,'0'0'21,"0"0"1,20 48-7,-1 12-10,0 5 4,10 12-1,-6-12-2,3 4-1,-12-21-1,1-21-4,-15-27-5,0 0-5,-4-35-11,-13-18-3,-10-22-1,0-2 1</inkml:trace>
  <inkml:trace contextRef="#ctx0" brushRef="#br0" timeOffset="173">0 532 18,'37'-6'25,"-5"35"1,14 23-5,-4-1-4,14 20-2,-6-15-4,13 9-3,-11-22 0,5-3-2,-15-25 0,2-13-2,-19-21 1,-7-16-2,-18-20-1,-10-12 0,-19-10-2,-13-6-1,-2 1-3,-8-3-3,6 22-5,-9 2-15,18 28-5,5 8-2,13 19 2</inkml:trace>
  <inkml:trace contextRef="#ctx0" brushRef="#br0" timeOffset="451">646 587 52,'25'56'30,"-6"-4"0,-6-10 0,3-15-20,1 0-9,10-12 2,-6-17-1,8-13 1,3-12-1,1-9 0,-8-7-1,-6-10-1,-4-1-3,-21-6-3,1 9-2,-26-1-1,4 25 0,-23 2-1,6 27 1,-15 6 0,9 20 3,0 3 2,10 7 1,9-3-1,16-2-3,4-14 1,11-19-1,32 9 1,1-22 0,11-12 2,11-2 3,-3-4 5,4-1 4,7 13 4,-15 1 1,7 22 1,-20-2 1,7 23-1,-23-4-2,6 16-2,-17-12-2,7 5-2,-19-12 0,4-18-2,0 0-1,-19-2-1,0-23-1,0-8 0,-4-7-1,4-10 0,3 0 0,1 0-1,9 8 1,10 7 0,11 12-1,8 12 1,12 15 0,5 11 0,4 14-1,8 9 1,3 6 0,-1 2 0,0-5 1,-1-3-1,-5-9 0,-11-14 0,1-13 1,-9-17-1,-4-14 1,-12-15 0,-3-12-1,-10-13 1,-4 0 0,-4 4-1,-9 3 1,0 14 0,-6 14 0,-2 24-1,4 22 1,13 22 0,2 7 0,14 10-1,9 5 0,8-6-2,15 4-4,-5-24-25,18-10-2,-16-22-3,11-6 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22.8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0 749 40,'0'0'30,"0"0"1,0 0 0,14 23-19,3 31-3,-7-4-4,20 12-1,-1-3-1,7-9-1,6-13-1,-1-14 2,8-21-3,-1-16 1,-6-18 0,-9-7-1,-10-9 1,-8-11-1,-17 3 0,-15 0-1,-10 10 0,-13 4-1,-6 21-1,-9 3-1,14 18-3,-8-9-3,20 22-5,-2-15-11,31 2-5,-17-25 1,30-11 0</inkml:trace>
  <inkml:trace contextRef="#ctx0" brushRef="#br0" timeOffset="271">228 157 30,'14'-75'29,"-3"18"0,-3 30-3,-8 27-9,0 0-7,2 56-1,17 22-3,-4 9-1,16 22-2,-1 1-1,9 0-2,5-1-4,0-26-8,5-6-19,-10-24 0,-5-14-2,-15-18 2</inkml:trace>
  <inkml:trace contextRef="#ctx0" brushRef="#br0" timeOffset="459">441 859 55,'-21'-15'32,"21"15"-1,-8-22-1,8 22-25,32-23-2,-5-2-10,13-5-21,-3 1-2,3 0-1,-4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19.2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225 90 58,'-13'-31'32,"3"4"-2,-5 4 1,-6 14-20,-2 41-3,-5 11-2,3 30-2,-2 19-1,2 21 0,4 6-1,6 2-1,13-13-1,8-18 2,13-23-3,13-44-4,24-19-23,5-29-4,11-12 0,3-16-2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19.8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122 2 43,'-10'50'30,"7"11"-1,8 10-1,5 14-21,7 5-1,10 6-4,-1-5-3,-1-16-8,8-4-8,-7-23-11,-10-17-1,-16-31 1,0 0 1</inkml:trace>
  <inkml:trace contextRef="#ctx0" brushRef="#br0" timeOffset="188">-2 104 52,'-2'-31'31,"10"4"1,18 8-1,9 3-19,22 18-4,6 6-2,7 17-2,-1 12-1,-2 20-2,-14 18-1,-11 14 0,-17 12-3,-31 3-2,-11 8-11,-29-7-15,-22-7 0,-18-17-1,-8-12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23.6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166 343 10,'6'33'25,"19"17"-1,19 23 2,8 14-20,11 3-4,0-1-16,-2-8-6,-3-12-3,-16-19-1</inkml:trace>
  <inkml:trace contextRef="#ctx0" brushRef="#br0" timeOffset="181">0 744 56,'27'25'32,"19"-8"-3,13-23 1,4-11-29,14-18 1,3-28-5,0-12-7,-16-26-8,-3 3-4,-29-12 2,-9 20 4,-28 5 3,-3 29 4,-19 20 8,6 22 9,21 14 9,-32 48 5,41 16-2,-1 3-4,26 24-1,-7-6-4,21 11-4,-8-15-2,10-4-2,-6-16 0,2-16-2,-10-24-1,-9-21-1,-4-14-1,-21-26-2,-2-6 0,-12-18-1,-5 3 1,-6-3-1,0 16 1,4 4 1,8 22 3,11 22 2,0 0 0,40 41 3,-6-8 0,14 17-1,-2-8 2,13 6-2,-1-19 0,3-12-2,-4-13 1,-3-13-2,-6-20 0,-6-10 0,-11-15-1,-12-7 1,-14-1-2,-12 2 2,-7 6-2,-12 8 2,-1 8-1,-2 15 1,0 17 0,10 14 0,6 11 0,9 10-1,10 5 1,13-1-4,10 6-4,-8-12-26,21-2 0,-4-18 0,6-7-1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40:24.8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 1097 36,'-19'-34'27,"-6"5"1,-2 4 0,-7 0-23,9 15 1,-9 5-2,9 20 0,-2 8 0,8 19 0,5 6-1,5 6 0,9 0-1,15-4 0,0-14 0,12-11 0,0-19-1,0-19-2,7-12 0,-9-12 0,-6-3 0,-3 1 0,-1 3 0,-9 11 1,-6 25 0,0 0 0,21 0 0,-12 21-1,7 10-4,-7-10-10,10 6-14,-1-10-2,5-9 2,-23-8-1</inkml:trace>
  <inkml:trace contextRef="#ctx0" brushRef="#br0" timeOffset="346">188 377 26,'0'0'30,"-17"19"3,31 33-2,3 9-12,25 24-3,0-6-5,14 11-3,-1-9-3,1-8-2,-7-16-1,-8-18 0,-7-12-1,-9-18 0,-25-9-1,8-27 0,-20-5 0,-1-11-1,-8-7 1,7-9-1,1-3 1,5-5 0,6 4 0,10 9-1,9 10 1,12 19 0,-2 15 0,7 20-1,-1 13 1,-5 19 0,-3 14-1,-17 11 1,-6 4 0,-12-2-1,-9-1-1,-13-20-3,5 5-8,-19-33-13,13-7-7,-3-26-1,13-14 1</inkml:trace>
  <inkml:trace contextRef="#ctx0" brushRef="#br0" timeOffset="745">717 544 50,'9'44'31,"1"8"2,-4-2-2,13 6-19,-8-20-4,18-3-2,-2-18-2,11-7-1,2-16-1,-1-15-1,-3-13 0,-9-12 0,-10-2-1,-11-4 0,-14 4 0,-15 4-2,-9 5-1,-10 7 0,-4 18-2,-4 3-3,13 17-1,-10-2-2,29 21-1,-7-12 1,25 16 0,0-27 1,29 31 2,2-23 6,13-5 4,15 1 5,1-15 4,14 15 2,-11-12 0,10 21 1,-15-11-1,3 19 0,-19-9-5,2 9-1,-23-11-1,0 9-2,-21-19 0,0 0-1,0 0 0,8-35 0,-22 1-2,-1-7 1,-4-5-1,2-2-2,-2 2 0,3 2-2,3 13-4,-10-7-10,23 38-18,0-29-1,0 29-2,0 0 2</inkml:trace>
  <inkml:trace contextRef="#ctx0" brushRef="#br0" timeOffset="1241">1548 400 70,'21'15'35,"4"-3"0,-25-12 1,34-16-28,-20-18-1,3-7-3,-6-18-2,-5-7 0,-8-3-2,-2 4 0,-9 17-2,-8 21 1,-2 25-1,4 27 1,0 23 1,9 21-1,12 12 2,11 9 0,12-15 0,17-11 1,10-24-1,11-25-2,10-13-10,2-42-24,-1-6 0,-16-20-1,1 3 1</inkml:trace>
  <inkml:trace contextRef="#ctx0" brushRef="#br0" timeOffset="1497">2138 190 71,'-16'44'28,"-3"-9"-25,8-12-3,11-23-32,0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5.42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321 385 52,'-38'-71'29,"7"15"2,14 25 1,17 31-20,17 56 2,8 14-4,27 38-3,-1 17 0,18 18-3,0 1-2,-2-7-2,-8-21-2,-8-27-3,-11-18-3,-24-46-1,-16-25-1,-14-48 0,-18-18-1,-35-42 0,-13-7 2,-21-20 6,-2-4 2,7 8 5,1 3 1,24 22 3,12 4 2,38 33 2,15-5 0,44 34-3,6 7-1,19 18-3,8 15-3,-2 17-1,-1 14 0,-10 17-1,-9 23-1,-28 8 1,-15 8-1,-16-2-1,-16 2 0,-16-18-3,0-3-3,-10-22-10,10-17-13,6-19-1,36-8-1,-19-25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5.8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0 410 75,'25'67'34,"-2"-11"-1,4 19-8,-10-25-9,27 3-8,-4-20-2,12-12-3,0-19-1,-2-12-1,5-20-1,-13-14-1,-7-10-1,-24-4-1,-9 1-1,-23 3 0,-6 12-1,-21 9 2,-3 14 0,-9 10 1,7 12 1,7 1 0,13 10 0,6-7-4,27-7 0,0 0-2,29 16 0,9-20 1,18 4 2,9 4 3,10 5 2,9 14 3,-5 8 4,16 21 1,-14 11 1,5 16-1,-15 9-3,2 10-1,-12-4-1,-7-2-1,-10-8 0,-10-15 0,-15-17-1,-13-18 0,-6-34 0,-29-9-1,-7-37-1,-18-33-1,-11-24-1,-17-22-1,1-11 0,-1-10-1,13 4 1,10 2 1,15 21 0,21 25 2,15 21 1,19 29 1,14 27-1,8 21 1,1 25 0,3 24-1,-7 5 1,-5 13-5,-6 11-6,-17-11-25,-4-2 2,-19-7-1,-13-12-1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7.03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80,'16'86'31,"9"10"0,4 11 1,9 4-31,6-2-1,1-21-8,1-18-21,-8-26-1,-11-28-1,-27-16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1:57.21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30 985 76,'-25'-23'32,"16"7"-1,7-9 2,19 0-27,8-15-1,38 4 0,19-18 0,31-8-2,21-9 0,30 0-1,18-5-1,20-1 0,14 0-1,0 6-1,-13 4 0,-14 15-1,-17 4 2,-29 8-1,-28 11 1,-29 10 0,-27 9 1,-23 14 1,-36-4 1,17 29 0,-28-4 0,5 11-1,-7 8 1,13 6-1,0 12-1,15 7 1,10 11 0,13 5-1,21 7 0,10 6 1,23-4-1,9 8 0,14-12 0,3-2-1,-5-5 0,-4-12 1,-15-6-1,-16-13 0,-26-4 1,-28-10-1,-37-13 0,-31-9 1,-42-3 0,-34 0-1,-39 1 0,-36 11 0,-26 9 0,-24 18-1,-7 19 1,1 12-1,14 11 1,18 6 0,31 3-3,24-18-4,49-3-29,24-34-1,39-15 0,27-29-1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13.8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319 371 39,'8'-32'29,"-3"3"3,-10 8-1,-11-8-16,16 29 1,-36-25-5,9 32-4,-15 5-4,2 13-1,-4 6 0,4 7-2,3 6-1,7-3 0,15 3 1,15-4-1,15-13 1,19-4-1,12-7 1,12-3 0,10 1 0,3 3 0,-4 6 1,-11 6-1,-9 13 0,-22 8 0,-19 6 0,-21 8 1,-12-5-1,-15-1 0,-10-14 0,-5-13-1,7-14 0,2-26-3,23-11-4,1-30-11,27-7-12,9-16-1,24-4 0,8-4 1</inkml:trace>
  <inkml:trace contextRef="#ctx0" brushRef="#br0" timeOffset="338">581 481 38,'36'11'30,"-7"18"1,-6 2 0,2 17-12,-14-9-7,12 7-5,-15 0-2,9-4-3,0-3-3,-3-12-2,-1 0-6,-13-27-4,0 0-13,0 0-5,8-52-1,-16 2 1</inkml:trace>
  <inkml:trace contextRef="#ctx0" brushRef="#br0" timeOffset="518">744 456 62,'0'0'31,"34"36"0,-15-9-8,12 14-12,-1-3-3,18 5-2,-2-9-3,-2-3-1,-2-6 0,-2-4-1,-7-7 0,-12-5 1,-21-9-1,0 0 0,0-27 0,-17 8-1,3-4 1,-1-6-1,0-2 0,9-1 0,4 3 1,13 4-1,-11 25 0,39-25 0,-9 23 0,3 8 0,3 9 0,-1 8 1,1 0-1,-7 8 0,-1-6 0,-9-2 1,-19-23-1,21 25 0,-21-25 1,-3-19-1,-3-4 1,-2-12-1,-1-7 1,5-1 0,2-5 0,4 8 0,7 5 0,9 12 0,1 12 0,15 22 0,4 14 0,3 14-1,6 15-2,-6 3-1,8 16-6,-18-15-21,9 6-4,-15-24 1,0-7-2</inkml:trace>
  <inkml:trace contextRef="#ctx0" brushRef="#br0" timeOffset="1007">1853 689 64,'0'0'32,"0"0"-1,17 30-1,-13 9-20,19 24 0,-6 3-5,10 7 0,-4 0-2,4-6-1,-1-13 0,-8-15-1,-5-16-1,-13-23 0,0 0-1,-8-23-1,-9-16-1,-10-21-1,-5-9 1,-1-23 0,1-6 0,-3-10 2,1-5 0,11 1 2,4 2 1,9 16 1,3 13-2,12 24 2,7 20-2,-12 37 1,34 4 0,-13 33-1,0 20 1,-7 11-1,-1 12-1,-11-1-1,-2 4-5,-15-29-26,3-8-1,-7-31 0,19-15-1</inkml:trace>
  <inkml:trace contextRef="#ctx0" brushRef="#br0" timeOffset="1398">1872 0 74,'27'42'34,"-4"12"-1,5 23 0,-3 4-25,10 11-2,1-7-1,6-6-3,0-16 0,10-20-1,-2-20-1,3-29 1,6-27-1,-5-19 0,-6-17 0,-6-12 0,-8-5-1,-9 7 1,-15 13-1,-3 24 2,-7 42-1,0 0 0,-11 35 1,15 26-1,13 20-4,6 4-29,21 7 0,17-15 0,19-8-2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08-12-03T17:22:15.8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113 82 88,'-27'-46'31,"8"21"0,-8 13 2,8 33-29,1 27-1,18 31 0,6 21-1,15 21-2,10 17-1,6-3-2,15 7-7,-6-31-17,12-11-4,2-39-1,0-28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735E7E-C59F-469D-8E01-4DD24277E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D0619E38-C032-4A06-85D2-D7114BBAF680}" type="slidenum">
              <a:rPr lang="en-US" smtClean="0"/>
              <a:pPr defTabSz="922338"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9325" y="2105025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1" lang="en-US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98975" y="2105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60000"/>
              </a:spcBef>
              <a:buClr>
                <a:schemeClr val="tx1"/>
              </a:buClr>
              <a:defRPr/>
            </a:pPr>
            <a:endParaRPr kumimoji="1" lang="en-US" sz="2400">
              <a:solidFill>
                <a:srgbClr val="CC6600"/>
              </a:solidFill>
              <a:latin typeface="Comic Sans MS" pitchFamily="66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458200" cy="16764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Title of Talk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68288" y="60960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73288" y="6096000"/>
            <a:ext cx="5170487" cy="457200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38BA-1BEC-4E5E-8E42-ECFDBE32F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E9C4-BB43-4AEF-90C0-572139022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B5E8-FE16-4996-9A58-E76867BC6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BE775-0433-4DA3-90AF-66FA7D0CB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7600"/>
            <a:ext cx="41529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17600"/>
            <a:ext cx="41529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01936-B290-4CEE-918F-88C0CB26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A941F-4420-46E9-9822-B9984C35E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71819-849D-456A-931F-E057EC7F5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55EC-8A37-4183-90A0-E9E2AC2AB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CB38-865C-4DB1-9427-E7F89774B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18B2-2C67-4D79-838F-94F5662EA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458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117600"/>
            <a:ext cx="84582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3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DA102A0-AE45-44CC-92BB-04A8B797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0000FF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kumimoji="1" sz="2600">
          <a:solidFill>
            <a:srgbClr val="FF0000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400">
          <a:solidFill>
            <a:srgbClr val="FF0000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 sz="2000">
          <a:solidFill>
            <a:srgbClr val="FF0000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rgbClr val="FF0000"/>
          </a:solidFill>
          <a:latin typeface="+mn-lt"/>
          <a:cs typeface="+mn-cs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rgbClr val="FF0000"/>
          </a:solidFill>
          <a:latin typeface="+mn-lt"/>
          <a:cs typeface="+mn-cs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rgbClr val="FF0000"/>
          </a:solidFill>
          <a:latin typeface="+mn-lt"/>
          <a:cs typeface="+mn-cs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rgbClr val="FF0000"/>
          </a:solidFill>
          <a:latin typeface="+mn-lt"/>
          <a:cs typeface="+mn-cs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har char="»"/>
        <a:defRPr kumimoji="1">
          <a:solidFill>
            <a:srgbClr val="FF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customXml" Target="../ink/ink5.xml"/><Relationship Id="rId21" Type="http://schemas.openxmlformats.org/officeDocument/2006/relationships/tags" Target="../tags/tag62.xml"/><Relationship Id="rId34" Type="http://schemas.openxmlformats.org/officeDocument/2006/relationships/image" Target="../media/image14.emf"/><Relationship Id="rId42" Type="http://schemas.openxmlformats.org/officeDocument/2006/relationships/image" Target="../media/image18.emf"/><Relationship Id="rId47" Type="http://schemas.openxmlformats.org/officeDocument/2006/relationships/customXml" Target="../ink/ink9.xml"/><Relationship Id="rId50" Type="http://schemas.openxmlformats.org/officeDocument/2006/relationships/image" Target="../media/image22.emf"/><Relationship Id="rId55" Type="http://schemas.openxmlformats.org/officeDocument/2006/relationships/customXml" Target="../ink/ink13.xml"/><Relationship Id="rId63" Type="http://schemas.openxmlformats.org/officeDocument/2006/relationships/customXml" Target="../ink/ink17.xml"/><Relationship Id="rId68" Type="http://schemas.openxmlformats.org/officeDocument/2006/relationships/image" Target="../media/image31.emf"/><Relationship Id="rId76" Type="http://schemas.openxmlformats.org/officeDocument/2006/relationships/image" Target="../media/image35.emf"/><Relationship Id="rId84" Type="http://schemas.openxmlformats.org/officeDocument/2006/relationships/image" Target="../media/image39.emf"/><Relationship Id="rId7" Type="http://schemas.openxmlformats.org/officeDocument/2006/relationships/tags" Target="../tags/tag48.xml"/><Relationship Id="rId71" Type="http://schemas.openxmlformats.org/officeDocument/2006/relationships/customXml" Target="../ink/ink21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9" Type="http://schemas.openxmlformats.org/officeDocument/2006/relationships/tags" Target="../tags/tag7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13.emf"/><Relationship Id="rId37" Type="http://schemas.openxmlformats.org/officeDocument/2006/relationships/customXml" Target="../ink/ink4.xml"/><Relationship Id="rId40" Type="http://schemas.openxmlformats.org/officeDocument/2006/relationships/image" Target="../media/image17.emf"/><Relationship Id="rId45" Type="http://schemas.openxmlformats.org/officeDocument/2006/relationships/customXml" Target="../ink/ink8.xml"/><Relationship Id="rId53" Type="http://schemas.openxmlformats.org/officeDocument/2006/relationships/customXml" Target="../ink/ink12.xml"/><Relationship Id="rId58" Type="http://schemas.openxmlformats.org/officeDocument/2006/relationships/image" Target="../media/image26.emf"/><Relationship Id="rId66" Type="http://schemas.openxmlformats.org/officeDocument/2006/relationships/image" Target="../media/image30.emf"/><Relationship Id="rId74" Type="http://schemas.openxmlformats.org/officeDocument/2006/relationships/image" Target="../media/image34.emf"/><Relationship Id="rId79" Type="http://schemas.openxmlformats.org/officeDocument/2006/relationships/customXml" Target="../ink/ink25.xml"/><Relationship Id="rId5" Type="http://schemas.openxmlformats.org/officeDocument/2006/relationships/tags" Target="../tags/tag46.xml"/><Relationship Id="rId61" Type="http://schemas.openxmlformats.org/officeDocument/2006/relationships/customXml" Target="../ink/ink16.xml"/><Relationship Id="rId82" Type="http://schemas.openxmlformats.org/officeDocument/2006/relationships/image" Target="../media/image38.emf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customXml" Target="../ink/ink1.xml"/><Relationship Id="rId44" Type="http://schemas.openxmlformats.org/officeDocument/2006/relationships/image" Target="../media/image19.emf"/><Relationship Id="rId52" Type="http://schemas.openxmlformats.org/officeDocument/2006/relationships/image" Target="../media/image23.emf"/><Relationship Id="rId60" Type="http://schemas.openxmlformats.org/officeDocument/2006/relationships/image" Target="../media/image27.emf"/><Relationship Id="rId65" Type="http://schemas.openxmlformats.org/officeDocument/2006/relationships/customXml" Target="../ink/ink18.xml"/><Relationship Id="rId73" Type="http://schemas.openxmlformats.org/officeDocument/2006/relationships/customXml" Target="../ink/ink22.xml"/><Relationship Id="rId78" Type="http://schemas.openxmlformats.org/officeDocument/2006/relationships/image" Target="../media/image36.emf"/><Relationship Id="rId81" Type="http://schemas.openxmlformats.org/officeDocument/2006/relationships/customXml" Target="../ink/ink26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slideLayout" Target="../slideLayouts/slideLayout2.xml"/><Relationship Id="rId35" Type="http://schemas.openxmlformats.org/officeDocument/2006/relationships/customXml" Target="../ink/ink3.xml"/><Relationship Id="rId43" Type="http://schemas.openxmlformats.org/officeDocument/2006/relationships/customXml" Target="../ink/ink7.xml"/><Relationship Id="rId48" Type="http://schemas.openxmlformats.org/officeDocument/2006/relationships/image" Target="../media/image21.emf"/><Relationship Id="rId56" Type="http://schemas.openxmlformats.org/officeDocument/2006/relationships/image" Target="../media/image25.emf"/><Relationship Id="rId64" Type="http://schemas.openxmlformats.org/officeDocument/2006/relationships/image" Target="../media/image29.emf"/><Relationship Id="rId69" Type="http://schemas.openxmlformats.org/officeDocument/2006/relationships/customXml" Target="../ink/ink20.xml"/><Relationship Id="rId77" Type="http://schemas.openxmlformats.org/officeDocument/2006/relationships/customXml" Target="../ink/ink24.xml"/><Relationship Id="rId8" Type="http://schemas.openxmlformats.org/officeDocument/2006/relationships/tags" Target="../tags/tag49.xml"/><Relationship Id="rId51" Type="http://schemas.openxmlformats.org/officeDocument/2006/relationships/customXml" Target="../ink/ink11.xml"/><Relationship Id="rId72" Type="http://schemas.openxmlformats.org/officeDocument/2006/relationships/image" Target="../media/image33.emf"/><Relationship Id="rId80" Type="http://schemas.openxmlformats.org/officeDocument/2006/relationships/image" Target="../media/image37.emf"/><Relationship Id="rId3" Type="http://schemas.openxmlformats.org/officeDocument/2006/relationships/tags" Target="../tags/tag44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customXml" Target="../ink/ink2.xml"/><Relationship Id="rId38" Type="http://schemas.openxmlformats.org/officeDocument/2006/relationships/image" Target="../media/image16.emf"/><Relationship Id="rId46" Type="http://schemas.openxmlformats.org/officeDocument/2006/relationships/image" Target="../media/image20.emf"/><Relationship Id="rId59" Type="http://schemas.openxmlformats.org/officeDocument/2006/relationships/customXml" Target="../ink/ink15.xml"/><Relationship Id="rId67" Type="http://schemas.openxmlformats.org/officeDocument/2006/relationships/customXml" Target="../ink/ink19.xml"/><Relationship Id="rId20" Type="http://schemas.openxmlformats.org/officeDocument/2006/relationships/tags" Target="../tags/tag61.xml"/><Relationship Id="rId41" Type="http://schemas.openxmlformats.org/officeDocument/2006/relationships/customXml" Target="../ink/ink6.xml"/><Relationship Id="rId54" Type="http://schemas.openxmlformats.org/officeDocument/2006/relationships/image" Target="../media/image24.emf"/><Relationship Id="rId62" Type="http://schemas.openxmlformats.org/officeDocument/2006/relationships/image" Target="../media/image28.emf"/><Relationship Id="rId70" Type="http://schemas.openxmlformats.org/officeDocument/2006/relationships/image" Target="../media/image32.emf"/><Relationship Id="rId75" Type="http://schemas.openxmlformats.org/officeDocument/2006/relationships/customXml" Target="../ink/ink23.xml"/><Relationship Id="rId83" Type="http://schemas.openxmlformats.org/officeDocument/2006/relationships/customXml" Target="../ink/ink2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image" Target="../media/image15.emf"/><Relationship Id="rId49" Type="http://schemas.openxmlformats.org/officeDocument/2006/relationships/customXml" Target="../ink/ink10.xml"/><Relationship Id="rId57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" Type="http://schemas.openxmlformats.org/officeDocument/2006/relationships/tags" Target="../tags/tag76.xml"/><Relationship Id="rId21" Type="http://schemas.openxmlformats.org/officeDocument/2006/relationships/image" Target="../media/image41.emf"/><Relationship Id="rId34" Type="http://schemas.openxmlformats.org/officeDocument/2006/relationships/customXml" Target="../ink/ink3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customXml" Target="../ink/ink29.xml"/><Relationship Id="rId29" Type="http://schemas.openxmlformats.org/officeDocument/2006/relationships/image" Target="../media/image45.emf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42.emf"/><Relationship Id="rId28" Type="http://schemas.openxmlformats.org/officeDocument/2006/relationships/customXml" Target="../ink/ink33.xml"/><Relationship Id="rId10" Type="http://schemas.openxmlformats.org/officeDocument/2006/relationships/tags" Target="../tags/tag83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customXml" Target="../ink/ink30.xml"/><Relationship Id="rId27" Type="http://schemas.openxmlformats.org/officeDocument/2006/relationships/image" Target="../media/image44.emf"/><Relationship Id="rId30" Type="http://schemas.openxmlformats.org/officeDocument/2006/relationships/customXml" Target="../ink/ink34.xml"/><Relationship Id="rId35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6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image" Target="../media/image4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3.jpeg"/><Relationship Id="rId10" Type="http://schemas.openxmlformats.org/officeDocument/2006/relationships/tags" Target="../tags/tag12.xml"/><Relationship Id="rId19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8.xml"/><Relationship Id="rId7" Type="http://schemas.openxmlformats.org/officeDocument/2006/relationships/image" Target="../media/image8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image" Target="../media/image11.jpeg"/><Relationship Id="rId4" Type="http://schemas.openxmlformats.org/officeDocument/2006/relationships/tags" Target="../tags/tag19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458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FF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smtClean="0">
                <a:ea typeface="ＭＳ Ｐゴシック" pitchFamily="34" charset="-128"/>
              </a:rPr>
              <a:t>Creative Commons Attribution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Non-Commercial Share Alike License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117600"/>
            <a:ext cx="84582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–"/>
              <a:defRPr kumimoji="1" sz="2600">
                <a:solidFill>
                  <a:srgbClr val="FF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400">
                <a:solidFill>
                  <a:srgbClr val="FF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 sz="2000">
                <a:solidFill>
                  <a:srgbClr val="FF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rgbClr val="FF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rgbClr val="FF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rgbClr val="FF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rgbClr val="FF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>
                <a:solidFill>
                  <a:srgbClr val="FF0000"/>
                </a:solidFill>
                <a:latin typeface="+mn-lt"/>
                <a:cs typeface="+mn-cs"/>
              </a:defRPr>
            </a:lvl9pPr>
          </a:lstStyle>
          <a:p>
            <a:r>
              <a:rPr lang="en-US" smtClean="0">
                <a:ea typeface="ＭＳ Ｐゴシック" pitchFamily="34" charset="-128"/>
                <a:hlinkClick r:id="rId2"/>
              </a:rPr>
              <a:t>http://creativecommons.org/licenses/by-nc-sa/3.0/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Original Developer: Beth Simon, 2009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bsimon@cs.ucsd.edu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5118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8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Keeping our data secure </a:t>
            </a:r>
            <a:r>
              <a:rPr lang="en-US" sz="2000" dirty="0" smtClean="0"/>
              <a:t>(pg 356 is insecure)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914400"/>
            <a:ext cx="891540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population = new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newPop.length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this.population.length;i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population[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0" y="3995678"/>
            <a:ext cx="89154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//BAD DESIGN… INSECURE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population =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Why? Remember there is a main program that sent in “</a:t>
            </a:r>
            <a:r>
              <a:rPr lang="en-US" dirty="0" err="1" smtClean="0"/>
              <a:t>newPop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066800"/>
            <a:ext cx="89154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 static void main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LabX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(String[]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{30,455,2,0,6376};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Species s = new Species(“Naked Mole Rat”,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3.3);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0" y="4549676"/>
            <a:ext cx="89154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//BAD DESIGN… INSECURE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population =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10200" y="228600"/>
            <a:ext cx="3505200" cy="889000"/>
          </a:xfrm>
        </p:spPr>
        <p:txBody>
          <a:bodyPr/>
          <a:lstStyle/>
          <a:p>
            <a:r>
              <a:rPr lang="en-US" dirty="0" smtClean="0"/>
              <a:t>Which is more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60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3"/>
                </p:custDataLst>
              </p14:nvPr>
            </p14:nvContentPartPr>
            <p14:xfrm>
              <a:off x="2917825" y="115888"/>
              <a:ext cx="182563" cy="5962650"/>
            </p14:xfrm>
          </p:contentPart>
        </mc:Choice>
        <mc:Fallback>
          <p:pic>
            <p:nvPicPr>
              <p:cNvPr id="2160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05283" y="112288"/>
                <a:ext cx="203119" cy="5970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60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4"/>
                </p:custDataLst>
              </p14:nvPr>
            </p14:nvContentPartPr>
            <p14:xfrm>
              <a:off x="652463" y="2312988"/>
              <a:ext cx="306387" cy="285750"/>
            </p14:xfrm>
          </p:contentPart>
        </mc:Choice>
        <mc:Fallback>
          <p:pic>
            <p:nvPicPr>
              <p:cNvPr id="2160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5982" y="2306510"/>
                <a:ext cx="319348" cy="298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60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5"/>
                </p:custDataLst>
              </p14:nvPr>
            </p14:nvContentPartPr>
            <p14:xfrm>
              <a:off x="941388" y="2219325"/>
              <a:ext cx="293687" cy="230188"/>
            </p14:xfrm>
          </p:contentPart>
        </mc:Choice>
        <mc:Fallback>
          <p:pic>
            <p:nvPicPr>
              <p:cNvPr id="2160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34910" y="2212841"/>
                <a:ext cx="306644" cy="243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60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6"/>
                </p:custDataLst>
              </p14:nvPr>
            </p14:nvContentPartPr>
            <p14:xfrm>
              <a:off x="1139825" y="1958975"/>
              <a:ext cx="268288" cy="474663"/>
            </p14:xfrm>
          </p:contentPart>
        </mc:Choice>
        <mc:Fallback>
          <p:pic>
            <p:nvPicPr>
              <p:cNvPr id="2160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33325" y="1952468"/>
                <a:ext cx="281287" cy="487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60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7"/>
                </p:custDataLst>
              </p14:nvPr>
            </p14:nvContentPartPr>
            <p14:xfrm>
              <a:off x="1395413" y="2025650"/>
              <a:ext cx="417512" cy="457200"/>
            </p14:xfrm>
          </p:contentPart>
        </mc:Choice>
        <mc:Fallback>
          <p:pic>
            <p:nvPicPr>
              <p:cNvPr id="2160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88934" y="2019195"/>
                <a:ext cx="430469" cy="470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60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8"/>
                </p:custDataLst>
              </p14:nvPr>
            </p14:nvContentPartPr>
            <p14:xfrm>
              <a:off x="1001713" y="2884488"/>
              <a:ext cx="111125" cy="261937"/>
            </p14:xfrm>
          </p:contentPart>
        </mc:Choice>
        <mc:Fallback>
          <p:pic>
            <p:nvPicPr>
              <p:cNvPr id="2160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5240" y="2878012"/>
                <a:ext cx="124072" cy="27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160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9"/>
                </p:custDataLst>
              </p14:nvPr>
            </p14:nvContentPartPr>
            <p14:xfrm>
              <a:off x="852488" y="2459038"/>
              <a:ext cx="1260475" cy="827087"/>
            </p14:xfrm>
          </p:contentPart>
        </mc:Choice>
        <mc:Fallback>
          <p:pic>
            <p:nvPicPr>
              <p:cNvPr id="2160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46007" y="2452557"/>
                <a:ext cx="1273436" cy="840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160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0"/>
                </p:custDataLst>
              </p14:nvPr>
            </p14:nvContentPartPr>
            <p14:xfrm>
              <a:off x="1160463" y="147638"/>
              <a:ext cx="1001712" cy="438150"/>
            </p14:xfrm>
          </p:contentPart>
        </mc:Choice>
        <mc:Fallback>
          <p:pic>
            <p:nvPicPr>
              <p:cNvPr id="2160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47865" y="141158"/>
                <a:ext cx="1020069" cy="4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16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1"/>
                </p:custDataLst>
              </p14:nvPr>
            </p14:nvContentPartPr>
            <p14:xfrm>
              <a:off x="4038600" y="198438"/>
              <a:ext cx="134938" cy="392112"/>
            </p14:xfrm>
          </p:contentPart>
        </mc:Choice>
        <mc:Fallback>
          <p:pic>
            <p:nvPicPr>
              <p:cNvPr id="216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5286" y="185836"/>
                <a:ext cx="154009" cy="41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60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2"/>
                </p:custDataLst>
              </p14:nvPr>
            </p14:nvContentPartPr>
            <p14:xfrm>
              <a:off x="4211638" y="152400"/>
              <a:ext cx="828675" cy="465138"/>
            </p14:xfrm>
          </p:contentPart>
        </mc:Choice>
        <mc:Fallback>
          <p:pic>
            <p:nvPicPr>
              <p:cNvPr id="2160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8679" y="145560"/>
                <a:ext cx="847394" cy="48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6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3"/>
                </p:custDataLst>
              </p14:nvPr>
            </p14:nvContentPartPr>
            <p14:xfrm>
              <a:off x="292100" y="3440113"/>
              <a:ext cx="8636000" cy="314325"/>
            </p14:xfrm>
          </p:contentPart>
        </mc:Choice>
        <mc:Fallback>
          <p:pic>
            <p:nvPicPr>
              <p:cNvPr id="216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0933" y="3420860"/>
                <a:ext cx="8655453" cy="345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160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4"/>
                </p:custDataLst>
              </p14:nvPr>
            </p14:nvContentPartPr>
            <p14:xfrm>
              <a:off x="931863" y="3859213"/>
              <a:ext cx="6646862" cy="1274762"/>
            </p14:xfrm>
          </p:contentPart>
        </mc:Choice>
        <mc:Fallback>
          <p:pic>
            <p:nvPicPr>
              <p:cNvPr id="2160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25383" y="3852733"/>
                <a:ext cx="6659822" cy="128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160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5"/>
                </p:custDataLst>
              </p14:nvPr>
            </p14:nvContentPartPr>
            <p14:xfrm>
              <a:off x="901700" y="5126038"/>
              <a:ext cx="1543050" cy="1041400"/>
            </p14:xfrm>
          </p:contentPart>
        </mc:Choice>
        <mc:Fallback>
          <p:pic>
            <p:nvPicPr>
              <p:cNvPr id="2160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95220" y="5119558"/>
                <a:ext cx="1556011" cy="105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160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6"/>
                </p:custDataLst>
              </p14:nvPr>
            </p14:nvContentPartPr>
            <p14:xfrm>
              <a:off x="1638300" y="5146675"/>
              <a:ext cx="6162675" cy="1249363"/>
            </p14:xfrm>
          </p:contentPart>
        </mc:Choice>
        <mc:Fallback>
          <p:pic>
            <p:nvPicPr>
              <p:cNvPr id="2160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31820" y="5140194"/>
                <a:ext cx="6175635" cy="1262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160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7"/>
                </p:custDataLst>
              </p14:nvPr>
            </p14:nvContentPartPr>
            <p14:xfrm>
              <a:off x="1033463" y="598488"/>
              <a:ext cx="1595437" cy="963612"/>
            </p14:xfrm>
          </p:contentPart>
        </mc:Choice>
        <mc:Fallback>
          <p:pic>
            <p:nvPicPr>
              <p:cNvPr id="2160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6983" y="592009"/>
                <a:ext cx="1608396" cy="976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160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8"/>
                </p:custDataLst>
              </p14:nvPr>
            </p14:nvContentPartPr>
            <p14:xfrm>
              <a:off x="1371600" y="685800"/>
              <a:ext cx="2768600" cy="1274763"/>
            </p14:xfrm>
          </p:contentPart>
        </mc:Choice>
        <mc:Fallback>
          <p:pic>
            <p:nvPicPr>
              <p:cNvPr id="2160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365120" y="679320"/>
                <a:ext cx="2781559" cy="128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160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9"/>
                </p:custDataLst>
              </p14:nvPr>
            </p14:nvContentPartPr>
            <p14:xfrm>
              <a:off x="4008438" y="1206500"/>
              <a:ext cx="115887" cy="241300"/>
            </p14:xfrm>
          </p:contentPart>
        </mc:Choice>
        <mc:Fallback>
          <p:pic>
            <p:nvPicPr>
              <p:cNvPr id="2160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01960" y="1200017"/>
                <a:ext cx="128843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160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0"/>
                </p:custDataLst>
              </p14:nvPr>
            </p14:nvContentPartPr>
            <p14:xfrm>
              <a:off x="1600200" y="1219200"/>
              <a:ext cx="6345238" cy="1677988"/>
            </p14:xfrm>
          </p:contentPart>
        </mc:Choice>
        <mc:Fallback>
          <p:pic>
            <p:nvPicPr>
              <p:cNvPr id="2160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93720" y="1212720"/>
                <a:ext cx="6358198" cy="1690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160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1"/>
                </p:custDataLst>
              </p14:nvPr>
            </p14:nvContentPartPr>
            <p14:xfrm>
              <a:off x="4062413" y="3895725"/>
              <a:ext cx="3700462" cy="800100"/>
            </p14:xfrm>
          </p:contentPart>
        </mc:Choice>
        <mc:Fallback>
          <p:pic>
            <p:nvPicPr>
              <p:cNvPr id="2160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055933" y="3889246"/>
                <a:ext cx="3713422" cy="813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160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2"/>
                </p:custDataLst>
              </p14:nvPr>
            </p14:nvContentPartPr>
            <p14:xfrm>
              <a:off x="4264025" y="5143500"/>
              <a:ext cx="3771900" cy="968375"/>
            </p14:xfrm>
          </p:contentPart>
        </mc:Choice>
        <mc:Fallback>
          <p:pic>
            <p:nvPicPr>
              <p:cNvPr id="2160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257545" y="5137018"/>
                <a:ext cx="3784859" cy="981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2160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3"/>
                </p:custDataLst>
              </p14:nvPr>
            </p14:nvContentPartPr>
            <p14:xfrm>
              <a:off x="5105400" y="304800"/>
              <a:ext cx="196850" cy="193675"/>
            </p14:xfrm>
          </p:contentPart>
        </mc:Choice>
        <mc:Fallback>
          <p:pic>
            <p:nvPicPr>
              <p:cNvPr id="2160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92804" y="293640"/>
                <a:ext cx="214124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2160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4"/>
                </p:custDataLst>
              </p14:nvPr>
            </p14:nvContentPartPr>
            <p14:xfrm>
              <a:off x="5089525" y="279400"/>
              <a:ext cx="141288" cy="338138"/>
            </p14:xfrm>
          </p:contentPart>
        </mc:Choice>
        <mc:Fallback>
          <p:pic>
            <p:nvPicPr>
              <p:cNvPr id="2160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84839" y="272918"/>
                <a:ext cx="152461" cy="349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2160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5"/>
                </p:custDataLst>
              </p14:nvPr>
            </p14:nvContentPartPr>
            <p14:xfrm>
              <a:off x="60325" y="1893888"/>
              <a:ext cx="268288" cy="709612"/>
            </p14:xfrm>
          </p:contentPart>
        </mc:Choice>
        <mc:Fallback>
          <p:pic>
            <p:nvPicPr>
              <p:cNvPr id="2160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361" y="1880207"/>
                <a:ext cx="289175" cy="736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60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6"/>
                </p:custDataLst>
              </p14:nvPr>
            </p14:nvContentPartPr>
            <p14:xfrm>
              <a:off x="239713" y="4605338"/>
              <a:ext cx="361950" cy="555625"/>
            </p14:xfrm>
          </p:contentPart>
        </mc:Choice>
        <mc:Fallback>
          <p:pic>
            <p:nvPicPr>
              <p:cNvPr id="2160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9999" y="4591294"/>
                <a:ext cx="385336" cy="57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160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7"/>
                </p:custDataLst>
              </p14:nvPr>
            </p14:nvContentPartPr>
            <p14:xfrm>
              <a:off x="333375" y="6408738"/>
              <a:ext cx="203200" cy="346075"/>
            </p14:xfrm>
          </p:contentPart>
        </mc:Choice>
        <mc:Fallback>
          <p:pic>
            <p:nvPicPr>
              <p:cNvPr id="2160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0405" y="6396134"/>
                <a:ext cx="221214" cy="366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160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8"/>
                </p:custDataLst>
              </p14:nvPr>
            </p14:nvContentPartPr>
            <p14:xfrm>
              <a:off x="835025" y="6437313"/>
              <a:ext cx="1189038" cy="442912"/>
            </p14:xfrm>
          </p:contentPart>
        </mc:Choice>
        <mc:Fallback>
          <p:pic>
            <p:nvPicPr>
              <p:cNvPr id="2160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26385" y="6429391"/>
                <a:ext cx="1202358" cy="461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160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29"/>
                </p:custDataLst>
              </p14:nvPr>
            </p14:nvContentPartPr>
            <p14:xfrm>
              <a:off x="2252663" y="6384925"/>
              <a:ext cx="1779587" cy="434975"/>
            </p14:xfrm>
          </p:contentPart>
        </mc:Choice>
        <mc:Fallback>
          <p:pic>
            <p:nvPicPr>
              <p:cNvPr id="2160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45103" y="6374483"/>
                <a:ext cx="1795788" cy="4587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Modifying the Species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This idea that the population array is just 5 entries, one per continent is a bit “obscure”.</a:t>
            </a:r>
          </a:p>
          <a:p>
            <a:r>
              <a:rPr lang="en-US" sz="2400" dirty="0" smtClean="0"/>
              <a:t>What if we have 2 arrays that are “linked” from a design point of view.</a:t>
            </a:r>
          </a:p>
          <a:p>
            <a:pPr lvl="1"/>
            <a:r>
              <a:rPr lang="en-US" sz="2000" dirty="0" smtClean="0"/>
              <a:t>One keeps the name of the “place” </a:t>
            </a:r>
          </a:p>
          <a:p>
            <a:pPr lvl="1"/>
            <a:r>
              <a:rPr lang="en-US" sz="2000" dirty="0" smtClean="0"/>
              <a:t>One keeps the population of the animal in that “place”</a:t>
            </a:r>
          </a:p>
          <a:p>
            <a:r>
              <a:rPr lang="en-US" sz="2400" dirty="0" smtClean="0"/>
              <a:t>What would my instance variables be?</a:t>
            </a:r>
            <a:endParaRPr lang="en-US" sz="2400" dirty="0"/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5410200" y="5791200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Be sure to call the String[] location</a:t>
            </a:r>
          </a:p>
          <a:p>
            <a:r>
              <a:rPr lang="en-US" dirty="0" smtClean="0">
                <a:solidFill>
                  <a:srgbClr val="33CC33"/>
                </a:solidFill>
              </a:rPr>
              <a:t>Draw them – samples.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en-US" dirty="0" smtClean="0"/>
              <a:t>Write a constructor for the new Species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066800"/>
            <a:ext cx="89154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String[] location, 		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population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this.population.length;i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population[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&lt;&lt;INSERT CODE HERE&gt;&gt;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0" y="4495800"/>
            <a:ext cx="2941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 = location;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0" y="5410200"/>
            <a:ext cx="36311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this.location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= location;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3307146" y="4343400"/>
            <a:ext cx="5561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 = new String[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location[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 = location[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200400" y="5934670"/>
            <a:ext cx="55611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 = new String[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this.location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 = location[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70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8"/>
                </p:custDataLst>
              </p14:nvPr>
            </p14:nvContentPartPr>
            <p14:xfrm>
              <a:off x="509588" y="4176713"/>
              <a:ext cx="166687" cy="276225"/>
            </p14:xfrm>
          </p:contentPart>
        </mc:Choice>
        <mc:Fallback>
          <p:pic>
            <p:nvPicPr>
              <p:cNvPr id="2170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8068" y="4165189"/>
                <a:ext cx="186488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70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9"/>
                </p:custDataLst>
              </p14:nvPr>
            </p14:nvContentPartPr>
            <p14:xfrm>
              <a:off x="1350963" y="5156200"/>
              <a:ext cx="244475" cy="260350"/>
            </p14:xfrm>
          </p:contentPart>
        </mc:Choice>
        <mc:Fallback>
          <p:pic>
            <p:nvPicPr>
              <p:cNvPr id="2170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43042" y="5145757"/>
                <a:ext cx="262838" cy="279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70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0"/>
                </p:custDataLst>
              </p14:nvPr>
            </p14:nvContentPartPr>
            <p14:xfrm>
              <a:off x="360363" y="6153150"/>
              <a:ext cx="266700" cy="539750"/>
            </p14:xfrm>
          </p:contentPart>
        </mc:Choice>
        <mc:Fallback>
          <p:pic>
            <p:nvPicPr>
              <p:cNvPr id="2170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206" y="6143776"/>
                <a:ext cx="280737" cy="560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70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1"/>
                </p:custDataLst>
              </p14:nvPr>
            </p14:nvContentPartPr>
            <p14:xfrm>
              <a:off x="785813" y="6342063"/>
              <a:ext cx="620712" cy="428625"/>
            </p14:xfrm>
          </p:contentPart>
        </mc:Choice>
        <mc:Fallback>
          <p:pic>
            <p:nvPicPr>
              <p:cNvPr id="2170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2573" y="6329107"/>
                <a:ext cx="628993" cy="450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70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2"/>
                </p:custDataLst>
              </p14:nvPr>
            </p14:nvContentPartPr>
            <p14:xfrm>
              <a:off x="1520825" y="6026150"/>
              <a:ext cx="225425" cy="400050"/>
            </p14:xfrm>
          </p:contentPart>
        </mc:Choice>
        <mc:Fallback>
          <p:pic>
            <p:nvPicPr>
              <p:cNvPr id="2170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1118" y="6015708"/>
                <a:ext cx="238728" cy="42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70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3"/>
                </p:custDataLst>
              </p14:nvPr>
            </p14:nvContentPartPr>
            <p14:xfrm>
              <a:off x="5114925" y="4146550"/>
              <a:ext cx="115888" cy="319088"/>
            </p14:xfrm>
          </p:contentPart>
        </mc:Choice>
        <mc:Fallback>
          <p:pic>
            <p:nvPicPr>
              <p:cNvPr id="2170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01969" y="4135025"/>
                <a:ext cx="134603" cy="34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70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4"/>
                </p:custDataLst>
              </p14:nvPr>
            </p14:nvContentPartPr>
            <p14:xfrm>
              <a:off x="5251450" y="5511800"/>
              <a:ext cx="184150" cy="350838"/>
            </p14:xfrm>
          </p:contentPart>
        </mc:Choice>
        <mc:Fallback>
          <p:pic>
            <p:nvPicPr>
              <p:cNvPr id="2170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44257" y="5503524"/>
                <a:ext cx="203572" cy="363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70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5"/>
                </p:custDataLst>
              </p14:nvPr>
            </p14:nvContentPartPr>
            <p14:xfrm>
              <a:off x="1397000" y="6483350"/>
              <a:ext cx="519113" cy="347663"/>
            </p14:xfrm>
          </p:contentPart>
        </mc:Choice>
        <mc:Fallback>
          <p:pic>
            <p:nvPicPr>
              <p:cNvPr id="2170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91600" y="6477592"/>
                <a:ext cx="528833" cy="356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70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>
                <p:custDataLst>
                  <p:tags r:id="rId16"/>
                </p:custDataLst>
              </p14:nvPr>
            </p14:nvContentPartPr>
            <p14:xfrm>
              <a:off x="2109788" y="6070600"/>
              <a:ext cx="769937" cy="476250"/>
            </p14:xfrm>
          </p:contentPart>
        </mc:Choice>
        <mc:Fallback>
          <p:pic>
            <p:nvPicPr>
              <p:cNvPr id="2170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98629" y="6057281"/>
                <a:ext cx="787575" cy="5010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en-US" dirty="0" smtClean="0"/>
              <a:t>Write a constructor for the new Species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105400"/>
            <a:ext cx="84582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Still has some “bad software design issues…”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1066800"/>
            <a:ext cx="891540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String[] location, 		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population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this.population.length;i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population[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 = new String[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this.location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 = location[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1066800"/>
            <a:ext cx="9144000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String[] location, 		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newPop.length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!=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(“Error constructing Species.  “+</a:t>
            </a:r>
          </a:p>
          <a:p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“Population array and location array must be same length.”);</a:t>
            </a:r>
          </a:p>
          <a:p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population = null; location = null;  </a:t>
            </a:r>
          </a:p>
          <a:p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return;</a:t>
            </a:r>
            <a:endParaRPr lang="en-US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}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population = new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  location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new String[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location.length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     { this.location[i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location[</a:t>
            </a:r>
            <a:r>
              <a:rPr lang="en-US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       this.population[i] = newPop[i]; 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     }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r"/>
            <a:r>
              <a:rPr lang="en-US" dirty="0" smtClean="0"/>
              <a:t>What is this code doing?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562600" y="3657600"/>
            <a:ext cx="3685624" cy="203132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Making sure </a:t>
            </a:r>
            <a:r>
              <a:rPr lang="en-US" dirty="0" err="1" smtClean="0"/>
              <a:t>newPop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location are legal</a:t>
            </a:r>
          </a:p>
          <a:p>
            <a:pPr marL="342900" indent="-342900">
              <a:buAutoNum type="alphaUcParenR"/>
            </a:pPr>
            <a:r>
              <a:rPr lang="en-US" dirty="0" smtClean="0"/>
              <a:t>Making sure </a:t>
            </a:r>
            <a:r>
              <a:rPr lang="en-US" dirty="0" err="1" smtClean="0"/>
              <a:t>newPop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location are of the same length</a:t>
            </a:r>
          </a:p>
          <a:p>
            <a:pPr marL="342900" indent="-342900">
              <a:buAutoNum type="alphaUcParenR"/>
            </a:pPr>
            <a:r>
              <a:rPr lang="en-US" dirty="0" smtClean="0"/>
              <a:t>Setting population and </a:t>
            </a:r>
            <a:br>
              <a:rPr lang="en-US" dirty="0" smtClean="0"/>
            </a:br>
            <a:r>
              <a:rPr lang="en-US" dirty="0" smtClean="0"/>
              <a:t>location to null</a:t>
            </a:r>
          </a:p>
          <a:p>
            <a:pPr marL="342900" indent="-342900">
              <a:buAutoNum type="alphaUcParenR"/>
            </a:pPr>
            <a:r>
              <a:rPr lang="en-US" dirty="0" smtClean="0"/>
              <a:t>Error, return without variable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CSE8A Lecture 27</a:t>
            </a:r>
            <a:endParaRPr lang="en-US" sz="2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838200"/>
            <a:ext cx="845820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Read next class: Re-read </a:t>
            </a:r>
            <a:r>
              <a:rPr lang="en-US" sz="2000" dirty="0" smtClean="0">
                <a:solidFill>
                  <a:srgbClr val="7030A0"/>
                </a:solidFill>
              </a:rPr>
              <a:t>Chapter 2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PSA9 due WED 11:59pm (pair – Make a class for Participant in medical study)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Exam:  Wed 3-6pm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Individual and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Survey Linked from </a:t>
            </a:r>
            <a:r>
              <a:rPr lang="en-US" sz="1600" dirty="0" err="1" smtClean="0"/>
              <a:t>Moodle</a:t>
            </a:r>
            <a:r>
              <a:rPr lang="en-US" sz="1600" dirty="0" smtClean="0"/>
              <a:t> under sample exam (up by Friday 5pm)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dirty="0" smtClean="0"/>
              <a:t>Study </a:t>
            </a:r>
            <a:r>
              <a:rPr lang="en-US" sz="1400" dirty="0" smtClean="0">
                <a:solidFill>
                  <a:srgbClr val="7030A0"/>
                </a:solidFill>
              </a:rPr>
              <a:t>CLICKER QUESTIONS </a:t>
            </a:r>
            <a:r>
              <a:rPr lang="en-US" sz="1400" dirty="0" smtClean="0"/>
              <a:t>(and quizzes, labs, PSAs, practice writing code)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Review Session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Friday: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Quiz (more points for you, practice for final)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TA </a:t>
            </a:r>
            <a:r>
              <a:rPr lang="en-US" sz="1800" dirty="0" err="1" smtClean="0"/>
              <a:t>evals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Microsoft Filming…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/>
              <a:t>If you don’t want to be filmed, let your group know, sit in roped off area 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/>
          </a:p>
          <a:p>
            <a:pPr lvl="2"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148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</p:spPr>
      </p:pic>
      <p:sp>
        <p:nvSpPr>
          <p:cNvPr id="6149" name="AutoShape 6" descr="https://moodle.ucsd.edu/file.php/4/PSA3/collage.jpg" hidden="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8" descr="https://moodle.ucsd.edu/file.php/4/PSA3/collage.jpg" hidden="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2" descr="http://www.kylandshapes.com/products/index_files/turtle-logo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66800" y="5538788"/>
            <a:ext cx="114300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http://psy.ucsd.edu/undergraduate_program/resources/images/triton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2200" y="5691188"/>
            <a:ext cx="1143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6" descr="http://i.zdnet.com/blogs/java_logo.gif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5614988"/>
            <a:ext cx="7810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 descr="http://www.sixthman.net/blog/wp-content/uploads/2008/11/treble-clef-music-notes-illustration-thumb534438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5691188"/>
            <a:ext cx="9620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 descr="http://www.istockphoto.com/file_thumbview_approve/6324045/2/istockphoto_6324045-modern-computer-and-keyboard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53200" y="5691188"/>
            <a:ext cx="1384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56" name="Straight Arrow Connector 1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rot="10800000" flipV="1">
            <a:off x="4648200" y="5486400"/>
            <a:ext cx="533400" cy="228600"/>
          </a:xfrm>
          <a:prstGeom prst="straightConnector1">
            <a:avLst/>
          </a:prstGeom>
          <a:noFill/>
          <a:ln w="28575" algn="ctr">
            <a:solidFill>
              <a:srgbClr val="0000CC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458200" cy="965200"/>
          </a:xfrm>
        </p:spPr>
        <p:txBody>
          <a:bodyPr/>
          <a:lstStyle/>
          <a:p>
            <a:r>
              <a:rPr lang="en-US" sz="2800" dirty="0" smtClean="0"/>
              <a:t>Lab 4: Grades will be assigned as average if missing:</a:t>
            </a:r>
            <a:br>
              <a:rPr lang="en-US" sz="2800" dirty="0" smtClean="0"/>
            </a:br>
            <a:r>
              <a:rPr lang="en-US" sz="2800" dirty="0" smtClean="0"/>
              <a:t>Who is missing… (vote A for each lab, multiple votes)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r>
              <a:rPr lang="en-US" dirty="0" smtClean="0"/>
              <a:t>Lab 3</a:t>
            </a:r>
          </a:p>
          <a:p>
            <a:r>
              <a:rPr lang="en-US" dirty="0" smtClean="0"/>
              <a:t>Lab 5</a:t>
            </a:r>
          </a:p>
          <a:p>
            <a:r>
              <a:rPr lang="en-US" dirty="0" smtClean="0"/>
              <a:t>Lab 6</a:t>
            </a:r>
          </a:p>
          <a:p>
            <a:r>
              <a:rPr lang="en-US" dirty="0" smtClean="0"/>
              <a:t>Lab 8 (week 8, lab 7)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dirty="0" smtClean="0"/>
              <a:t>CSE8A Art Exhibition!!!</a:t>
            </a:r>
            <a:br>
              <a:rPr lang="en-US" dirty="0" smtClean="0"/>
            </a:br>
            <a:r>
              <a:rPr lang="en-US" dirty="0" smtClean="0"/>
              <a:t>Honorable Mention</a:t>
            </a:r>
            <a:endParaRPr lang="en-US" dirty="0"/>
          </a:p>
        </p:txBody>
      </p:sp>
      <p:pic>
        <p:nvPicPr>
          <p:cNvPr id="4" name="Picture 3" descr="four seasons bath and finet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248400" y="0"/>
            <a:ext cx="2498476" cy="3327515"/>
          </a:xfrm>
          <a:prstGeom prst="rect">
            <a:avLst/>
          </a:prstGeom>
        </p:spPr>
      </p:pic>
      <p:pic>
        <p:nvPicPr>
          <p:cNvPr id="5" name="Picture 4" descr="Ashie_McPeak_PSA6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00" y="1066800"/>
            <a:ext cx="3886200" cy="2914650"/>
          </a:xfrm>
          <a:prstGeom prst="rect">
            <a:avLst/>
          </a:prstGeom>
        </p:spPr>
      </p:pic>
      <p:pic>
        <p:nvPicPr>
          <p:cNvPr id="6" name="Picture 5" descr="GreenSmear Leija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 t="12664"/>
          <a:stretch>
            <a:fillRect/>
          </a:stretch>
        </p:blipFill>
        <p:spPr>
          <a:xfrm>
            <a:off x="381000" y="4089511"/>
            <a:ext cx="3962400" cy="2768489"/>
          </a:xfrm>
          <a:prstGeom prst="rect">
            <a:avLst/>
          </a:prstGeom>
        </p:spPr>
      </p:pic>
      <p:pic>
        <p:nvPicPr>
          <p:cNvPr id="7" name="Picture 6" descr="Simpelo_Nogales_PSA6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978400" y="3733800"/>
            <a:ext cx="4165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CSE 8A Art Exhibition Grand Prize</a:t>
            </a:r>
            <a:endParaRPr lang="en-US" dirty="0"/>
          </a:p>
        </p:txBody>
      </p:sp>
      <p:pic>
        <p:nvPicPr>
          <p:cNvPr id="4" name="Content Placeholder 3" descr="winner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65766" y="1117600"/>
            <a:ext cx="6841067" cy="5130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2800" dirty="0" smtClean="0"/>
              <a:t>When can you make review session? (just vote A when I call that time, we’ll do multiple votes)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27200"/>
            <a:ext cx="8458200" cy="5130800"/>
          </a:xfrm>
        </p:spPr>
        <p:txBody>
          <a:bodyPr/>
          <a:lstStyle/>
          <a:p>
            <a:r>
              <a:rPr lang="en-US" dirty="0" smtClean="0"/>
              <a:t>Monday 10-11</a:t>
            </a:r>
          </a:p>
          <a:p>
            <a:r>
              <a:rPr lang="en-US" dirty="0" smtClean="0"/>
              <a:t>Monday 12-1</a:t>
            </a:r>
          </a:p>
          <a:p>
            <a:r>
              <a:rPr lang="en-US" dirty="0" smtClean="0"/>
              <a:t>Monday 3-4</a:t>
            </a:r>
          </a:p>
          <a:p>
            <a:r>
              <a:rPr lang="en-US" dirty="0" smtClean="0"/>
              <a:t>Tuesday 10-11</a:t>
            </a:r>
          </a:p>
          <a:p>
            <a:r>
              <a:rPr lang="en-US" dirty="0" smtClean="0"/>
              <a:t>Tuesday 12-1</a:t>
            </a:r>
          </a:p>
          <a:p>
            <a:r>
              <a:rPr lang="en-US" dirty="0" smtClean="0"/>
              <a:t>Tuesday 3-4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By the end of today’s class you should be able to…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1800" dirty="0" smtClean="0"/>
              <a:t>LLG54: Be able to draw the memory model of an object (at a more detailed level than before) – based on what happens in a constructor.</a:t>
            </a:r>
          </a:p>
          <a:p>
            <a:r>
              <a:rPr lang="en-US" sz="1800" dirty="0" smtClean="0"/>
              <a:t>LG55: Identify legal and illegal instances of method overloading, so you can know what “variations” on methods you can write.</a:t>
            </a:r>
          </a:p>
          <a:p>
            <a:r>
              <a:rPr lang="en-US" sz="1800" dirty="0" smtClean="0"/>
              <a:t>LG56: Create arrays of objects of any length or type and be able to use good software design for using arrays as fields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Our Species class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1143000"/>
            <a:ext cx="601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class Species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///////// fields ////////////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private String name;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population;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private 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/////// constructors ///////////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/////// methods ////////////////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Review: Draw what happens here… </a:t>
            </a:r>
            <a:r>
              <a:rPr lang="en-US" sz="2000" dirty="0" smtClean="0"/>
              <a:t>(hint pg 357)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0" y="9144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Species(String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  name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this.population.length;i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  population[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newPop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growthRate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newGR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381000" y="6488668"/>
            <a:ext cx="855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UNDERSTAND? There’s a missing line that causes an error – what is it?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DD"/>
      </a:lt1>
      <a:dk2>
        <a:srgbClr val="0099CC"/>
      </a:dk2>
      <a:lt2>
        <a:srgbClr val="4D4D4D"/>
      </a:lt2>
      <a:accent1>
        <a:srgbClr val="CC9900"/>
      </a:accent1>
      <a:accent2>
        <a:srgbClr val="800000"/>
      </a:accent2>
      <a:accent3>
        <a:srgbClr val="FFFFEB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00"/>
      </a:hlink>
      <a:folHlink>
        <a:srgbClr val="969696"/>
      </a:folHlink>
    </a:clrScheme>
    <a:fontScheme name="1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33CC33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33CC33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26405</TotalTime>
  <Words>637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1_Default Design</vt:lpstr>
      <vt:lpstr>PowerPoint Presentation</vt:lpstr>
      <vt:lpstr>CSE8A Lecture 27</vt:lpstr>
      <vt:lpstr>Lab 4: Grades will be assigned as average if missing: Who is missing… (vote A for each lab, multiple votes)</vt:lpstr>
      <vt:lpstr>CSE8A Art Exhibition!!! Honorable Mention</vt:lpstr>
      <vt:lpstr>CSE 8A Art Exhibition Grand Prize</vt:lpstr>
      <vt:lpstr>When can you make review session? (just vote A when I call that time, we’ll do multiple votes)</vt:lpstr>
      <vt:lpstr>By the end of today’s class you should be able to…</vt:lpstr>
      <vt:lpstr>Our Species class example</vt:lpstr>
      <vt:lpstr>Review: Draw what happens here… (hint pg 357)</vt:lpstr>
      <vt:lpstr>Review: Keeping our data secure (pg 356 is insecure)</vt:lpstr>
      <vt:lpstr>Why? Remember there is a main program that sent in “newPop”</vt:lpstr>
      <vt:lpstr>Which is more secure?</vt:lpstr>
      <vt:lpstr>Modifying the Species class</vt:lpstr>
      <vt:lpstr>Write a constructor for the new Species class</vt:lpstr>
      <vt:lpstr>Write a constructor for the new Species class</vt:lpstr>
      <vt:lpstr>What is this code doing?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CSE8A: Introduction to Programming in Java</dc:title>
  <dc:creator>Beth Simon</dc:creator>
  <cp:lastModifiedBy>Office of Graduate Studies</cp:lastModifiedBy>
  <cp:revision>185</cp:revision>
  <dcterms:created xsi:type="dcterms:W3CDTF">2005-09-11T19:54:51Z</dcterms:created>
  <dcterms:modified xsi:type="dcterms:W3CDTF">2012-07-06T22:38:50Z</dcterms:modified>
</cp:coreProperties>
</file>