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07:16.2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80701C-DB16-42BA-8AA7-8F4F27D728ED}" emma:medium="tactile" emma:mode="ink">
          <msink:context xmlns:msink="http://schemas.microsoft.com/ink/2010/main" type="writingRegion" rotatedBoundingBox="1040,-247 24983,-37 24902,9277 958,9067"/>
        </emma:interpretation>
      </emma:emma>
    </inkml:annotationXML>
    <inkml:traceGroup>
      <inkml:annotationXML>
        <emma:emma xmlns:emma="http://www.w3.org/2003/04/emma" version="1.0">
          <emma:interpretation id="{A4F4F592-D658-4355-AF7E-1EF4569E32B9}" emma:medium="tactile" emma:mode="ink">
            <msink:context xmlns:msink="http://schemas.microsoft.com/ink/2010/main" type="paragraph" rotatedBoundingBox="1036,-193 24396,-102 24388,1968 1028,1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975D5-8C1C-47D5-8345-4E9D344A2484}" emma:medium="tactile" emma:mode="ink">
              <msink:context xmlns:msink="http://schemas.microsoft.com/ink/2010/main" type="inkBullet" rotatedBoundingBox="1034,86 2016,90 2012,1005 1031,1001"/>
            </emma:interpretation>
            <emma:one-of disjunction-type="recognition" id="oneOf0">
              <emma:interpretation id="interp0" emma:lang="en-US" emma:confidence="1">
                <emma:literal>Q.</emma:literal>
              </emma:interpretation>
              <emma:interpretation id="interp1" emma:lang="en-US" emma:confidence="0">
                <emma:literal>Q</emma:literal>
              </emma:interpretation>
              <emma:interpretation id="interp2" emma:lang="en-US" emma:confidence="0">
                <emma:literal>Qt.</emma:literal>
              </emma:interpretation>
              <emma:interpretation id="interp3" emma:lang="en-US" emma:confidence="0">
                <emma:literal>Qr.</emma:literal>
              </emma:interpretation>
              <emma:interpretation id="interp4" emma:lang="en-US" emma:confidence="0">
                <emma:literal>O.</emma:literal>
              </emma:interpretation>
            </emma:one-of>
          </emma:emma>
        </inkml:annotationXML>
        <inkml:trace contextRef="#ctx0" brushRef="#br0">-99-389 9288,'-39'-29'4257,"21"22"-129,-7-9 0,-2-9-2838,11 22 0,-10-21 0,10 23-129,-16-14-258,3 14-258,-12-3 0,0 4-258,-12 14 0,1 15-129,-6 10-129,1 12 129,0 12-129,14 9 129,6 5-258,12 6 258,14-3-129,11 0-258,9-3 387,25-8-258,16-10 129,14-10-258,14-13 258,9-11-258,6-13 129,5-12 129,-4-12-129,-5-22 0,-9-14 129,-13-9 0,-11-12-129,-16-13 129,-13-10 0,-13-6 0,-12 9-129,-5 9 129,-22 15-129,-11 11-258,-8 31-258,-17 0-2064,11 34-2064,2 14-129,14-1-387,15 0-129</inkml:trace>
        <inkml:trace contextRef="#ctx0" brushRef="#br0" timeOffset="-530.0303">-270-317 7482,'2'11'4257,"-2"7"0,3 12 0,12 22-2064,-15-15 129,16 36-516,-16-18-516,17 23-387,-11-16-129,12 7-387,-8-15 0,3-6-258,-6-11 0,0-7-387,-2-7 0,-5-23-645,0 0-2064,0 0-1806,7-10 387,-7-19-774,-3-8 0</inkml:trace>
        <inkml:trace contextRef="#ctx0" brushRef="#br0" timeOffset="-40524.3179">29 0 2580,'-27'37'1935,"25"-17"-387,2-20 258,0 0-2709,0 0 258,0 0 1032,0 0 129,0 0-387,0 0-1935,0 0 516,0 0-645,0 0 129</inkml:trace>
      </inkml:traceGroup>
      <inkml:traceGroup>
        <inkml:annotationXML>
          <emma:emma xmlns:emma="http://www.w3.org/2003/04/emma" version="1.0">
            <emma:interpretation id="{B5DE947E-36E0-4306-A971-503FF37BDA40}" emma:medium="tactile" emma:mode="ink">
              <msink:context xmlns:msink="http://schemas.microsoft.com/ink/2010/main" type="line" rotatedBoundingBox="2383,-187 23661,-105 23655,1355 2377,1272"/>
            </emma:interpretation>
          </emma:emma>
        </inkml:annotationXML>
        <inkml:traceGroup>
          <inkml:annotationXML>
            <emma:emma xmlns:emma="http://www.w3.org/2003/04/emma" version="1.0">
              <emma:interpretation id="{7745C1B1-275A-4C14-8EF0-971B7C26C474}" emma:medium="tactile" emma:mode="ink">
                <msink:context xmlns:msink="http://schemas.microsoft.com/ink/2010/main" type="inkWord" rotatedBoundingBox="2382,178 2947,180 2943,955 2379,952"/>
              </emma:interpretation>
              <emma:one-of disjunction-type="recognition" id="oneOf1">
                <emma:interpretation id="interp5" emma:lang="en-US" emma:confidence="1">
                  <emma:literal>&amp;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985.0563">767 106 12126,'-126'-5'4902,"80"5"-516,14 12 516,14-8-2451,18-4-1548,30 16-258,20-11-129,5-5-387,7-3-387,13 3-1032,-15-11-2967,13 2-387,-5-3-129,-8 1-129</inkml:trace>
          <inkml:trace contextRef="#ctx0" brushRef="#br0" timeOffset="821.0468">627 204 11352,'-4'20'4515,"-17"10"-129,10-12 0,-9-11-2967,20 16 0,-17-20-129,17-3-258,0 0-387,0 0 258,0-33-516,14-1 258,-2-12-387,6-11-128,3-11-130,4-10 0,0-5 0,0 1 0,-2 7 0,0 8 0,-1 15 0,-3 15 0,1 21 0,-1 23 0,1 36-130,0 13 130,1 14 0,2 8 0,2 5 0,0 3 130,-2-8-130,-3-9-130,1-8 1,-5-15-129,5-5-258,-10-18-774,14 7-1935,-25-30-1806,18 5 516,-18-5-774,0-30 129</inkml:trace>
        </inkml:traceGroup>
        <inkml:traceGroup>
          <inkml:annotationXML>
            <emma:emma xmlns:emma="http://www.w3.org/2003/04/emma" version="1.0">
              <emma:interpretation id="{14C1163D-1917-4A60-97A4-8A3DF4F9CD61}" emma:medium="tactile" emma:mode="ink">
                <msink:context xmlns:msink="http://schemas.microsoft.com/ink/2010/main" type="inkWord" rotatedBoundingBox="3572,107 7561,123 7558,1003 3569,987"/>
              </emma:interpretation>
              <emma:one-of disjunction-type="recognition" id="oneOf2">
                <emma:interpretation id="interp10" emma:lang="en-US" emma:confidence="0">
                  <emma:literal>Language</emma:literal>
                </emma:interpretation>
                <emma:interpretation id="interp11" emma:lang="en-US" emma:confidence="0">
                  <emma:literal>language</emma:literal>
                </emma:interpretation>
                <emma:interpretation id="interp12" emma:lang="en-US" emma:confidence="0">
                  <emma:literal>languages</emma:literal>
                </emma:interpretation>
                <emma:interpretation id="interp13" emma:lang="en-US" emma:confidence="0">
                  <emma:literal>Languages</emma:literal>
                </emma:interpretation>
                <emma:interpretation id="interp14" emma:lang="en-US" emma:confidence="0">
                  <emma:literal>langrage</emma:literal>
                </emma:interpretation>
              </emma:one-of>
            </emma:emma>
          </inkml:annotationXML>
          <inkml:trace contextRef="#ctx0" brushRef="#br0" timeOffset="1469.0837">1753-432 11610,'-6'-37'4386,"6"37"-129,-3-25 129,3 25-2580,-2 9-258,2 30-258,-4-2-516,4 20 0,-1 1-387,1 17 129,0-4-129,7 2-129,5-9-129,9-11-129,6-12-258,-2-16-516,20 2-2064,-15-24-1935,7-3 258,-5-16-645,0-12 0</inkml:trace>
          <inkml:trace contextRef="#ctx0" brushRef="#br0" timeOffset="1896.1084">2432-112 10449,'14'-18'4386,"-14"0"-129,0 2-258,0 16-2451,-14-30-387,14 30 0,-30-27-258,12 26-129,-14 1-387,2 17 129,-9 10-258,5 10 129,0 2-129,7 8 0,4-3 0,11-1 0,10-11-129,6-9-129,19-13 0,7-10-129,7-5 0,1-18-129,3-9 0,-6-12-129,-3 4 129,-11-2-129,-3 5 0,-9 8 258,-4 13 0,-5 16 258,0 0 0,0 36 0,-3-6 0,3 7 258,0-1-129,2-3 0,8-4-516,-10-29-645,40 18-2967,-17-18-516,0-9 129,3-13-645</inkml:trace>
          <inkml:trace contextRef="#ctx0" brushRef="#br0" timeOffset="2240.1281">2653-281 14319,'9'78'4644,"-2"-41"-387,0-1 129,0-11-3612,4 7 129,-11-32 0,14 32-129,-14-32-387,0 0 0,18-4 0,-8-15-129,1-11 0,3-1-128,0-2-130,4 1 0,-2 5 0,0 4 0,0 12 0,-16 11 0,25 11 0,-12 15 0,-5 6 0,1 4 0,-2 0 0,6 1 0,-1-5 0,6-6 0,11-2-259,-6-24-1547,21 1-2580,2-1-516,10-9 258,0-10-516</inkml:trace>
          <inkml:trace contextRef="#ctx0" brushRef="#br0" timeOffset="2708.1549">3565-119 14448,'-12'-50'4515,"1"25"-387,-1 0 0,12 25-3354,-38-28 129,19 28 0,-19 0-387,6 12 0,-7 8-129,7 12 0,2-4 0,9 4-129,8-5-129,13-2 0,7-9-129,16-9 0,8-7 0,1-6-129,0-11 129,-2-6-129,-3-8 0,-6 5 0,-7 3 0,-5 5 0,-9 18 0,0 0 129,0 0-129,12 26 0,-10 14 129,2 4 0,-4 7 129,0 5 0,0-3 0,0 0 129,-11-7-129,-3-3-129,-7-7 129,-4-10-129,-7-8 129,-2-9-258,-4-9 129,-1-7-129,6-7-129,-1-13-129,14 9-645,-8-19-1290,22 14-2064,6 0-129,6 3-258,15 2-258</inkml:trace>
          <inkml:trace contextRef="#ctx0" brushRef="#br0" timeOffset="3128.1789">3640-304 12771,'0'-23'4515,"0"23"-258,0 0 258,0 17-2838,12 31-129,-12-14-258,16 23-258,-9-11-258,11 9-386,0-10-388,9-4 0,-2-15 0,7-8 0,1-9 0,1-9 0,2-7 0,-8-14 0,-3-10 0,-11-10 0,-1 2-388,-13-5 1,0 8 129,-4 3 0,-6 15 129,10 18 129,-25-5 129,19 17 0,1 15 129,5 5-129,5 1 129,13-2-129,9-3-516,1-14-645,22 2-2967,-4-10-645,6-6 129,-1 0-645</inkml:trace>
          <inkml:trace contextRef="#ctx0" brushRef="#br0" timeOffset="3496.2">4467-180 11610,'-11'-30'4386,"11"30"-129,-23-32-258,11 7-903,12 25-2580,-36-9 258,18 11-258,-8 5-129,3 13 0,-4-1 0,7 13 0,1-7 0,8 5-129,8-1-129,3-8 0,10-5-129,10-5 0,3-8-258,2-3 258,1-7-258,-4-12 129,-3-3 0,-6-3 0,-3 6 0,-4 1 129,-6 18 0,0-16 129,0 16 0,0 11-129,2 5 129,6 9 0,7-2-129,1-4-387,14 10-1161,-5-15-2709,10-5-129,3-9-129,1 0-387</inkml:trace>
          <inkml:trace contextRef="#ctx0" brushRef="#br0" timeOffset="3960.2265">4876-158 12900,'11'-22'4515,"-11"-8"-387,0 30 129,-2-21-2838,-14 8-645,16 13 0,-37 6 0,13 15-258,-6-2-129,5 12 0,0-6-129,8 3 129,4-7-129,13-5-129,0-16-258,16 4 0,7-4-129,0-16 129,2-4-129,-3-5 0,1-1 0,-7 1 0,-4 4 129,-5 3 129,-7 18 0,0 0 0,18 0 129,-11 26 129,2 10-129,2 10 129,0 4 129,5 7 0,-6-2-129,3 4-129,-4-4 129,-2 0-258,-7-7 129,0-4-129,-11-8 129,-7-8-258,-8-10 258,-6-9-129,-6-9 0,-3-13-258,7-10-387,-3-23-516,23 7-2580,-2-13-1032,16 3 258,2-8-516,21 0-129</inkml:trace>
          <inkml:trace contextRef="#ctx0" brushRef="#br0" timeOffset="4328.2476">5209-215 16899,'7'21'4515,"9"-21"129,3 0-516,1-12-3741,8-1-129,-4-8 0,4-4-129,-5 0 0,0-3 0,-5 1-129,-7 0 129,-8 6-129,-3 5 0,-19 11 0,-10 5 0,-8 14 0,-4 20 129,-2 8-129,6 15 129,7 2 0,19 3 129,11-5-129,20-4 129,17-12-128,15-9-130,10-12 0,4-12 0,-1-8 0,-6 0-130,0-5-773,-25-20-1935,3 13-1806,-12-6-129,-7 0-129,-9-1-387</inkml:trace>
        </inkml:traceGroup>
        <inkml:traceGroup>
          <inkml:annotationXML>
            <emma:emma xmlns:emma="http://www.w3.org/2003/04/emma" version="1.0">
              <emma:interpretation id="{676D07DA-7B21-4D83-B4D0-12ED78C03429}" emma:medium="tactile" emma:mode="ink">
                <msink:context xmlns:msink="http://schemas.microsoft.com/ink/2010/main" type="inkWord" rotatedBoundingBox="7836,11 9196,16 9191,1299 7831,1293"/>
              </emma:interpretation>
              <emma:one-of disjunction-type="recognition" id="oneOf3">
                <emma:interpretation id="interp15" emma:lang="en-US" emma:confidence="0">
                  <emma:literal>of</emma:literal>
                </emma:interpretation>
                <emma:interpretation id="interp16" emma:lang="en-US" emma:confidence="0">
                  <emma:literal>off</emma:literal>
                </emma:interpretation>
                <emma:interpretation id="interp17" emma:lang="en-US" emma:confidence="0">
                  <emma:literal>Off</emma:literal>
                </emma:interpretation>
                <emma:interpretation id="interp18" emma:lang="en-US" emma:confidence="0">
                  <emma:literal>oft</emma:literal>
                </emma:interpretation>
                <emma:interpretation id="interp19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5344.3057">6144-187 7224,'-26'0'4128,"-6"0"129,16 11-129,-4 3-516,-7-7-1935,22 22-258,-13-13-258,18 17-258,0-10-129,9 11-129,7-11-129,13 4 0,4-11-258,12-7 0,5-9 0,7-6-129,-2-17 0,0-9 0,-9-9 0,-7-5-129,-12-7 0,-15 3 0,-12-1 0,-26 8 0,-15 8 129,-9 8-129,-7 9-129,-2 11 0,8 7-129,1 5-387,27 24-903,2-19-2580,21-10-645,35 16 0,18-16-258</inkml:trace>
          <inkml:trace contextRef="#ctx0" brushRef="#br0" timeOffset="5878.3362">6472-47 14964,'0'0'4773,"10"9"-129,31-9-129,25 0-3612,-2-5-129,14 3-258,-6-7-258,-1 2-387,-4 7-516,-21-16-1161,3 14-2709,-21-3-258,-8 0 0,-20 5-516</inkml:trace>
          <inkml:trace contextRef="#ctx0" brushRef="#br0" timeOffset="10179.5822">7302 42 4902,'22'0'4128,"-3"-14"-387,-19 14 387,0-18-2064,0 18-129,0 0 0,16 0-129,-16 0-516,0 0-129,-16 11-258,11 5-129,-16-7-129,1 12-258,-8 1-129,-6 10 0,-9 7-129,-5 7-129,-9 4 129,0 5-129,-7 0 258,4 3-258,-1-4 129,8-5-129,5-8 129,10-9 0,8-7 0,11-9 0,19-16 0,-18 7 0,18-7-129,0-9 129,0-7 0,0-1-129,0-1 0,0-2 0,0 3 0,-2 1-129,-3 0 129,-2-2 0,7 18 0,-16-27 0,16 27 0,-18-19-129,18 19 0,0 0 129,-18-16-129,18 16 129,0 0-129,0 0 129,0 0-129,0 0 129,-11 8 0,11-8 0,0 0 0,-3 18 0,3-18 0,0 0 129,0 0-129,0 0 129,0 0-129,0 0 129,0 0 0,0-10 0,0 10 0,0-29-129,2 10 129,3 3-129,-2-2 129,-3 18-129,9-25 129,-9 25-129,6-16 0,-6 16 0,0 0 0,0 0 0,0 0 0,0 0-129,0 0 129,0 0 0,0 0 0,0 25 0,0 1-129,-6 5 258,-3 6-129,2 0 0,-2 4 0,1-3 0,-1-3 129,2-3-129,3-7 0,4-7 0,0-18 129,9 17-129,7-17 129,7 0-129,9 0 0,2-5 130,5 0-130,0-2 0,0 3 0,-1 4 0,-6 0 0,-9 0 0,-5 0 0,-18 0 0,21 0 0,-21 0 0,0 0-130,0 0-257,0 0-1032,0 0-2709,0 0-1032,0 0 258,0 0-645</inkml:trace>
          <inkml:trace contextRef="#ctx0" brushRef="#br0" timeOffset="5704.3263">7117-487 13029,'-21'-25'4515,"5"12"-258,-11-2 0,-19-3-3741,16 11 0,-11-6 0,7 11 129,-9-5-129,8 7-258,-3 0 129,8 9 0,0 5-129,7 13 0,3 5 0,11 12 0,4 8 0,5 10 0,2 0 0,9 4 0,1-4-129,6-3 0,0-8 0,-1-6-129,1-10-129,-7-8-129,3-2-258,-14-25-645,16 23-1935,-16-23-1806,0 0 387,-14-14-645,-8-7 129</inkml:trace>
        </inkml:traceGroup>
        <inkml:traceGroup>
          <inkml:annotationXML>
            <emma:emma xmlns:emma="http://www.w3.org/2003/04/emma" version="1.0">
              <emma:interpretation id="{CBDE56E0-92EF-4A36-849B-9AD56F4E41A5}" emma:medium="tactile" emma:mode="ink">
                <msink:context xmlns:msink="http://schemas.microsoft.com/ink/2010/main" type="inkWord" rotatedBoundingBox="9345,48 10969,54 10966,752 9343,745"/>
              </emma:interpretation>
              <emma:one-of disjunction-type="recognition" id="oneOf4">
                <emma:interpretation id="interp20" emma:lang="en-US" emma:confidence="1">
                  <emma:literal>TMs</emma:literal>
                </emma:interpretation>
                <emma:interpretation id="interp21" emma:lang="en-US" emma:confidence="0">
                  <emma:literal>BMs</emma:literal>
                </emma:interpretation>
                <emma:interpretation id="interp22" emma:lang="en-US" emma:confidence="0">
                  <emma:literal>TMS</emma:literal>
                </emma:interpretation>
                <emma:interpretation id="interp23" emma:lang="en-US" emma:confidence="0">
                  <emma:literal>•Ms</emma:literal>
                </emma:interpretation>
                <emma:interpretation id="interp24" emma:lang="en-US" emma:confidence="0">
                  <emma:literal>Ms</emma:literal>
                </emma:interpretation>
              </emma:one-of>
            </emma:emma>
          </inkml:annotationXML>
          <inkml:trace contextRef="#ctx0" brushRef="#br0" timeOffset="6748.386">7786-450 10191,'0'0'4644,"0"0"-129,0 0-129,0 18-2838,0 1-129,7 28-129,-7-10-387,13 22-129,-8-4-258,6 7-129,-6-7-129,4-2 0,-4-7-129,1-6-129,-3-5-129,-3-14-258,4 6-516,-4-27-1419,0 0-2322,0 0-129,0 0 0,-16-21-516</inkml:trace>
          <inkml:trace contextRef="#ctx0" brushRef="#br0" timeOffset="7620.4359">7514-345 11094,'-4'-20'4257,"4"20"129,25 0-774,-5-16-2580,23 16 129,-11-7-258,17 7-258,-4-10-258,8 4-129,-5-6 0,0 3-129,-5 0-129,-2 2 0,-11 0 129,-1 0 0,-12 1-129,-17 6 129,22 0 129,-22 0-129,0 0 0,0 0 129,0 9-129,0-9 0,0 22 0,2-3 0,1 6 0,2 5 0,1 6 0,3 8 0,-2 4-129,2 4 258,-2-2-258,2-1 129,-4-8 0,0-5 0,-1-11 0,-1-4 0,-3-21 0,0 0 0,0 0 0,9-16-129,-9-18 129,0-9 0,0-8-129,-1-8 0,-5-5 0,-1 0 0,-2 6 0,2 3 0,2 5 0,-1 11 0,5 9 0,1 8-129,0 22 129,0 0 0,9-12 0,3 23 0,4 13-129,0 8 129,5 7 129,3 2-129,-1 0 129,2 0-129,-1-5 0,-2-10 129,-3-6-129,-1-11 129,-2-9 0,2-2-129,-2-18 129,2-8-129,-4-8 129,2-6-258,-2-3 258,-1 4-129,-1 4-129,-5 3 129,-1 13-129,-6 21 129,0 0 0,8 14 0,-2 20 0,3 9 0,1 10 129,5 9 0,1 4-129,1-4 129,1-3 1,2-4-130,-6-13 0,2-4 0,-2-12 0,-5-10 0,-9-16-259,0 0-386,25 13-774,-30-26-2709,5 13-774,0-32-129,0 16-387,0-3-387</inkml:trace>
          <inkml:trace contextRef="#ctx0" brushRef="#br0" timeOffset="7988.4569">9127-167 10449,'6'-20'4644,"-19"11"-129,-3 6-258,16 3-2967,-46 0 0,25 12-258,-13-5-387,7 13 0,0-2-258,11 8 0,6-4 0,10 6 0,3-3-258,15-2 0,5-5 0,8-1 0,-3-6 0,-3 2 0,-4-3-129,-21-10 129,13 18 0,-13-18 129,-25 23-129,-5-12 0,-4 3-129,-5-5-258,8 9-1032,-11-15-3612,19-1 0,23-2-258,0 0 0</inkml:trace>
        </inkml:traceGroup>
        <inkml:traceGroup>
          <inkml:annotationXML>
            <emma:emma xmlns:emma="http://www.w3.org/2003/04/emma" version="1.0">
              <emma:interpretation id="{44AF6479-C065-462F-86D8-4FFAEEDBFF82}" emma:medium="tactile" emma:mode="ink">
                <msink:context xmlns:msink="http://schemas.microsoft.com/ink/2010/main" type="inkWord" rotatedBoundingBox="11293,-153 12575,-148 12571,841 11290,836"/>
              </emma:interpretation>
              <emma:one-of disjunction-type="recognition" id="oneOf5">
                <emma:interpretation id="interp25" emma:lang="en-US" emma:confidence="0">
                  <emma:literal>Q</emma:literal>
                </emma:interpretation>
                <emma:interpretation id="interp26" emma:lang="en-US" emma:confidence="0">
                  <emma:literal>☺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0</emma:literal>
                </emma:interpretation>
                <emma:interpretation id="interp2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23172.3254">10220-510 2838,'-38'-38'4128,"38"38"258,-39-35-129,12 8-1677,11 22-258,-16-16-258,11 21-387,-23 0-258,6 12-516,-21 4-129,6 21-129,-14 6-258,2 16 129,-2 5-129,8 10 0,0 3-129,20 6 129,9-3-258,19-2 129,11-5-129,27-11-129,23-12 129,25-13-129,15-17 129,19-13 0,8-14 0,11-22-129,0-15 0,0-15 258,-14-13-258,-11-10 258,-19-7-258,-16-2-129,-26 6 129,-22 2 0,-20 8 0,-25 9 0,-21 11-129,-13 11 0,-1 17-387,-13-7-1677,18 18-2709,12 0 129,20 2-645,23 14 0</inkml:trace>
          <inkml:trace contextRef="#ctx0" brushRef="#br0" timeOffset="22704.2986">10054-226 8256,'-14'12'4386,"14"-12"129,0 0-129,-20 0-2838,20 0 0,0 0 0,0 0-258,0 0-387,0 0-129,7-14-129,-7 14-258,22-26 0,-4 8-258,1-5 129,6 5-258,0 4 129,0 3-129,-2 9 0,-2 2 129,-5 6-129,-5 15 129,-11 7-129,0 10 129,-14-1-129,-6 4 129,-5-4-129,-3 2 129,-1-7-129,4-2 129,4-6-258,5-8 129,16-16 0,-11 23 0,11-23 0,16 12 129,9-8 0,7-3 0,8 1 0,8-2 0,0-2-129,5-1 129,-3-6 0,-2 2-129,-7 0-129,-9 0-129,-6 0-129,-10-4-258,7 11-774,-23-16-2064,0 16-1548,0-16-129,0 16-129,-7-21-387</inkml:trace>
        </inkml:traceGroup>
        <inkml:traceGroup>
          <inkml:annotationXML>
            <emma:emma xmlns:emma="http://www.w3.org/2003/04/emma" version="1.0">
              <emma:interpretation id="{E6ED5B72-2AE7-4D45-A8AD-A5F7F09CAF01}" emma:medium="tactile" emma:mode="ink">
                <msink:context xmlns:msink="http://schemas.microsoft.com/ink/2010/main" type="inkWord" rotatedBoundingBox="12600,-99 14387,-92 14383,866 12596,859"/>
              </emma:interpretation>
              <emma:one-of disjunction-type="recognition" id="oneOf6">
                <emma:interpretation id="interp30" emma:lang="en-US" emma:confidence="0">
                  <emma:literal>TMs"</emma:literal>
                </emma:interpretation>
                <emma:interpretation id="interp31" emma:lang="en-US" emma:confidence="0">
                  <emma:literal>TMs:</emma:literal>
                </emma:interpretation>
                <emma:interpretation id="interp32" emma:lang="en-US" emma:confidence="0">
                  <emma:literal>TMs!</emma:literal>
                </emma:interpretation>
                <emma:interpretation id="interp33" emma:lang="en-US" emma:confidence="0">
                  <emma:literal>TMs'</emma:literal>
                </emma:interpretation>
                <emma:interpretation id="interp34" emma:lang="en-US" emma:confidence="0">
                  <emma:literal>TMs</emma:literal>
                </emma:interpretation>
              </emma:one-of>
            </emma:emma>
          </inkml:annotationXML>
          <inkml:trace contextRef="#ctx0" brushRef="#br0" timeOffset="25072.4341">11146-336 5418,'-5'-20'5031,"5"20"-258,0 0-129,-13-28-1806,13 28-387,0 0-774,0 0-645,0 0-258,8 11-258,-7 12-258,8 12 129,-5 10-129,7 10 0,-8 3 0,6 10 0,-7-2-129,0-4 129,-2-7-129,0-7-258,0-11 0,0-8-129,0-3-129,0-26-387,1 25-774,-1-25-2709,-5-14-516,3-7-258,-5-11-129</inkml:trace>
          <inkml:trace contextRef="#ctx0" brushRef="#br0" timeOffset="25576.4629">10828-343 7869,'-34'-7'4515,"34"7"129,-16-7-387,2-13-2451,26 20-129,3-18-258,24 16-516,-2-15-258,16 6-258,3-7 0,9 6-129,-1-2-129,0 3 0,-7 6-129,-9-1 0,-12 4 0,-6 1 0,-10 1 0,-20 0 129,19 0-129,-19 0 0,0 0 129,0 0-129,0 0 129,-3 14 0,3-14-129,0 0 129,-11 23-129,9-7 129,1 5 0,1 15 0,0 3 0,5 14 0,2 9 0,0 4 0,-2 4 0,4 1 0,-3-9 0,-1-5-258,-1-9 129,-3-9-129,-1-9 258,0-11-258,0-19 258,0 20-387,0-20 129,0 0 0,0 0-516,-9-27-903,9 8-2967,0-6-129,-3-7-645,-2-7 129</inkml:trace>
          <inkml:trace contextRef="#ctx0" brushRef="#br0" timeOffset="26417.511">11337-510 6321,'-20'-2'4386,"20"2"-258,-16-5 0,16 5-2838,0 0 0,-11-20 258,11 20-516,0 0 0,9-3-258,-9 3-129,0 0 129,0 0-258,0 0-129,0 0 129,16-8-258,-16 8-129,0 0 0,0 0 0,18 0 0,-18 0 0,14 18-129,-14-18 129,20 41 0,-9-9-129,3 11 129,0 3 0,4 7 129,-2-1-129,3 5 0,1-4 0,-1-5 0,-3-9-129,0-9 129,-3-9 0,-2-5 0,-11-16 0,17 11-129,-17-11 129,9-9 0,-3-9 0,-1-5-129,2-7 0,2-4 129,2-6-258,-2-3 129,3 2 129,-1-2-258,-1 4 129,3 4 0,-1 5 0,1 6 0,-4 8 0,-9 16 0,17-23 0,-17 23-129,0 0 129,20-5 0,-20 5 0,0 0-129,0 0 129,14 11 0,-14-11-129,11 28 258,-6-1-258,2-1 129,2 10 129,2 3-129,1 4 0,1 6 129,3 3-129,-2-1 129,2-3 0,0 0-129,-4-5 129,3-6 0,-5-3-258,-1-7 258,-3-8 0,-6-19-129,7 20 0,-7-20-129,0 0-129,0 0-258,18-5-387,-18-17-1032,14 15-2451,-14 7-516,14-19-258,-14 19-258</inkml:trace>
          <inkml:trace contextRef="#ctx0" brushRef="#br0" timeOffset="37460.1426">12297-96 2838,'0'0'4128,"0"0"129,9-23 129,-9 23-1677,30-15 0,-30-4-258,22 19-645,-22-13-258,0 13-258,0 0-387,0 0-129,0 0-258,0 0-258,0 0 0,0 0-129,-29 0-129,1 0 0,-10 8 0,-8 0-129,-5 1 129,-3 4 0,4-1-129,8 1 129,8 1 0,13-4 0,21-10 0,0 18 0,12-7 0,18 1 129,8-1 0,6 0 0,6-1-129,5 5 129,-3-5 0,-3 6 0,-2-5-129,-6 3 129,-11-1-129,-9 1 0,-21-14 129,5 30-129,-15-12 0,-22 1 129,-13-1-129,-10 0-129,-7-2 258,-4-2-387,6-3 129,1-10-516,23 7-645,-3-21-2322,32-3-1161,12-7-258,27-7-129,11-9-645</inkml:trace>
          <inkml:trace contextRef="#ctx0" brushRef="#br0" timeOffset="37806.1622">12502-628 7740,'-4'-23'4644,"4"23"-129,0-21-129,0 21-2451,9-23 0,11 23-387,-20 0-516,0 0-387,17 5-258,-9 13 0,-8 2-129,0 8-258,0 13-645,-8-11-2967,3 6-1161,3-8 129,2-28-645,0 23-129</inkml:trace>
          <inkml:trace contextRef="#ctx0" brushRef="#br0" timeOffset="38984.2294">12525-445 2064,'3'18'3483,"-3"-18"258,0 0-387,0 0-387,0 0-903,0 0-387,-10 0-387,10 0-258,0 0 0,-7 9 0,7-9-129,0 0-129,-24 11-258,24-11 129,0 0-258,-8 16 129,8-16-129,0 0-129,0 0 129,0 0-129,0 0 0,0 0 0,10 0 0,-10 0-129,0 0 129,18-14-129,-18 14 0,14-32-129,-7 8 129,2 3 0,-2-4-129,-3 4 0,-4 1 0,0 1 0,0 19-258,-9-29-258,9 29-774,-25 2-3096,25-2-258,-21 9-387,21-9-258</inkml:trace>
        </inkml:traceGroup>
        <inkml:traceGroup>
          <inkml:annotationXML>
            <emma:emma xmlns:emma="http://www.w3.org/2003/04/emma" version="1.0">
              <emma:interpretation id="{81229E3A-FCB7-48B0-8D1F-B8736AE7B695}" emma:medium="tactile" emma:mode="ink">
                <msink:context xmlns:msink="http://schemas.microsoft.com/ink/2010/main" type="inkWord" rotatedBoundingBox="14760,20 18898,36 18893,1255 14756,1239"/>
              </emma:interpretation>
              <emma:one-of disjunction-type="recognition" id="oneOf7">
                <emma:interpretation id="interp35" emma:lang="en-US" emma:confidence="1">
                  <emma:literal>languages</emma:literal>
                </emma:interpretation>
                <emma:interpretation id="interp36" emma:lang="en-US" emma:confidence="0">
                  <emma:literal>Languages</emma:literal>
                </emma:interpretation>
                <emma:interpretation id="interp37" emma:lang="en-US" emma:confidence="0">
                  <emma:literal>language</emma:literal>
                </emma:interpretation>
                <emma:interpretation id="interp38" emma:lang="en-US" emma:confidence="0">
                  <emma:literal>Language</emma:literal>
                </emma:interpretation>
                <emma:interpretation id="interp39" emma:lang="en-US" emma:confidence="0">
                  <emma:literal>langrage</emma:literal>
                </emma:interpretation>
              </emma:one-of>
            </emma:emma>
          </inkml:annotationXML>
          <inkml:trace contextRef="#ctx0" brushRef="#br0" timeOffset="40552.3195">13039-564 3612,'-18'-10'3870,"18"10"-258,0 0 0,-23-7-1677,23 19-129,-9 4 387,9 32-645,-5-4 0,5 28-129,-7-10-129,7 23-129,-7-10-387,5 6-129,-9-13-387,4-8 0,-2-12-129,2-9-258,3-8-129,-3-14-258,7 5-903,0-22-2064,0 0-903,0 0-516,27-6-129,0-1-129</inkml:trace>
          <inkml:trace contextRef="#ctx0" brushRef="#br0" timeOffset="39932.284">13501-38 5289,'16'0'4386,"-16"0"-258,0-21 129,-8 3-2064,8 18-387,-27-16-387,11 16-645,-18-3 0,0 5-387,-12 8 0,-2 15-129,-4 3 0,4 15 0,0-2 0,15 3-129,4-5 258,18 2-258,11-12 129,11-6-258,16-9 129,7-7-129,3-7 129,4 0-129,-2-7 0,-4-2 0,-4 2-129,-10 0 129,-21 7-258,20-14-258,-20 14-903,0 0-2967,0 0 129,0 0-516,-9-13-129</inkml:trace>
          <inkml:trace contextRef="#ctx0" brushRef="#br0" timeOffset="40910.3399">13533-103 7740,'0'0'4128,"0"0"0,0 0 129,-19 0-2709,22 35 129,-4-12-129,1 25-387,0-10-258,0 15-129,0-11-258,0 3-258,0-13-129,0-5-258,0-6-516,0-21-903,16 0-2193,-16 0-903,21-29 0,-10-3-258,-1-12-258</inkml:trace>
          <inkml:trace contextRef="#ctx0" brushRef="#br0" timeOffset="41252.3595">13701-107 9546,'3'43'4515,"-3"-15"-258,6 8-129,-3 3-2838,-3-11-129,4 15-129,-4-20 0,0 11-258,0-34 0,0 30-258,0-30 0,0 0-258,14-25 129,2 2-129,2-9-129,3-2 0,2 2 0,0 2-129,0 7 0,-1 9 0,-6 12-129,-16 2 129,21 21 0,-14 4 0,0 4 0,4 1-129,5 0-129,-2-12-903,27 5-2064,-4-16-1677,10-7 387,3-2-645,3-14-387</inkml:trace>
          <inkml:trace contextRef="#ctx0" brushRef="#br0" timeOffset="41652.3824">14389-13 9675,'-75'-18'4386,"38"8"-258,7 6-258,5 4-2709,-11 0-258,18 0 0,-5 0-516,23 0-129,0 0 0,-7 20 0,7-20-129,20 10 0,-1-6 0,6 3 0,-2-3 0,2 5 0,-3 1-129,-3 8 129,-5 3 0,-3 8 0,-4 3 129,-1 7-129,-5 0 258,5 5-258,-5-1 129,5 0-129,-6-8 129,3 2-258,-3-8 258,-10-1-129,-12-8 0,-6-2 0,-11-9 0,-6-8-129,-1-1-129,-4-16-387,16 4-387,-7-24-1161,25 6-2709,11-5 129,9-3-258,21 1-516</inkml:trace>
          <inkml:trace contextRef="#ctx0" brushRef="#br0" timeOffset="42056.4055">14556-63 9546,'0'0'4257,"-14"-16"0,14 16 0,0 0-2838,0 15-129,0 1 0,5 21-129,-5-9-387,13 19 0,-6-12-258,12 6-129,-1-9-129,5-7-129,-1-14 0,3-6 0,-2-5-129,0-9 129,-4-11 0,-1-10 0,-5-3-129,-1-3 129,-1 8-258,-2-1 129,0 11 0,-9 18-129,16-10 129,-16 10-129,21 19 0,-9 3-258,15 13-903,-9-15-2580,16 1-645,7-5-258,5-11-129,4-5-645</inkml:trace>
          <inkml:trace contextRef="#ctx0" brushRef="#br0" timeOffset="42433.4269">15302-16 9933,'-16'-43'4257,"-15"15"-129,12 22 0,19 6-2709,-52 11 129,33 17-516,-15-5-258,14 17-129,-3-12 0,16 9-129,5-12-258,6-5 0,15-10-129,8-8-129,1-2 129,3-16-129,-6-5 0,-4-6-129,-5 1 129,-7-5-129,-6 6 129,-1 4-129,-2 21 0,0 0 129,0 0-129,0 0 0,18 30 129,-7 1 0,3 2-129,0 1 258,0-2-129,-3-2-129,0-3 258,-6-2-387,0 0-258,-5-25-2064,-5 19-1677,5-19-387,0 0-129,0 0-387</inkml:trace>
          <inkml:trace contextRef="#ctx0" brushRef="#br0" timeOffset="43520.4892">15728-64 10965,'18'-15'4386,"-11"-9"129,-7 24-387,0-16-2838,-16 0-129,16 16-129,-48 0-516,13 10-129,-12 10-129,3 10 0,0 2-129,6 7 129,4-5-129,13 0 0,12-8 0,9-6 0,18-13-129,7-7 129,5-4 0,4-12-129,0-5-129,-1-2 129,-2 0 0,-6 0-258,-4 10 129,-5 8 0,-16 5 0,25 18 0,-14 14 129,-3 7-129,1 9 129,2 9 0,-4 0 129,0 3 0,-7-3 0,0 3 0,-5-3 0,-11-5 0,-9-6 0,-3-9 0,-5-12 0,1-11 0,8-14 0,11-18-129,13-21 0,14-10 129,24-14-129,15-1 0,13-3 129,14 1 129,2 4-129,3 5 258,-8 6-258,-3 8 129,-8-1 0,-7 3 129,-15 0-258,-8 2 1,-15 0-130,-10 5 0,-11 4 0,-7 8 0,-16 15 0,-9 7 0,-6 16 0,-1 16 0,4 11 0,6 8 0,11 1 0,13-2 0,9-6 0,20-14 0,17-10 0,15-11 0,6-9 0,7-11 0,1-10 0,-1-11 0,-7-9 0,-5-7 0,-9 2 0,-11 1 0,-8 6 0,-6 4 0,-7 8 0,-16 27 0,30-9 0,-14 22 0,4 15-130,3 6 130,2 5 130,3 3-130,-1-1 0,-2 0 0,-6-5 0,-6-6 0,-11-3 0,-4-4 0,-21-9 0,-7 0 0,-10-7 0,1-3 0,4 3 0,-6-9-775,41 2-3095,-20-3-1419,20 3 387,27-24-516,10 3-129</inkml:trace>
        </inkml:traceGroup>
        <inkml:traceGroup>
          <inkml:annotationXML>
            <emma:emma xmlns:emma="http://www.w3.org/2003/04/emma" version="1.0">
              <emma:interpretation id="{69D2F622-BCB5-4712-87D2-BBE2D4B6288C}" emma:medium="tactile" emma:mode="ink">
                <msink:context xmlns:msink="http://schemas.microsoft.com/ink/2010/main" type="inkWord" rotatedBoundingBox="19371,82 21329,90 21326,764 19368,757"/>
              </emma:interpretation>
              <emma:one-of disjunction-type="recognition" id="oneOf8">
                <emma:interpretation id="interp40" emma:lang="en-US" emma:confidence="1">
                  <emma:literal>have</emma:literal>
                </emma:interpretation>
                <emma:interpretation id="interp41" emma:lang="en-US" emma:confidence="0">
                  <emma:literal>hame</emma:literal>
                </emma:interpretation>
                <emma:interpretation id="interp42" emma:lang="en-US" emma:confidence="0">
                  <emma:literal>hare</emma:literal>
                </emma:interpretation>
                <emma:interpretation id="interp43" emma:lang="en-US" emma:confidence="0">
                  <emma:literal>home</emma:literal>
                </emma:interpretation>
                <emma:interpretation id="interp44" emma:lang="en-US" emma:confidence="0">
                  <emma:literal>hone</emma:literal>
                </emma:interpretation>
              </emma:one-of>
            </emma:emma>
          </inkml:annotationXML>
          <inkml:trace contextRef="#ctx0" brushRef="#br0" timeOffset="46111.6372">17594-397 5160,'-21'-10'3999,"21"10"-129,0 0 387,-23-25-1935,23 25-129,-13-23-258,13 23-645,-1-22-129,1 22-258,0-21-129,0 21-129,1-19-129,-1 19-129,0 0 0,0 0-258,0 0 0,16-2 0,-14 16 0,5 20 0,-1 10-129,4 15 258,-1 7-129,2 8 129,-2 3-129,1-1 129,-1-12-129,0-5 0,-2-17 129,-1-8-129,-3-13 129,-3-21-129,16 9 130,-16-9-259,31-23 0,-7-3 0,1-10 0,7-3 0,6 0 0,-1 1 0,-1 10 0,-3 9 0,-2 15 0,-10 4 0,-3 18 0,-4 7 0,-7 3-130,-2 4 130,1-2-129,-3-7-129,10 6-1032,-13-29-2451,16 16-1032,2-14-129,7-2-258,1-9-387</inkml:trace>
          <inkml:trace contextRef="#ctx0" brushRef="#br0" timeOffset="46555.6628">18466-139 3870,'-18'-30'3999,"18"30"-258,-27-23-129,27 23-1161,-28-6-387,5 3-387,7 14-387,-11 1-129,11 20-129,-10-2-258,11 15 129,-4-10-129,12 13-129,-2-11-129,9 4 0,0-12-129,12-6 0,4-13-258,7-4 129,2-6-129,2-7 0,0-11 0,-3-7 0,0-2-129,-5-1-129,-5 1 129,-3 6-129,-11 21 129,13-20-129,-13 20 0,0 0 129,10 25-129,-6-2 129,5 4-129,1-7-258,13 8-903,-8-12-3225,10-9 129,5-2-387,-4-5-129</inkml:trace>
          <inkml:trace contextRef="#ctx0" brushRef="#br0" timeOffset="47079.6928">18703-102 9933,'0'15'4386,"0"-15"-387,10 32-129,8-8-2709,-18-24-129,37 41 258,-37-41-387,43 34-129,-27-27-129,7 4-129,-23-11 129,32 0-258,-32 0 0,20-16-129,-15-2 0,2 2-129,-1 0 0,-1 0-129,-5 16 0,11-25 0,-11 25 0,23-3-129,-7 4 129,5 8 0,6 2 0,7 0 0,3 1 0,4-1 0,1-6 0,-2-3 0,-3-2 0,-5-5 0,-9-10 0,-7 1 0,-9-4 0,-7-3 0,-3 3 0,-13 4-129,-7 5 129,-8 9 0,1 4 0,2 15 129,1 8-129,11 8 258,7-1 0,9 4 0,14-8 0,18-2-129,7-8 0,8-8-129,1-3-387,-6-9-516,6 4-1290,-17-4-2709,-6-6 387,-8-3-645,-17 9 129</inkml:trace>
        </inkml:traceGroup>
        <inkml:traceGroup>
          <inkml:annotationXML>
            <emma:emma xmlns:emma="http://www.w3.org/2003/04/emma" version="1.0">
              <emma:interpretation id="{5D85CD37-60FB-4375-B70A-F9447D3DDB16}" emma:medium="tactile" emma:mode="ink">
                <msink:context xmlns:msink="http://schemas.microsoft.com/ink/2010/main" type="inkWord" rotatedBoundingBox="21741,384 23659,391 23657,796 21739,789"/>
              </emma:interpretation>
              <emma:one-of disjunction-type="recognition" id="oneOf9">
                <emma:interpretation id="interp45" emma:lang="en-US" emma:confidence="1">
                  <emma:literal>some</emma:literal>
                </emma:interpretation>
                <emma:interpretation id="interp46" emma:lang="en-US" emma:confidence="0">
                  <emma:literal>Some</emma:literal>
                </emma:interpretation>
                <emma:interpretation id="interp47" emma:lang="en-US" emma:confidence="0">
                  <emma:literal>soma</emma:literal>
                </emma:interpretation>
                <emma:interpretation id="interp48" emma:lang="en-US" emma:confidence="0">
                  <emma:literal>sone</emma:literal>
                </emma:interpretation>
                <emma:interpretation id="interp49" emma:lang="en-US" emma:confidence="0">
                  <emma:literal>Soma</emma:literal>
                </emma:interpretation>
              </emma:one-of>
            </emma:emma>
          </inkml:annotationXML>
          <inkml:trace contextRef="#ctx0" brushRef="#br0" timeOffset="48079.75">20190-180 5805,'0'0'4515,"-9"-7"-387,9 7 129,-29 2-1935,3-6-258,8 4-258,-14-1-645,10 2-387,-4-1-258,10 6-258,0-1 0,16-5-129,0 18 0,10-6 0,10 4 0,8 9 0,-1 0 0,5 7 0,-5-2 0,-2 7 129,-9-5 0,-6 6 129,-10-10 0,0 1-129,-14-12 129,-9 1-258,-13-13 258,-1-1-129,-6-4-129,2-5 0,2-8-129,7-10-387,22 4-258,-1-19-774,31 12-2967,12-3-387,14 3-129,7-1-129</inkml:trace>
          <inkml:trace contextRef="#ctx0" brushRef="#br0" timeOffset="48381.7669">20399-109 10836,'0'0'3999,"-10"0"258,10 0-258,-14 20-2709,14-20 0,-9 37-129,2-19-387,7 14 0,5-13-129,13 8 0,-1-14 0,10 1-258,-2-14 0,5 3-129,-1-3 0,-3-9-129,-6-3-129,-8-6 0,-8-3 0,-4 1 0,-11 1 0,-8-3-129,-4 12-258,-6-10-258,13 20-516,-16-17-1161,32 17-2322,-18-6 0,18 6-258,11-12 129</inkml:trace>
          <inkml:trace contextRef="#ctx0" brushRef="#br0" timeOffset="49236.8162">20659-215 10449,'0'33'4257,"0"-33"129,0 36-258,6-6-2967,-6-10 258,7 17-129,-7-16-258,0 11-129,0-12-258,0 3-129,0-23 0,-2 16-129,2-16-129,0 0 0,0-14 0,5-2-129,6-9 0,1-2 0,3 2-129,1 0-129,0 6 0,-16 19 0,24-14 0,-24 14 0,22 18 129,-13 6-129,0 5 129,0-1 0,-1 1 0,5-3 129,-2-10 0,-11-16 0,21 18 0,-21-18-129,16-2 129,-16 2 0,11-37 0,-8 14-129,2-4 0,3-1 0,-1 3 0,2-2 0,3 8 0,-12 19-129,30-20 129,-30 20-129,29 7 129,-20 9-129,0 7 129,-2 6 0,0-1 0,0 6 0,2 0 0,3-2 129,4-6-129,7-4 129,8-5-129,1-4 0,5-8 129,6-5-129,-2-3 129,1-15-129,-1-5 0,-2-6 0,-5-3 129,-5-1-258,-8 1 129,-7 0 0,-5 5 0,-7 2 0,-2 7 0,0 18 0,-20-16 0,2 15-129,1 1 129,-3 1 0,4 12 0,2 3 0,3 5-129,6 4 258,1 2-258,4-2 129,0-1 0,11 7 129,5-6-129,5-2 0,6-4 129,3-5-129,2-1 129,6-4-129,1-4 130,0-3-130,-2-2 0,-1 0-130,-6 0 1,-5 0-129,2 0-1032,-27 0-2580,17-2-774,-17 2-129,0 0-387,8-21-129</inkml:trace>
        </inkml:traceGroup>
      </inkml:traceGroup>
      <inkml:traceGroup>
        <inkml:annotationXML>
          <emma:emma xmlns:emma="http://www.w3.org/2003/04/emma" version="1.0">
            <emma:interpretation id="{6B82EA91-FBC3-4AF1-B559-FC3DF5537A1F}" emma:medium="tactile" emma:mode="ink">
              <msink:context xmlns:msink="http://schemas.microsoft.com/ink/2010/main" type="line" rotatedBoundingBox="21176,728 24455,1021 24366,2016 21088,1724"/>
            </emma:interpretation>
          </emma:emma>
        </inkml:annotationXML>
        <inkml:traceGroup>
          <inkml:annotationXML>
            <emma:emma xmlns:emma="http://www.w3.org/2003/04/emma" version="1.0">
              <emma:interpretation id="{B88BD441-AE76-438B-900C-576572EE55A1}" emma:medium="tactile" emma:mode="ink">
                <msink:context xmlns:msink="http://schemas.microsoft.com/ink/2010/main" type="inkWord" rotatedBoundingBox="21176,728 24455,1021 24366,2016 21088,1724">
                  <msink:destinationLink direction="from" ref="{4D419BCA-7F3F-4489-B87B-CCE6D19D819B}"/>
                </msink:context>
              </emma:interpretation>
              <emma:one-of disjunction-type="recognition" id="oneOf10">
                <emma:interpretation id="interp50" emma:lang="en-US" emma:confidence="1">
                  <emma:literal>property</emma:literal>
                </emma:interpretation>
                <emma:interpretation id="interp51" emma:lang="en-US" emma:confidence="0">
                  <emma:literal>proper by</emma:literal>
                </emma:interpretation>
                <emma:interpretation id="interp52" emma:lang="en-US" emma:confidence="0">
                  <emma:literal>proper 3</emma:literal>
                </emma:interpretation>
                <emma:interpretation id="interp53" emma:lang="en-US" emma:confidence="0">
                  <emma:literal>proper By</emma:literal>
                </emma:interpretation>
                <emma:interpretation id="interp54" emma:lang="en-US" emma:confidence="0">
                  <emma:literal>proper, 3</emma:literal>
                </emma:interpretation>
              </emma:one-of>
            </emma:emma>
          </inkml:annotationXML>
          <inkml:trace contextRef="#ctx0" brushRef="#br0" timeOffset="50517.8894">19316 417 9417,'25'-26'4128,"12"18"129,1-4-387,3 3-3096,12 9 129,-12 2 129,7 14-129,-21-4-129,-2 15-129,-20 0-258,-5 3 0,-18-5 0,-7 3-129,-10-6 0,1-3-129,-2-1-129,3-11-387,13 2-387,0-16-1032,20 7-2451,13-27 0,8 0-645,15 6 129</inkml:trace>
          <inkml:trace contextRef="#ctx0" brushRef="#br0" timeOffset="50246.8739">19359 364 11610,'0'0'4386,"0"0"129,0 16 0,0-16-3096,0 53 0,-2-15-516,6 17-258,-1 7-258,8 14 129,-6-1-129,4-1-129,-2-6-129,2-11 0,-4-7-387,-3-17-129,5-1-645,-7-32-2193,0 0-1548,0 0 0,-7-19-258,2-15-516</inkml:trace>
          <inkml:trace contextRef="#ctx0" brushRef="#br0" timeOffset="51012.9178">19740 412 6837,'10'30'4128,"-10"-30"-387,16 39 0,-5-12-2451,-8-9 0,8 3-258,-11-21-258,2 30 129,-2-30-258,0 0 129,-9 4-258,9-4 129,-9-18-129,9 2-129,2-12 0,14 6-258,5-4 129,11 4-129,7 1 0,4 5 0,0 5-129,-1 8 0,-6 3 0,-6 1 129,-8 14-129,-10 1 0,-10 5 0,-2 6 129,-2 3-129,-5 0 129,0 2-129,7-2 129,0-3 0,9-6 0,10-8 0,10-8 0,1-5 0,7-11 0,-3-10 0,2-6-129,-11-8 129,-4-1-129,-14 1 129,-7 3-129,-7 2 0,-13 5-129,-4 3 129,-8 8 0,7 9-258,-2 1-387,27 4-516,-25 2-1161,25-2-2322,18 11 258,5-10-516,11 3-387</inkml:trace>
          <inkml:trace contextRef="#ctx0" brushRef="#br0" timeOffset="51201.9286">20408 396 8901,'16'14'4128,"-7"22"387,-7-11-516,-2 1-2064,13 19-129,-12-10-645,15 22-129,-12-11-387,8 8-129,-6-8-258,-1-2-129,-1-7-258,-4-8-645,0 1-1161,0-30-2451,-15 11 0,15-11-387,-25-22-129</inkml:trace>
          <inkml:trace contextRef="#ctx0" brushRef="#br0" timeOffset="51410.9405">20423 476 12255,'53'-57'4773,"-14"39"-129,2 2-129,-5-2-3225,19 18-129,-18 0-258,6 9-387,-15 6-258,-8 8 0,-18 3-129,-2 3-129,-22 5 0,-6-11-516,3 14-1161,-11-12-2838,8-16-129,5-9-129,23 0-516</inkml:trace>
          <inkml:trace contextRef="#ctx0" brushRef="#br0" timeOffset="51956.9718">20777 471 13545,'53'23'4773,"-25"-16"-387,13-2 129,11 0-3741,-9-5-129,8 0 0,-8-8-516,-6-1 0,-8-6 0,-12 3-129,-17 12 0,0-28 0,-10 15 0,-19 8 0,-6 5 0,-3 12 129,-2 10-129,4 4 129,4 6 0,12 2 129,13-2-129,9-2 0,25-7-258,5-12-258,19 3-516,-10-17-645,20 3-1032,-24-22-645,13 8-258,-25-16 0,5 12 387,-21-7 516,-9 25 1548,21-21 1032,-21 21 1290,16 5 1161,-7 18 387,7 9-129,-5-2 0,10 10-774,-14-17-258,15 9-258,-22-32-516,14 30-258,-14-30-129,0 0-129,-11-23-129,-1 1 0,-3-13 129,7-1-258,-3-4 0,7 2 0,4-1 0,4 11 0,12 6-129,5 8 0,6 11-516,-7-5-903,12 8-3096,-4 6 258,-3-1-516,0 0 0</inkml:trace>
          <inkml:trace contextRef="#ctx0" brushRef="#br0" timeOffset="52688.0136">21671 558 14835,'18'21'4773,"3"-19"-645,15 5-129,-8-9-4515,15 2-387,-5-14-129,6 7-258,-19-15 0,10 14 129,-20-14 129,4 10 387,-19 12 516,11-23 645,-11 23 387,0 0 129,2 23 387,-6-2-129,4 22-129,-3-10 0,3 15-258,0-10-258,10 1-258,3-11-129,8-8 0,2-13-129,6-7-129,-1-18 129,1-10-129,-1-10 129,-3-6-129,-4-2 0,-3 1 0,-2 3 0,-3 13 0,-1 13 0,6 16 0,1 20 0,8 23 129,1 15-129,8 17 258,-4 7 0,7 10 129,-9-5-129,-1 2 129,-20-15-129,-7-4 129,-18-13-258,-25-11 0,-20-11 1,-14-4-130,-8-14 0,-4-4 0,0-10 0,7-3-130,21 0-1289,7-9-3354,31-12-129,16-11 0,15-11-645</inkml:trace>
          <inkml:trace contextRef="#ctx0" brushRef="#br0" timeOffset="52154.9831">21741 341 9030,'7'67'4386,"-7"-29"-258,5 8-516,4 9-2064,-9-9 129,4 4-774,-4-7-774,0-17-1548,0-6-2451,3-4-129,-3-16-258,0 0-258</inkml:trace>
        </inkml:traceGroup>
      </inkml:traceGroup>
    </inkml:traceGroup>
    <inkml:traceGroup>
      <inkml:annotationXML>
        <emma:emma xmlns:emma="http://www.w3.org/2003/04/emma" version="1.0">
          <emma:interpretation id="{B771A1B1-BF93-4ACF-9498-32011CAB0D69}" emma:medium="tactile" emma:mode="ink">
            <msink:context xmlns:msink="http://schemas.microsoft.com/ink/2010/main" type="paragraph" rotatedBoundingBox="6571,3313 24952,3474 24937,5201 6555,50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6DB5E1-7349-45F9-ABB8-544E2ACA91CF}" emma:medium="tactile" emma:mode="ink">
              <msink:context xmlns:msink="http://schemas.microsoft.com/ink/2010/main" type="inkBullet" rotatedBoundingBox="6569,3429 7611,3438 7603,4256 6562,4246"/>
            </emma:interpretation>
            <emma:one-of disjunction-type="recognition" id="oneOf11">
              <emma:interpretation id="interp55" emma:lang="en-US" emma:confidence="0">
                <emma:literal>30</emma:literal>
              </emma:interpretation>
              <emma:interpretation id="interp56" emma:lang="en-US" emma:confidence="0">
                <emma:literal>300</emma:literal>
              </emma:interpretation>
              <emma:interpretation id="interp57" emma:lang="en-US" emma:confidence="0">
                <emma:literal>03</emma:literal>
              </emma:interpretation>
              <emma:interpretation id="interp58" emma:lang="en-US" emma:confidence="0">
                <emma:literal>Or</emma:literal>
              </emma:interpretation>
              <emma:interpretation id="interp59" emma:lang="en-US" emma:confidence="0">
                <emma:literal>o,</emma:literal>
              </emma:interpretation>
            </emma:one-of>
          </emma:emma>
        </inkml:annotationXML>
        <inkml:trace contextRef="#ctx0" brushRef="#br0" timeOffset="61383.5109">5411 2991 10836,'8'-41'4386,"-10"22"129,-9-4-258,-8-5-3096,19 28 0,-40-30-258,14 24 0,-17 1-387,-1 5-129,-13 16-129,-4 18 0,-8 8-129,-1 20 129,-2 8 0,9 10 0,10 4-129,17 4 129,13-5 0,23-3 0,18-15-258,30-12 129,23-20 0,22-15 0,17-18-129,9-7 129,6-25 0,-6-14-129,-11-10 0,-13-15 0,-24-6 129,-25-8-129,-26-1 0,-20 3 0,-18 7 129,-20 9-258,-13 12 258,-10 15-258,1 20-258,-6 8-645,29 24-2838,-1 4-903,22 2-129,16-18-258,22 21-774</inkml:trace>
        <inkml:trace contextRef="#ctx0" brushRef="#br0" timeOffset="60924.4847">5310 3135 5676,'-16'8'4257,"16"-8"0,0 0-129,-28 1-2193,28-1-387,0 0 129,0 0-129,-25 7-516,25-7-129,0 0-258,0 0-258,18 2 0,8-2-129,4 0-129,8 0 129,-3 0-258,3 5 0,-3 4 129,-6 2-129,-10 5 0,-8 3 129,-11 2-129,-7 4 129,-13-4-129,-3 0 129,-3-5 0,-3 2 0,1-8-129,3-1 129,5-3-129,20-6 0,0 0 0,0 0 0,0 0 129,21 12-129,6-7 0,3 2 0,2 0 129,-1 0-129,-5 2 129,-4 2-129,-22-11 129,23 19 0,-23-19-129,0 20 129,-16-10 0,-11 6 0,-12-4-129,-9 3 129,-7-1-129,-6-4 129,3 1-129,-3-8-258,13 3-258,0-12-1032,30-8-2709,6-5-645,12-9 0,5-6-387</inkml:trace>
      </inkml:traceGroup>
      <inkml:traceGroup>
        <inkml:annotationXML>
          <emma:emma xmlns:emma="http://www.w3.org/2003/04/emma" version="1.0">
            <emma:interpretation id="{1D9E8696-B6E9-457D-B07D-0E95B566F0F1}" emma:medium="tactile" emma:mode="ink">
              <msink:context xmlns:msink="http://schemas.microsoft.com/ink/2010/main" type="line" rotatedBoundingBox="7792,3324 24952,3474 24944,4456 7783,4306"/>
            </emma:interpretation>
          </emma:emma>
        </inkml:annotationXML>
        <inkml:traceGroup>
          <inkml:annotationXML>
            <emma:emma xmlns:emma="http://www.w3.org/2003/04/emma" version="1.0">
              <emma:interpretation id="{156047FA-1B21-446A-846A-0C8C2118319F}" emma:medium="tactile" emma:mode="ink">
                <msink:context xmlns:msink="http://schemas.microsoft.com/ink/2010/main" type="inkWord" rotatedBoundingBox="7790,3491 10061,3511 10056,4135 7785,4115"/>
              </emma:interpretation>
              <emma:one-of disjunction-type="recognition" id="oneOf12">
                <emma:interpretation id="interp60" emma:lang="en-US" emma:confidence="0">
                  <emma:literal>Show</emma:literal>
                </emma:interpretation>
                <emma:interpretation id="interp61" emma:lang="en-US" emma:confidence="0">
                  <emma:literal>show</emma:literal>
                </emma:interpretation>
                <emma:interpretation id="interp62" emma:lang="en-US" emma:confidence="0">
                  <emma:literal>Shaw</emma:literal>
                </emma:interpretation>
                <emma:interpretation id="interp63" emma:lang="en-US" emma:confidence="0">
                  <emma:literal>shown</emma:literal>
                </emma:interpretation>
                <emma:interpretation id="interp64" emma:lang="en-US" emma:confidence="0">
                  <emma:literal>shows</emma:literal>
                </emma:interpretation>
              </emma:one-of>
            </emma:emma>
          </inkml:annotationXML>
          <inkml:trace contextRef="#ctx0" brushRef="#br0" timeOffset="78600.4957">6507 3127 7482,'27'-20'4644,"-20"3"0,0 1-258,-7 16-2709,-2-36 387,2 36-387,-35-35-516,12 25-258,-16-10-387,3 13-129,-9-3-129,8 6 0,0 4-258,7 2 0,6 14 0,10 7 129,9 1-129,5 6 0,19 2 129,10 2 0,8 1 0,6 4 0,0-6 0,-1 4 0,-4-5 0,-6 0 129,-16-2-129,-11 1 0,-10-1 0,-24-3 0,-12-2 0,-10-6 0,-8-3 0,-5-6-129,2-4-129,-2-6 0,9-7 0,8-13-258,14 1 0,4-8-387,17 10-387,-10-15-1032,22 11-2580,0 5 0,0 0-129,0 16-258</inkml:trace>
          <inkml:trace contextRef="#ctx0" brushRef="#br0" timeOffset="79127.5258">6792 2929 10965,'-6'-19'4644,"6"19"-129,0 0 0,-28-13-3483,28 22 129,0-9 0,0 37-387,-7-9-129,7 15-129,-9 3-129,4 12 129,-8-5-258,3 7 0,-6-9-129,3-5 0,1-9 0,1-7 0,0-11-129,11-19 129,0 0-129,0 0 0,0 0 129,20-17-129,5-6 0,5-4-129,7 1 129,4 1 0,4 6-129,-4 4 129,-6 8 0,-6 7 0,-8 9 129,-5 7-129,-9 7 0,-7 2 129,0 1-129,0 1 0,-3-3-129,-3-8-258,6 5-516,0-21-903,16 0-2709,2-3-387,5-13-258,2-5-258</inkml:trace>
          <inkml:trace contextRef="#ctx0" brushRef="#br0" timeOffset="79452.5444">7247 3273 9546,'0'0'4644,"0"0"0,0 0-258,0 0-2580,-21 9-774,21 14 129,0-23-129,-9 33-387,9-17 0,7 7-258,9-10 0,14-3-129,6-8-129,8-2 0,1-4-129,-2-8 0,-6-2 0,-9-7 0,-12-2 0,-16 2 0,-14 3-129,-23 2 129,-13 7 0,-9 6-129,-5 3 129,2 0-258,10 10-129,6-4-645,34 13-1419,12-19-2451,9 5 258,28-5-516,15-9-387</inkml:trace>
          <inkml:trace contextRef="#ctx0" brushRef="#br0" timeOffset="79969.574">7735 3151 2838,'-18'-16'4644,"18"16"-129,0 0 129,0 0-1419,0 0-516,0 0-516,-6 22-516,6-22-516,-8 40-129,-1-15-258,9 14-129,-7 0-258,7 6 129,-2-4-258,2 0 0,5-11-129,9-8 0,8-11 0,3-6-129,5-5 129,0-16-129,2-6-129,0-10 0,-3-2 0,-5 1 0,-2 5-129,-8 5 129,-14 23 0,20-16 0,-20 16 129,12 17 0,-5 10 129,2 3 0,2 0 0,5-2 0,2-5 0,5-4 129,0-8 0,0-6 0,-2-5-129,1-3 0,-8-13 130,0-9-259,-7-5 0,-1-3 0,-3-3 0,-1-1-259,1 7-386,-3-7-774,6 20-2838,-6 17-903,0-18 0,0 18-387</inkml:trace>
        </inkml:traceGroup>
        <inkml:traceGroup>
          <inkml:annotationXML>
            <emma:emma xmlns:emma="http://www.w3.org/2003/04/emma" version="1.0">
              <emma:interpretation id="{42CD51A9-DAC3-4092-A655-93099ACCD73B}" emma:medium="tactile" emma:mode="ink">
                <msink:context xmlns:msink="http://schemas.microsoft.com/ink/2010/main" type="inkWord" rotatedBoundingBox="10626,3580 11295,3586 11290,4219 10620,4213"/>
              </emma:interpretation>
              <emma:one-of disjunction-type="recognition" id="oneOf13">
                <emma:interpretation id="interp65" emma:lang="en-US" emma:confidence="1">
                  <emma:literal>T</emma:literal>
                </emma:interpretation>
                <emma:interpretation id="interp66" emma:lang="en-US" emma:confidence="0">
                  <emma:literal>t</emma:literal>
                </emma:interpretation>
                <emma:interpretation id="interp67" emma:lang="en-US" emma:confidence="0">
                  <emma:literal>f</emma:literal>
                </emma:interpretation>
                <emma:interpretation id="interp68" emma:lang="en-US" emma:confidence="0">
                  <emma:literal>r</emma:literal>
                </emma:interpretation>
                <emma:interpretation id="interp6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82920.7424">8837 3065 8256,'-24'-27'4644,"24"27"129,-13-19-387,4 0-2322,23 19-258,-14 0-387,50 0-387,-14-11-129,21 11-129,1-7-129,14 7-258,-7 0 0,7 5-129,-10 2 0,-5 4-258,-13 1 0,-10 1 0,-11 4-258,-23-17-258,25 27-774,-25-27-2709,-11-4-1161,11 4 129,-19-33-516</inkml:trace>
          <inkml:trace contextRef="#ctx0" brushRef="#br0" timeOffset="82628.7261">9106 3095 6837,'0'-9'5031,"0"9"-129,0 0-258,-5-23-2193,5 23-258,0 0-516,0 28-516,-7-8-387,7 15-258,-11 2 0,7 14-129,-3-1 0,2 8-129,0-7-129,1-2 129,-1-3-258,1-7 129,2-9-258,-1-7 0,1-5-258,2-18-258,0 16-516,0-16-1419,-9-20-2451,7 1 0,-1-11-258,1-6-387</inkml:trace>
        </inkml:traceGroup>
        <inkml:traceGroup>
          <inkml:annotationXML>
            <emma:emma xmlns:emma="http://www.w3.org/2003/04/emma" version="1.0">
              <emma:interpretation id="{51523F3D-3482-4B90-B604-F3A1BBBF2DA6}" emma:medium="tactile" emma:mode="ink">
                <msink:context xmlns:msink="http://schemas.microsoft.com/ink/2010/main" type="inkWord" rotatedBoundingBox="11752,3518 12284,3523 12278,4175 11746,4170"/>
              </emma:interpretation>
              <emma:one-of disjunction-type="recognition" id="oneOf14">
                <emma:interpretation id="interp70" emma:lang="en-US" emma:confidence="1">
                  <emma:literal>is</emma:literal>
                </emma:interpretation>
                <emma:interpretation id="interp71" emma:lang="en-US" emma:confidence="0">
                  <emma:literal>'is</emma:literal>
                </emma:interpretation>
                <emma:interpretation id="interp72" emma:lang="en-US" emma:confidence="0">
                  <emma:literal>"is</emma:literal>
                </emma:interpretation>
                <emma:interpretation id="interp73" emma:lang="en-US" emma:confidence="0">
                  <emma:literal>'Is</emma:literal>
                </emma:interpretation>
                <emma:interpretation id="interp74" emma:lang="en-US" emma:confidence="0">
                  <emma:literal>'IS</emma:literal>
                </emma:interpretation>
              </emma:one-of>
            </emma:emma>
          </inkml:annotationXML>
          <inkml:trace contextRef="#ctx0" brushRef="#br0" timeOffset="83433.7721">9985 3266 3999,'0'0'5160,"0"0"-258,-13 11 129,13-11-1935,-1 47-258,-19-24-645,20 20-645,-9-14-645,9 10-258,-7-9-258,5 0-129,-1-7-258,3-23-387,0 28-1032,0-28-3096,-15 0-387,15 0-258,-3-38-258</inkml:trace>
          <inkml:trace contextRef="#ctx0" brushRef="#br0" timeOffset="83627.7831">9935 2933 14319,'0'0'5031,"-5"-16"-387,5 16-129,0 0-4257,0 0-129,0 0-516,0 0-774,19 12-1548,-1 6-2064,2-1-129,8 8-258,2-7 0</inkml:trace>
          <inkml:trace contextRef="#ctx0" brushRef="#br0" timeOffset="83944.8014">10408 3181 9159,'23'13'4644,"-7"-13"0,-16 0-258,-12-4-2838,-4 8-129,-22-4-129,10 10-516,-13-3-258,7 11 0,0-4-129,11 7 0,6-5-129,15 4 0,2-3-129,19 3 0,8-6 0,3 2 0,0-4 129,1-1-129,-8-4 0,-2 1 129,-21-8-129,4 20 0,-17-10 0,-19 4-129,-10 1-129,-12-5-258,10 11-1161,-17-8-3225,15-8-129,12-5-516,16-4 0</inkml:trace>
        </inkml:traceGroup>
        <inkml:traceGroup>
          <inkml:annotationXML>
            <emma:emma xmlns:emma="http://www.w3.org/2003/04/emma" version="1.0">
              <emma:interpretation id="{38CE0EED-CDE4-40EF-9341-8B1710ACA614}" emma:medium="tactile" emma:mode="ink">
                <msink:context xmlns:msink="http://schemas.microsoft.com/ink/2010/main" type="inkWord" rotatedBoundingBox="13175,3530 18411,3576 18404,4288 13169,4242"/>
              </emma:interpretation>
              <emma:one-of disjunction-type="recognition" id="oneOf15">
                <emma:interpretation id="interp75" emma:lang="en-US" emma:confidence="0">
                  <emma:literal>undecidable</emma:literal>
                </emma:interpretation>
                <emma:interpretation id="interp76" emma:lang="en-US" emma:confidence="0">
                  <emma:literal>Undecidable</emma:literal>
                </emma:interpretation>
                <emma:interpretation id="interp77" emma:lang="en-US" emma:confidence="0">
                  <emma:literal>undecidabhe</emma:literal>
                </emma:interpretation>
                <emma:interpretation id="interp78" emma:lang="en-US" emma:confidence="0">
                  <emma:literal>undecidabte</emma:literal>
                </emma:interpretation>
                <emma:interpretation id="interp79" emma:lang="en-US" emma:confidence="0">
                  <emma:literal>undecidabde</emma:literal>
                </emma:interpretation>
              </emma:one-of>
            </emma:emma>
          </inkml:annotationXML>
          <inkml:trace contextRef="#ctx0" brushRef="#br0" timeOffset="85107.8679">11338 3199 7224,'0'0'4515,"20"-12"-129,-20 12 0,0 0-2580,2 19 0,-6 0-129,4 26-516,-5-7-258,5 21 129,-11-12-258,11 8-129,-3-11-258,3-5 0,3-13-258,10-6 0,6-15 0,8-5-129,1-9 0,3-14-129,2-5 129,-4-9-258,-1 0 0,-8-4 0,-2 8 0,-11-1-129,-2 15 258,-5 19 0,0 0 0,0 0 129,-9 19 0,6 10 0,3 2 0,0-1 0,3 0-387,-3-30-774,39 27-2838,-14-20-645,0-7-258,5-4-387</inkml:trace>
          <inkml:trace contextRef="#ctx0" brushRef="#br0" timeOffset="85451.8876">11806 3255 7998,'0'41'5031,"0"-9"0,0 1-258,0-15-2451,7 28-516,-12-25-129,5 11-645,0-32-258,0 28-258,0-28-129,0 0-129,18-11-129,1-8 0,6-9 0,5 1-129,4-3 129,0 4-258,0 5 129,-4 8 0,-7 12 0,-3 2 0,-10 20 0,-6 6 0,-2 6 0,-2 3 129,0-3-129,0-3-129,9 0-258,-9-30-774,44 27-3096,-12-22-903,9-5 129,7 0-645</inkml:trace>
          <inkml:trace contextRef="#ctx0" brushRef="#br0" timeOffset="85803.9077">12772 3469 10191,'0'-16'4773,"-12"-2"0,12 18-258,-16-17-3096,-6-4 0,22 21-258,-37-20-387,16 15-129,-13-2-129,0 7-258,-9 0 129,2 7-129,-5 9-129,5 5 0,2 4 0,9 1 0,7-1 129,12 1-129,11-6 0,9-3 0,18-6-129,6-8-129,10-3-129,2-5-258,10 0-645,-18-25-903,16 9-2193,-15-13-774,-10-6-258,-5-10-129,-8-6-258</inkml:trace>
          <inkml:trace contextRef="#ctx0" brushRef="#br0" timeOffset="85984.9176">12745 3063 9030,'0'-17'4773,"0"17"258,0 0-387,-28 26-2451,28 27-516,-11-14-258,11 22-387,-5-11-516,3 6 0,-3-8-258,3-4 0,2-5-387,0-13-129,9 4-1419,-9-30-3225,23 14 129,0-14-516,4-14 0</inkml:trace>
          <inkml:trace contextRef="#ctx0" brushRef="#br0" timeOffset="86300.9359">12982 3434 12255,'12'23'4902,"13"-13"-516,-7-10 258,11-21-3999,3 10-258,-2-8 0,4 0-129,-6-4 0,-3-2-129,-9-3 0,-4 3 0,-12 0 0,-8 9 0,-21 8 129,-5 8 129,-12 7-129,-2 17 129,-4 6 0,8 11 0,5 0-129,16 3 129,12-6-258,11-8-129,30-3-387,8-22-645,35 8-2709,-2-13-1419,3-2 387,1-12-774,0-9-258</inkml:trace>
          <inkml:trace contextRef="#ctx0" brushRef="#br0" timeOffset="86572.9517">13679 3398 11868,'2'-17'4902,"-2"17"-387,0-25 129,-4 7-3741,4 18 0,-23-14 0,23 14-387,-46 2 0,16 16 0,-9 3 0,1 11-129,1 1 0,9 4-129,6-2-129,15-1 129,7-8-258,23-8-129,16-6-387,4-12-387,23 4-1290,-15-8-2580,8-13 0,-7-6-645,-6-4 0</inkml:trace>
          <inkml:trace contextRef="#ctx0" brushRef="#br0" timeOffset="86721.9601">13880 3411 9417,'0'0'5160,"0"19"-387,-2 8 0,-3-3-2064,5 15-1419,-9-11-258,9 8-258,0-12-387,0-4-516,2 1-1032,-2-21-3612,0 0 129,9-13-387,-7-15-258</inkml:trace>
          <inkml:trace contextRef="#ctx0" brushRef="#br0" timeOffset="86872.9687">13909 3135 15222,'0'0'4902,"-6"16"-129,6-16-516,4 30-5547,3-12-3354,14-7 129,8 4-516,3-4-129</inkml:trace>
          <inkml:trace contextRef="#ctx0" brushRef="#br0" timeOffset="87337.9954">14417 3375 13674,'0'0'5031,"-23"0"-258,7-1-258,16 1-3999,-23-18 129,4 18 0,-15 0-258,0 5-129,-5 9 129,0 9-129,-2 2 0,5 7 129,4-4-258,11 4 129,8-6-129,13-6 0,0-20-258,29 19 129,1-19 0,6-7-129,6-9 0,-4-12-258,3-6 0,-9-13-129,3-3 129,-12-15-129,4-2 129,-11-7 0,0 7 258,-5 2 0,-4 12 129,0 17 129,-7 21 129,0 15 129,-4 31 0,-1 22 129,-9 7-129,3 11 0,-5-1 0,7 1-129,0-8-129,4-8 0,5-9-516,-2-21-387,18-1-2967,-16-24-1419,34 14 258,-14-14-516,3-8-516</inkml:trace>
          <inkml:trace contextRef="#ctx0" brushRef="#br0" timeOffset="87773.0203">14958 3474 11094,'27'-12'4902,"-11"-6"-129,-16 18 0,-5-35-3354,5 35 0,-31-12-387,6 12-387,-15 3-129,-3 11-129,-7 4-129,6 7 129,-1-1-258,8 4 129,6-5-129,15-5 0,16-18 0,4 18-129,19-18 0,6-6-129,6-4 0,1-8-129,1 4 0,-5-2-129,-3 6 129,-10 6 129,-19 4-129,20 11 129,-15 6 129,-1 4 0,3 2 129,3-1-129,6-1-129,4-12-387,17 5-645,-12-14-2838,11-9-774,3-7-258,-2-12-129</inkml:trace>
          <inkml:trace contextRef="#ctx0" brushRef="#br0" timeOffset="88141.0414">15341 3079 12384,'-16'55'5031,"5"-7"-258,-1 9 129,-24-7-3870,32 15 0,-13-17-129,11 0-258,-4-14-387,2-4 0,1-12-129,7-18 0,0 0 0,11 0-129,9-18 129,4 1-129,10-1-129,7 0 129,2 7 0,3 4-129,-1 7 129,-4 7 129,-11 11-129,-5 5 258,-15 2-129,-10 2 0,-7-2 129,-19 0-129,-14-6 0,-4-3 1,-4-3-260,-4-10-128,8 2-516,-6-15-1290,29-3-2580,5-6-645,16-8 129,14-5-387</inkml:trace>
          <inkml:trace contextRef="#ctx0" brushRef="#br0" timeOffset="88617.0686">15865 3090 13029,'27'0'5031,"0"14"-258,-20 11 129,-7 1-4128,3 24 258,-10-9-129,0 18-258,-9-8-129,6 10-129,-3-12-129,8-2 0,5-10-129,7-7 1,14-7-130,11-7 0,9-9 0,5-7 0,10 0 0,0-12 0,3-6 0,-6-3 0,-6-2 0,-12-2 0,-8 2 0,-13 0-130,-14 7 130,0 16-129,-25-16 129,-1 16 0,-3 10 0,1 8 0,3 7 129,7 2 1,7 1-130,10 2 0,2-5 0,19-4 0,8-5 0,6-3 0,7-2 0,-4-11-775,20 12-1160,-23-12-2967,9 0-129,-6-2-387,-1-5 0</inkml:trace>
        </inkml:traceGroup>
        <inkml:traceGroup>
          <inkml:annotationXML>
            <emma:emma xmlns:emma="http://www.w3.org/2003/04/emma" version="1.0">
              <emma:interpretation id="{C095C89A-460C-46AC-8C62-F38E58B2170A}" emma:medium="tactile" emma:mode="ink">
                <msink:context xmlns:msink="http://schemas.microsoft.com/ink/2010/main" type="inkWord" rotatedBoundingBox="18867,3421 19673,3428 19667,4182 18860,4174"/>
              </emma:interpretation>
              <emma:one-of disjunction-type="recognition" id="oneOf16">
                <emma:interpretation id="interp80" emma:lang="en-US" emma:confidence="0">
                  <emma:literal>e</emma:literal>
                </emma:interpretation>
                <emma:interpretation id="interp81" emma:lang="en-US" emma:confidence="0">
                  <emma:literal>0</emma:literal>
                </emma:interpretation>
                <emma:interpretation id="interp82" emma:lang="en-US" emma:confidence="0">
                  <emma:literal>•</emma:literal>
                </emma:interpretation>
                <emma:interpretation id="interp83" emma:lang="en-US" emma:confidence="0">
                  <emma:literal>G</emma:literal>
                </emma:interpretation>
                <emma:interpretation id="interp84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113744.5058">17552 2917 1548,'0'0'3096,"3"-10"387,-3 10-1290,23-4 258,-23 4 516,18 0-387,-18 0-129,0 0-129,4-16-129,-4 16-645,0 0-387,0 0-129,0 0-387,0 0-129,0 0-129,0 0-129,-22-3 0,6-1 0,-10-3 0,-5 0-129,-8-2 0,-3 2 0,-3-2-129,1 5-129,1 4-258,-2-12-1677,13 10-2580,11 0-258,21 2-387,0 0 0</inkml:trace>
          <inkml:trace contextRef="#ctx0" brushRef="#br0" timeOffset="89557.1224">17151 3495 9288,'-19'3'4902,"12"13"-129,7-16-129,26 23-2451,-26-23-387,52 13-129,-24-13-645,21 11-258,-5-10-258,11 6-129,-2-3-129,4 0 0,-1-4-129,-1 1-129,-5-1 0,-6 0 130,-5 0-130,-7-5 0,-5-7 0,-6-3 0,-8-2 0,-6-7 0,-7 0 0,-2-5 0,-12-1 0,-8-4 0,-3 0 0,-5 1 0,-2 1 0,-3 2 0,-1-2 0,-3 0 0,-2 1 0,-2 3 0,1-1 0,-3 5 0,1-1 0,-1 5 0,4 2 0,2 8 0,5-1 0,4 8 0,3 3 0,4 0 0,2 8 0,3 0 0,2 4 0,16-12 0,-26 25 0,26-25 0,-18 28 0,18-28 0,-9 18 0,9-18 0,0 0 0,-6 16 0,6-16 0,0 0 0,0 0 0,0 0 0,0 0 0,2-12 0,4-4 0,-1-2 0,2-7 0,2-5 0,0 0 0,2-2 0,-1 3 0,4 6 0,2 3 0,2 4 0,2 9 0,1 7 0,2 0 0,0 9 0,2 7 0,4 0 0,-1 6 0,2-1 0,1-3 0,-3 1 0,-1-3 0,-4-3 0,-3-4 0,-4-6 0,-16-3 0,0 0-646,19 2-3740,-19-2-774,-9 0 0,9 0-387</inkml:trace>
        </inkml:traceGroup>
        <inkml:traceGroup>
          <inkml:annotationXML>
            <emma:emma xmlns:emma="http://www.w3.org/2003/04/emma" version="1.0">
              <emma:interpretation id="{DA895740-3553-4A9C-9ECD-86FB85AECCA1}" emma:medium="tactile" emma:mode="ink">
                <msink:context xmlns:msink="http://schemas.microsoft.com/ink/2010/main" type="inkWord" rotatedBoundingBox="20132,3623 20984,3631 20978,4421 20125,4414"/>
              </emma:interpretation>
              <emma:one-of disjunction-type="recognition" id="oneOf17">
                <emma:interpretation id="interp85" emma:lang="en-US" emma:confidence="0">
                  <emma:literal>by</emma:literal>
                </emma:interpretation>
                <emma:interpretation id="interp86" emma:lang="en-US" emma:confidence="0">
                  <emma:literal>buy</emma:literal>
                </emma:interpretation>
                <emma:interpretation id="interp87" emma:lang="en-US" emma:confidence="0">
                  <emma:literal>bye</emma:literal>
                </emma:interpretation>
                <emma:interpretation id="interp88" emma:lang="en-US" emma:confidence="0">
                  <emma:literal>bys</emma:literal>
                </emma:interpretation>
                <emma:interpretation id="interp89" emma:lang="en-US" emma:confidence="0">
                  <emma:literal>byo</emma:literal>
                </emma:interpretation>
              </emma:one-of>
            </emma:emma>
          </inkml:annotationXML>
          <inkml:trace contextRef="#ctx0" brushRef="#br0" timeOffset="103084.8961">18880 3255 9159,'0'0'4644,"0"0"-129,-1 16 0,-17-5-2967,18 22 129,-5-10-129,6 15-387,-1-10-516,13 10-129,-1-15-129,13-2-129,2-9-129,5-6 0,0-6-129,2-4 0,-4-8 0,-3-8 0,-8 1 0,-3-4-129,-7 1 129,-4 3-129,-5 19 0,0-22 129,0 22 0,0 0 0,-3 22 0,3 6 129,0 8 0,0 6 129,0 3 0,3 1-129,-1 0 129,2-1-129,-4-8 129,-6-2-258,-15-6 258,-11-4-258,-12-11 129,-12-9-129,-4-5-129,-6-7-387,13 2-1032,-13-15-2709,20-3-645,19-2-258,22-3 0</inkml:trace>
          <inkml:trace contextRef="#ctx0" brushRef="#br0" timeOffset="102608.8689">18306 3093 2064,'-4'-19'3741,"4"19"774,0-16-516,0 16-774,0-16-258,-5-4-258,5 20-645,0 0-387,0 0-387,0 0-387,0 0-129,4 18-387,1 16 129,-3 5-258,1 11 0,-1 1 0,2 8 129,-1-6-129,1 2-129,-1-10 0,-1-10 130,2-8-259,-1-10 0,-3-17 0,0 0 0,27 6 0,-11-8 0,5-12 0,8 0 0,1-2 0,4 1 0,1 3 0,-1 7 0,-6 3 0,-3 2 0,-3 7 0,-22-7 0,19 25 0,-19-25 0,0 30 0,-10-14 0,-10 0 0,-8-4 0,-4-1 0,-4-4 0,0-1 0,-3-6-130,9 0-257,2-8-258,28 8-387,-24-28-645,33 12-2451,7-3-903,6-3 0,8 3-258</inkml:trace>
        </inkml:traceGroup>
        <inkml:traceGroup>
          <inkml:annotationXML>
            <emma:emma xmlns:emma="http://www.w3.org/2003/04/emma" version="1.0">
              <emma:interpretation id="{EA94A83F-14BA-4C04-B5C0-07C26D9A698D}" emma:medium="tactile" emma:mode="ink">
                <msink:context xmlns:msink="http://schemas.microsoft.com/ink/2010/main" type="inkWord" rotatedBoundingBox="21399,3564 24951,3595 24946,4217 21393,4185">
                  <msink:destinationLink direction="to" ref="{4D419BCA-7F3F-4489-B87B-CCE6D19D819B}"/>
                </msink:context>
              </emma:interpretation>
              <emma:one-of disjunction-type="recognition" id="oneOf18">
                <emma:interpretation id="interp90" emma:lang="en-US" emma:confidence="0">
                  <emma:literal>reduction</emma:literal>
                </emma:interpretation>
                <emma:interpretation id="interp91" emma:lang="en-US" emma:confidence="0">
                  <emma:literal>reductions</emma:literal>
                </emma:interpretation>
                <emma:interpretation id="interp92" emma:lang="en-US" emma:confidence="0">
                  <emma:literal>radiation</emma:literal>
                </emma:interpretation>
                <emma:interpretation id="interp93" emma:lang="en-US" emma:confidence="0">
                  <emma:literal>reeducation</emma:literal>
                </emma:interpretation>
                <emma:interpretation id="interp94" emma:lang="en-US" emma:confidence="0">
                  <emma:literal>redaction</emma:literal>
                </emma:interpretation>
              </emma:one-of>
            </emma:emma>
          </inkml:annotationXML>
          <inkml:trace contextRef="#ctx0" brushRef="#br0" timeOffset="104103.9544">19562 3227 6192,'14'-15'4773,"-14"15"-516,0 0 129,0 0-2064,0 0-129,7 15-258,-9 2-516,2 21-516,0-6-129,6 17 0,-5-8-129,10 5-258,-6-6-129,4-7 0,-2-10-129,1-1 0,-8-22 129,7 16-129,-7-16 0,5-9 0,-3-11-129,5-6 129,0-6-129,2-7 0,3-1-129,4 0 0,0 2 0,2 8 0,3 9 129,1 6-129,1 14 0,4 1 129,-1 10-129,3 6 129,6 2 0,1-2 0,1-2 0,4-3 0,-3-6 0,-5-5-129,-1 0 258,-7-7-258,-5-3 129,-20 10-129,10-25 129,-10 25-129,-17-15 129,-8 15 0,-7 0-129,-2 16 258,0 6-129,6 6 129,3 1 0,14 3 0,11-4-129,16-3 0,18-6-258,9-10-516,22 6-1806,-4-14-2322,5-1 129,1-7-516,-4-9 129</inkml:trace>
          <inkml:trace contextRef="#ctx0" brushRef="#br0" timeOffset="104451.9743">20837 3388 8127,'20'0'4386,"-20"-18"-129,-4 1 0,-12-1-2967,16 18 258,-19-25-129,19 25-387,-41-23-258,16 19-129,-14-3 0,-1 7-258,-9 2 129,4 12-258,-6 2 129,8 9 0,4 0 0,10 5 0,8-3-129,16 3 0,5-5 0,14-4-129,14-5-258,6-9 0,12 0-516,-7-8-516,20-1-1935,-14-14-1806,-6-12 129,-4-4-516,-10-15-387</inkml:trace>
          <inkml:trace contextRef="#ctx0" brushRef="#br0" timeOffset="105036.0077">20679 2972 9030,'-22'18'4386,"22"-18"258,-3 45-258,5-1-2709,-2-12 129,7 25-258,-7-11-387,9 16-129,-8-12-387,12 2-129,-6-12-258,5-4-129,3-11 0,4-6-258,4-8-129,-1-11-387,12 2-387,-15-18-774,22 3-1290,-21-20-645,10 6 258,-20-17 129,17 19 1548,-22-11 516,4 13 1032,-9 23 1548,0-21 1290,0 21 903,-5 19 0,5 17-516,-12-13-903,12 21-387,-2-13-645,4 11-258,3-12-387,7 1-129,6-12-258,0-8-387,12 3-516,-8-18-903,20-1-1935,-3-9-1032,-5-13 0,-2-1-516,-5-6 0,-18-5 3483,10 11 1161,-8 6 1548,-11 4 2580,-4 2 1548,4 16-387,0 0 0,-14 18-129,20 11-2451,-10-13-645,8 16-387,-4-6-387,10 5-258,-3-5-258,4-5-516,12 10-1290,-7-12-3096,7-12 129,9-1-258,7-6-258</inkml:trace>
          <inkml:trace contextRef="#ctx0" brushRef="#br0" timeOffset="105284.0219">21887 3397 14448,'-18'-37'4902,"-5"28"-258,-6-5 0,-8 3-3870,7 11 0,-10 2-258,5 14-258,-1 2 0,6 10 129,7 0-258,10 6 258,13-2-387,4-3 0,23-5-258,5-11-387,19 3-903,-12-16-2193,11 0-1161,-2-11-258,-1-12 0,-10-9-645</inkml:trace>
          <inkml:trace contextRef="#ctx0" brushRef="#br0" timeOffset="105721.0465">21810 3394 11610,'0'0'4902,"29"0"-516,3 3 258,14-3-3483,9 0-258,-5 0-129,5 0-387,-9-3-129,-1 3-129,-12 0 0,-6 5 0,-11 7 0,-3 10 129,-8-1-129,-2 6 129,1-3 0,3 5-129,-2-4-258,-5-25-258,25 32-516,-25-32-2064,0 0-1677,22-13-129,-17-10-258,4-7-516</inkml:trace>
          <inkml:trace contextRef="#ctx0" brushRef="#br0" timeOffset="105473.0327">21983 3047 10191,'-4'14'4644,"2"29"129,2 12-387,4 16-2709,-4-14-129,5 19-387,-5-19-516,9 0-258,-4-13-387,-5-15-387,6-1-1032,-8-12-2967,2-16 0,-21-1-645,1-23 129</inkml:trace>
          <inkml:trace contextRef="#ctx0" brushRef="#br0" timeOffset="105841.0538">22287 3175 12642,'-36'-32'4515,"36"32"-774,-18-7-645,18 7-6966,16 5-129,6-3-258,17 16-387</inkml:trace>
          <inkml:trace contextRef="#ctx0" brushRef="#br0" timeOffset="106148.0713">22530 3306 11739,'-28'48'4644,"7"-24"-129,5 4 129,12 6-3483,-10-16 0,14 12-387,7-13-387,16 5 0,0-10-129,11-3-129,2-9 129,6 0-129,-3-2 0,-3-10-129,-4-6 0,-11-5 0,-10-2 0,-11 2 0,-5 2 0,-17 1-129,-8 8 129,-2 1-129,0 8-129,-2-1 0,18 4-516,-2 0-387,18 0-1032,13 7-2322,7-7 0,8-3-516,0-10-129</inkml:trace>
          <inkml:trace contextRef="#ctx0" brushRef="#br0" timeOffset="106432.0876">22749 3338 8256,'16'0'4515,"-16"31"129,-2-10-129,1 0-2193,6 18-516,-5-17-516,13 11-258,-6-13-258,12 3-129,-19-23-258,27 14 0,-27-14-129,25-7 0,-15-14-129,5-2 129,-3-6-129,2 3 0,2-1 0,0 9 0,-16 18 129,32-16-129,-14 16 129,-2 15-128,-3 6-130,-1 2 0,-3 4 0,-4-8-259,15 8-1289,-20-27-3354,16 21-129,-16-21-258,30 0-129</inkml:trace>
        </inkml:traceGroup>
      </inkml:traceGroup>
      <inkml:traceGroup>
        <inkml:annotationXML>
          <emma:emma xmlns:emma="http://www.w3.org/2003/04/emma" version="1.0">
            <emma:interpretation id="{75B1E76B-8BAE-41EB-A496-AEE757C24042}" emma:medium="tactile" emma:mode="ink">
              <msink:context xmlns:msink="http://schemas.microsoft.com/ink/2010/main" type="line" rotatedBoundingBox="15640,4320 21643,4534 21619,5220 15616,5007"/>
            </emma:interpretation>
          </emma:emma>
        </inkml:annotationXML>
        <inkml:traceGroup>
          <inkml:annotationXML>
            <emma:emma xmlns:emma="http://www.w3.org/2003/04/emma" version="1.0">
              <emma:interpretation id="{3ACE08BB-7DCF-456D-A429-43A6CBA5CD81}" emma:medium="tactile" emma:mode="ink">
                <msink:context xmlns:msink="http://schemas.microsoft.com/ink/2010/main" type="inkWord" rotatedBoundingBox="15637,4406 16870,4450 16855,4892 15622,4848"/>
              </emma:interpretation>
              <emma:one-of disjunction-type="recognition" id="oneOf19">
                <emma:interpretation id="interp95" emma:lang="en-US" emma:confidence="0">
                  <emma:literal>•</emma:literal>
                </emma:interpretation>
                <emma:interpretation id="interp96" emma:lang="en-US" emma:confidence="0">
                  <emma:literal>{</emma:literal>
                </emma:interpretation>
                <emma:interpretation id="interp97" emma:lang="en-US" emma:confidence="0">
                  <emma:literal>&amp;</emma:literal>
                </emma:interpretation>
                <emma:interpretation id="interp98" emma:lang="en-US" emma:confidence="0">
                  <emma:literal>I</emma:literal>
                </emma:interpretation>
                <emma:interpretation id="interp99" emma:lang="en-US" emma:confidence="0">
                  <emma:literal>(</emma:literal>
                </emma:interpretation>
              </emma:one-of>
            </emma:emma>
          </inkml:annotationXML>
          <inkml:trace contextRef="#ctx0" brushRef="#br0" timeOffset="112059.4094">14980 3951 7482,'0'15'4902,"0"-15"0,0 0-258,28 14-2322,-28-14-258,23 3-129,-23-3-774,0 0-387,0 0-258,0 0 0,0 0-129,0 0 0,-16 18-258,-7-9 129,-11-4-129,-8 3 0,-15-1 1,-13 0-130,-17 0 0,-14-2 0,-8 1 0,-3-3 0,0-1 0,2 0 0,10-2 0,13 0 0,19 0 0,19-4 0,13-3 0,13 0 0,23 7 0,0 0 0,0-20 0,0 20 0,28-12 0,-6 1-130,6 4-128,-3-2-129,5 0 129,-3-5-129,3 3 0,-7-6 0,4 1 129,-6-6 0,2 5 0,-7-1 258,-16 18-129,25-27 129,-25 27 0,13-18 129,-13 18 0,0 0 0,0 0 129,0 0-129,-16 16 129,16-16 0,-30 27-129,10-9 0,-5 0 0,-2 1 0,-1-1 0,-2 0-129,0-4 129,1 0 0,6-1-129,2-1 0,5-1 0,16-11 0,-18 21 129,18-21-129,0 25 0,14-6 129,9 1 0,13 3 0,8 0-129,13 0 129,5 0-129,2-3 0,2-4 0,-7-2 129,-9-1-258,-11-10 129,-14 4-129,-25-7-258,21 4-645,-33-10-2451,12 6-1677,-16-10 129,16 10-258,0-22-645</inkml:trace>
        </inkml:traceGroup>
        <inkml:traceGroup>
          <inkml:annotationXML>
            <emma:emma xmlns:emma="http://www.w3.org/2003/04/emma" version="1.0">
              <emma:interpretation id="{1A435154-1764-43CC-8163-500A8E73708D}" emma:medium="tactile" emma:mode="ink">
                <msink:context xmlns:msink="http://schemas.microsoft.com/ink/2010/main" type="inkWord" rotatedBoundingBox="17610,4434 19638,4506 19615,5149 17587,5077"/>
              </emma:interpretation>
              <emma:one-of disjunction-type="recognition" id="oneOf20">
                <emma:interpretation id="interp100" emma:lang="en-US" emma:confidence="1">
                  <emma:literal>from</emma:literal>
                </emma:interpretation>
                <emma:interpretation id="interp101" emma:lang="en-US" emma:confidence="0">
                  <emma:literal>form</emma:literal>
                </emma:interpretation>
                <emma:interpretation id="interp102" emma:lang="en-US" emma:confidence="0">
                  <emma:literal>firm</emma:literal>
                </emma:interpretation>
                <emma:interpretation id="interp103" emma:lang="en-US" emma:confidence="0">
                  <emma:literal>'from</emma:literal>
                </emma:interpretation>
                <emma:interpretation id="interp104" emma:lang="en-US" emma:confidence="0">
                  <emma:literal>From</emma:literal>
                </emma:interpretation>
              </emma:one-of>
            </emma:emma>
          </inkml:annotationXML>
          <inkml:trace contextRef="#ctx0" brushRef="#br0" timeOffset="108407.2005">15764 4163 12384,'0'0'4773,"0"0"-387,11-28 129,12 8-3870,9 9-387,0-6 129,5 6-129,-3 4-258,0 1 0,-4 6 0,-2 0 129,-4 13 0,1 12 129,-9 5 129,1 9 0,-6-3 0,1 10 0,-4-9 0,0 4 129,-4-11-258,1-5 0,-5-25 0,6 23 0,-6-23-129,1-9 129,1-14-129,4-7-129,1-7 129,3-6-129,10-1 0,5 1 0,5 6 0,7 6 0,3 8 0,2 9-129,3 11 129,-4 3 0,-6 0-129,-3 16 129,-7 5 0,-7 4 0,-6 5 129,-3 4-129,-5-1 0,-1 5 129,1-3-129,1-4 129,4-7-129,7-8 129,2-10 0,5-6-129,6-6 130,1-13-130,-2-10 0,2-8 0,-6-6 0,-7-3 0,-8 0 0,-9 3 0,-9 4 0,-17 6-130,-10 6 130,-7 9-129,3 6 0,-1 5-258,16 7-387,-7-6-1419,32 6-2709,0 0 0,25 0-258,8 0-387</inkml:trace>
          <inkml:trace contextRef="#ctx0" brushRef="#br0" timeOffset="107800.1658">16202 3916 6321,'37'-7'4902,"-37"7"-258,27-13 0,-27 13-1935,0 0-516,0 0-516,0-28-516,0 28-387,-34-14-258,11 10-129,-8 1-129,-1 3-129,-5 0-129,2 3 129,1 10-129,3 6 0,7 4 0,6 9 129,7 4 0,8 8 129,3 6-129,3 5 129,8 0-129,3 2 129,-2-2-129,3-3 0,-5-6-258,-3-11 0,1-6-129,-8-29-387,8 35-903,-8-35-2709,-12-1-645,3-19-387,-7-12 0</inkml:trace>
          <inkml:trace contextRef="#ctx0" brushRef="#br0" timeOffset="108903.2289">16958 4056 14448,'8'50'4902,"-6"-23"-129,4 5 0,1-2-4128,-4 0-258,10 4 258,-12-15-258,7 6 129,-8-25-129,8 23 0,-8-23-129,11-17 1,-6-15-259,6-6 0,3-3 0,2-6 0,4 0 0,0 5 0,1 11 0,-3 10 0,1 18 0,-3 6 0,-3 22 0,-3 16 0,-1 2 0,2 5 0,-2-6 0,0 1 0,0-11 0,1-6 0,-10-26 0,23 11 0,-8-20 0,1-17 0,1-10 0,3 0 0,0-3 0,1 4 0,-3 5 0,-2 12 0,-16 18 0,26 5 0,-17 25 0,0 8 0,4 4 0,1-1 0,7 2 0,4-11 0,11-4 0,-10-28-1807,21-1-3095,-5-14-387,5-10-129,-3-3-129</inkml:trace>
        </inkml:traceGroup>
        <inkml:traceGroup>
          <inkml:annotationXML>
            <emma:emma xmlns:emma="http://www.w3.org/2003/04/emma" version="1.0">
              <emma:interpretation id="{A7589E39-2682-446B-8887-DAD2C5CB5879}" emma:medium="tactile" emma:mode="ink">
                <msink:context xmlns:msink="http://schemas.microsoft.com/ink/2010/main" type="inkWord" rotatedBoundingBox="20107,4479 21643,4534 21621,5172 20084,5118"/>
              </emma:interpretation>
              <emma:one-of disjunction-type="recognition" id="oneOf21">
                <emma:interpretation id="interp105" emma:lang="en-US" emma:confidence="0">
                  <emma:literal>ATM</emma:literal>
                </emma:interpretation>
                <emma:interpretation id="interp106" emma:lang="en-US" emma:confidence="0">
                  <emma:literal>AIM</emma:literal>
                </emma:interpretation>
                <emma:interpretation id="interp107" emma:lang="en-US" emma:confidence="0">
                  <emma:literal>A&amp;M</emma:literal>
                </emma:interpretation>
                <emma:interpretation id="interp108" emma:lang="en-US" emma:confidence="0">
                  <emma:literal>AMT</emma:literal>
                </emma:interpretation>
                <emma:interpretation id="interp109" emma:lang="en-US" emma:confidence="0">
                  <emma:literal>AMR</emma:literal>
                </emma:interpretation>
              </emma:one-of>
            </emma:emma>
          </inkml:annotationXML>
          <inkml:trace contextRef="#ctx0" brushRef="#br0" timeOffset="109553.2661">18281 4229 14448,'-21'0'4902,"21"0"-129,25-13 0,14 10-4128,-2-8-129,13 9-129,-2-5-387,-4-2-387,11 15-1032,-24-6-1935,2 0-1419,3 0 0,-7-6-516,1 4-129</inkml:trace>
          <inkml:trace contextRef="#ctx0" brushRef="#br0" timeOffset="109355.2548">18279 4424 15222,'0'0'5031,"0"0"0,16-12-129,-5-4-4257,-8-14 129,12-1-129,-6-8-258,3-5-257,2-8-130,2-1 0,2-6 0,2 8 0,-1 3 0,3 7 0,-1 9 0,-3 11 0,1 12 0,-19 9 0,27 25 0,-16 8 0,-1 8 0,1 7 0,5 7 0,3 0 0,6 2 0,6-7 0,4-6 0,3-6 0,2-6 0,-2-14 0,3 5-646,-25-23-1160,12 1-2709,-28-1-645,0 0 129,-16-19-645</inkml:trace>
          <inkml:trace contextRef="#ctx0" brushRef="#br0" timeOffset="110512.3209">18669 4065 14448,'-25'-12'5031,"25"12"-258,3-18-258,29 18-3741,4 0 0,16 4-387,-1-1-129,8 6-129,1-2-258,-3-2-129,-2 1 0,-7-4 0,-5 1-129,-7-3 129,-4 5-129,-9-3 129,-2 4 0,-21-6 129,23 3 129,-23-3 129,0 0 0,9 23 0,-9-23 129,0 34 129,-3-13-129,3 9 129,-4 1 0,4 8-129,0-5 0,0 1 0,0-10 0,5-4-129,-5-21 129,4 20-129,-4-20 129,0 0-129,2-32 0,-2-2-129,0-7 130,0-9-130,0 1 0,2-1 0,-1 6 0,3 6 0,-1 12 0,-3 26 0,16-15 0,-16 15 0,27 29 0,-9-3 0,1 3 0,3-1 0,1-3 0,0-4 0,0-10 0,2-2 0,-4-9 0,3-12 0,-7-10 0,3-4 0,-4-5 0,-4 7 0,-1 2 0,-2 4 0,-9 18 0,0 0 0,16 34 0,-11 16 0,2 10 0,2 10 0,2 1 0,3-4 0,2-1 0,2-18 0,5-5 0,-23-43-3226,23 14-1676,-23-14-516,18-37 0,-13-6-387</inkml:trace>
          <inkml:trace contextRef="#ctx0" brushRef="#br0" timeOffset="109828.2818">19000 4101 5676,'21'16'5289,"-5"23"-258,-11-9-258,-5-5-1419,15 28-516,-15-21-774,8 20-774,-8-20-645,9 9-129,-3-13-387,3-5-258,1-2-258,-10-21-774,16 11-1677,-16-11-2064,0-18 129,-7-7-387,-11-12-258</inkml:trace>
        </inkml:traceGroup>
      </inkml:traceGroup>
    </inkml:traceGroup>
    <inkml:traceGroup>
      <inkml:annotationXML>
        <emma:emma xmlns:emma="http://www.w3.org/2003/04/emma" version="1.0">
          <emma:interpretation id="{47A946F0-AAC5-4497-8AC7-8E2D112BC3D8}" emma:medium="tactile" emma:mode="ink">
            <msink:context xmlns:msink="http://schemas.microsoft.com/ink/2010/main" type="paragraph" rotatedBoundingBox="6665,5930 24005,6095 23993,7409 6652,72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EF7EE8-5AF2-4062-893A-6896BF5C0750}" emma:medium="tactile" emma:mode="ink">
              <msink:context xmlns:msink="http://schemas.microsoft.com/ink/2010/main" type="inkBullet" rotatedBoundingBox="6665,5930 7664,5940 7652,7253 6652,7244"/>
            </emma:interpretation>
            <emma:one-of disjunction-type="recognition" id="oneOf22">
              <emma:interpretation id="interp110" emma:lang="en-US" emma:confidence="0">
                <emma:literal>40</emma:literal>
              </emma:interpretation>
              <emma:interpretation id="interp111" emma:lang="en-US" emma:confidence="0">
                <emma:literal>44</emma:literal>
              </emma:interpretation>
              <emma:interpretation id="interp112" emma:lang="en-US" emma:confidence="0">
                <emma:literal>48</emma:literal>
              </emma:interpretation>
              <emma:interpretation id="interp113" emma:lang="en-US" emma:confidence="0">
                <emma:literal>Q</emma:literal>
              </emma:interpretation>
              <emma:interpretation id="interp114" emma:lang="en-US" emma:confidence="0">
                <emma:literal>4,</emma:literal>
              </emma:interpretation>
            </emma:one-of>
          </emma:emma>
        </inkml:annotationXML>
        <inkml:trace contextRef="#ctx0" brushRef="#br0" timeOffset="283639.2232">5591 5533 8385,'-21'-36'3870,"12"20"258,-16-20-387,4 4-2967,1 11 0,-12-6 129,2 15 258,-20-6 0,6 18-258,-15 4-258,6 22 0,-13 6-129,5 18-129,-6 5 0,11 18 0,3 7 0,12 18-129,7 9 0,15 12 129,12 4-129,12 1 0,31-12-129,21-7 129,21-21-258,16-18 129,13-25-129,5-27 129,4-19-129,-4-33 129,-15-19 0,-15-17-129,-25-22 0,-21-20 129,-26-14-129,-10-10 0,-32-6 0,-14 14-129,-14 16 0,-15 19-258,2 34-387,-16 19-3096,21 28-903,17 16 129,19 0-516,32 0-516</inkml:trace>
        <inkml:trace contextRef="#ctx0" brushRef="#br0" timeOffset="282791.1746">5433 5794 2580,'0'-19'3741,"0"19"387,11-16-903,-11 16-129,7-18-516,-7 18-387,12-18-258,4 18-387,-16 0-387,0 0-387,9-18-129,-9 18-258,0 0 0,0 13-258,-9 6 0,-12 6 0,-6 4 0,-5 8 129,-7 2 0,-2 2-258,0-2 129,4-2-129,3-6 258,9-5-258,7-8 129,18-18-258,-5 20 258,5-20 0,21 1 0,2-1-129,2 0 129,7-1 0,0-1 0,6 0 0,-3 2-129,1 0 129,-2 0-129,-4 0 0,-3 0 0,-4 0 0,-6 2-129,-17-2 0,22 3-387,-22-3-387,0 0-1419,0 0-2193,0 0-129,0 0-129,-7-19-258</inkml:trace>
        <inkml:trace contextRef="#ctx0" brushRef="#br0" timeOffset="283159.1958">5381 5675 2451,'-2'-18'3741,"2"18"387,0 0-258,0-18-1419,0 18-774,0 0 258,0 0-516,0 16 0,0-16-387,2 45 129,-2-15-387,9 20 387,-5-2-387,12 16-129,-7-2-129,8 8-129,-2-5-129,1 5-129,-2-4 0,-3-13-258,-1-3-258,-4-18 0,4 5-774,-10-37-2451,0 0-903,0 0-129,0-37-258,0-1-387</inkml:trace>
      </inkml:traceGroup>
      <inkml:traceGroup>
        <inkml:annotationXML>
          <emma:emma xmlns:emma="http://www.w3.org/2003/04/emma" version="1.0">
            <emma:interpretation id="{19FEB3E0-0A84-4DEB-A4A4-ABC677DB6432}" emma:medium="tactile" emma:mode="ink">
              <msink:context xmlns:msink="http://schemas.microsoft.com/ink/2010/main" type="line" rotatedBoundingBox="8029,6014 24004,6166 23994,7277 8018,7125"/>
            </emma:interpretation>
          </emma:emma>
        </inkml:annotationXML>
        <inkml:traceGroup>
          <inkml:annotationXML>
            <emma:emma xmlns:emma="http://www.w3.org/2003/04/emma" version="1.0">
              <emma:interpretation id="{EDB63B63-101E-4135-B978-CB04F82C9931}" emma:medium="tactile" emma:mode="ink">
                <msink:context xmlns:msink="http://schemas.microsoft.com/ink/2010/main" type="inkWord" rotatedBoundingBox="8027,6166 10875,6193 10867,7019 8019,6992"/>
              </emma:interpretation>
              <emma:one-of disjunction-type="recognition" id="oneOf23">
                <emma:interpretation id="interp115" emma:lang="en-US" emma:confidence="0.5">
                  <emma:literal>Inside</emma:literal>
                </emma:interpretation>
                <emma:interpretation id="interp116" emma:lang="en-US" emma:confidence="0">
                  <emma:literal>inside</emma:literal>
                </emma:interpretation>
                <emma:interpretation id="interp117" emma:lang="en-US" emma:confidence="0">
                  <emma:literal>•inside</emma:literal>
                </emma:interpretation>
                <emma:interpretation id="interp118" emma:lang="en-US" emma:confidence="0">
                  <emma:literal>Insides</emma:literal>
                </emma:interpretation>
                <emma:interpretation id="interp119" emma:lang="en-US" emma:confidence="0">
                  <emma:literal>insides</emma:literal>
                </emma:interpretation>
              </emma:one-of>
            </emma:emma>
          </inkml:annotationXML>
          <inkml:trace contextRef="#ctx0" brushRef="#br0" timeOffset="129953.4327">6192 5643 12384,'24'-7'4644,"-24"7"-258,16 5 129,3 31-3483,-6 5 129,17 21-258,-11 0 129,17 20-129,-11-4-258,5 11-129,-9-11-129,1-5-258,-8-11-129,-3-17-258,1-1-387,-12-44-1419,0 0-2709,0 0-129,14-32-129,-8-12-387</inkml:trace>
          <inkml:trace contextRef="#ctx0" brushRef="#br0" timeOffset="130288.4521">6580 5949 12900,'46'48'4644,"-22"-16"-129,-7 0-129,1-4-3354,2 17-258,-15-8 0,9 4-129,-10-13 0,3 1-129,-7-29-129,0 17-129,0-17 0,0-26 0,0-13-129,7-2 258,2-2-387,2 0 129,5 4-129,1 9 0,5 12 0,1 13-129,0 7 129,0 14-129,-2 7 129,1 4-129,-1 3-129,-5-11-645,14 17-1935,-10-15-1806,0-7-129,-3-5-387,1-9-258</inkml:trace>
          <inkml:trace contextRef="#ctx0" brushRef="#br0" timeOffset="130628.4715">7530 5913 13416,'21'-5'4773,"-21"5"-516,-19-14 387,-10 5-3741,-4 14-258,-12 8 0,4 4-516,-3 3 129,8 1-258,8 0 258,13 3-258,14-7 129,6-1-258,18-5 258,7 0-129,6-2 129,-1 1 0,-1-1 0,-3 2 0,-15 1 0,-16-12 129,3 29-129,-10-12 0,-21-2 0,-3-1-129,-1 2-516,-9-16-1290,16 0-2838,4-7 0,12-11-387,9-2-129</inkml:trace>
          <inkml:trace contextRef="#ctx0" brushRef="#br0" timeOffset="130963.4907">7571 5652 14061,'-25'0'4644,"25"0"-774,0 0-129,7 21-7224,16-3-645,-1-14-258,17 12-387,-5-11-129</inkml:trace>
          <inkml:trace contextRef="#ctx0" brushRef="#br0" timeOffset="130818.4824">7658 5931 12126,'53'0'4515,"-31"18"0,-10-1 0,-8 5-2967,14 17-645,-18-7 129,10 7-645,-8-3-129,-2-6-516,7 5-1290,-7-15-2838,0-20-258,0 0-129,-9-20-387</inkml:trace>
          <inkml:trace contextRef="#ctx0" brushRef="#br0" timeOffset="131264.5079">8204 5887 12771,'23'0'4644,"-23"0"0,0 0-129,0 0-3354,-9 0-258,9 0 0,-44 16-258,15 7-387,-8 3 258,2 10-258,-3 3 258,8 5-387,1-3 387,12 4-516,6-8 258,11-5-128,2-11-130,16-12-130,8-7-257,1-11-516,16 2-1032,-17-22-2451,6-10-645,-1-9 0,-10-8-387</inkml:trace>
          <inkml:trace contextRef="#ctx0" brushRef="#br0" timeOffset="131640.5293">8142 5600 11610,'-18'-17'4386,"4"31"129,12 11-129,2 14-3354,0-4 0,5 24 129,-1-6-258,8 11-387,-3-5 129,11 0-258,-1-11 129,10-2-258,1-18 0,8-8 0,2-15-258,10-7 129,4-19-129,3-11 258,-4-7-387,-5-4 129,-9-1-129,-12 3 129,-11 5-258,-14 10 258,-6 10 0,-19 16-129,-6 7 387,1 21-129,-1 8 258,12 7-258,11 3 130,12 3-259,19-4 0,21-10 0,11-8 0,7-16 0,14 5-1033,-14-16-3482,2-9-516,-7-11 0,-13-10-387</inkml:trace>
        </inkml:traceGroup>
        <inkml:traceGroup>
          <inkml:annotationXML>
            <emma:emma xmlns:emma="http://www.w3.org/2003/04/emma" version="1.0">
              <emma:interpretation id="{F8E425DB-FC8F-4A14-AC43-541CAC586647}" emma:medium="tactile" emma:mode="ink">
                <msink:context xmlns:msink="http://schemas.microsoft.com/ink/2010/main" type="inkWord" rotatedBoundingBox="12804,6079 16964,6118 16956,6932 12797,6893"/>
              </emma:interpretation>
              <emma:one-of disjunction-type="recognition" id="oneOf24">
                <emma:interpretation id="interp120" emma:lang="en-US" emma:confidence="1">
                  <emma:literal>"decider"</emma:literal>
                </emma:interpretation>
                <emma:interpretation id="interp121" emma:lang="en-US" emma:confidence="0">
                  <emma:literal>"decider"'</emma:literal>
                </emma:interpretation>
                <emma:interpretation id="interp122" emma:lang="en-US" emma:confidence="0">
                  <emma:literal>"derider"</emma:literal>
                </emma:interpretation>
                <emma:interpretation id="interp123" emma:lang="en-US" emma:confidence="0">
                  <emma:literal>"decider'</emma:literal>
                </emma:interpretation>
                <emma:interpretation id="interp124" emma:lang="en-US" emma:confidence="0">
                  <emma:literal>"decider''</emma:literal>
                </emma:interpretation>
              </emma:one-of>
            </emma:emma>
          </inkml:annotationXML>
          <inkml:trace contextRef="#ctx0" brushRef="#br0" timeOffset="133923.66">11180 5979 14061,'18'0'4644,"-18"0"129,16-18-129,7 9-3741,-23-12-129,0 21 0,0-34-387,0 34-129,-23-21 0,2 21 0,-11 3 258,-2 21-387,-5 8 259,-1 14-388,3 3 0,9 12 0,10-2 0,16-4 0,9-13 0,25-12 0,18-15 0,7-15 0,14-2-130,-10-32-1031,13 7-516,-27-28-258,9 16-387,-31-19 129,6 20 387,-24-4 774,0 13 387,-7 29 903,-2-21 516,2 30 258,-11 10 645,11 24-258,0-4-258,7 11-516,1-6 0,4-1-387,-1-8-258,-2-17-645,5 2-2193,-14-20-1290,0 0-387,9-23-129,-15-24-516</inkml:trace>
          <inkml:trace contextRef="#ctx0" brushRef="#br0" timeOffset="134068.6683">11392 5595 15222,'0'13'4773,"0"4"-516,0-17-774,0 0-7611,23 23-387,-23-23-129,34 16-516</inkml:trace>
          <inkml:trace contextRef="#ctx0" brushRef="#br0" timeOffset="134419.6883">12037 5933 9159,'31'2'4644,"-14"-2"-258,-17 0 129,-14-25-2838,14 25 0,-28-4-258,10 8-258,-21-1-129,5 15-516,-12 0 129,5 14-258,-4 0 0,10 9-258,-1-2 258,11 2-258,9-2 0,11-6 0,5-2 0,7-12-129,15-8-129,2-11-129,17 0-645,-12-27-645,26 2-2580,-16-12-774,-2-13-129,-6-5-258,-12-11-258</inkml:trace>
          <inkml:trace contextRef="#ctx0" brushRef="#br0" timeOffset="135095.727">12004 5533 11223,'-9'-46'4773,"9"46"-387,0 18 258,-6 5-3354,14 30-387,-7-2 0,17 24 0,-11-4-258,9 16 0,-7-10-129,11 1 0,-4-11-129,10-10-129,1-14 0,9-11-129,6-16-258,8-13 129,3-4 0,4-21-129,-1-8 129,-3-4-129,-3-3-129,-9-2 387,-11 2-387,-9 1 516,-10 4-387,-9 7 129,-2 9-129,0 16 258,-31-5 0,10 8-258,-2 17 516,3 7-516,1 6 387,8 6 0,6 4-129,5-2-129,5-5 130,18-10-130,9-5-130,4-13-257,12-1-258,-9-14-516,18-2-387,-21-29-129,13 17-645,-26-25 0,13 16 645,-24-9 645,8 12 387,-9 7 903,-4 4 258,-7 16 258,19 0 774,3 25 0,-8-5 0,11 14-645,-11-11 129,9 7-387,-14-14 129,7 2 0,-16-18-129,0 0 0,0 0-129,-11-13-129,-8-13-258,5-3 258,-2-6-387,5-1 258,6 0-387,5 5 129,7 0-129,14 6 129,9 4 0,8 3-129,4 8 0,-2-3-645,11 13-774,-19-5-2838,4-6-516,-8 4-258,-5-5-129</inkml:trace>
          <inkml:trace contextRef="#ctx0" brushRef="#br0" timeOffset="138356.9136">13683 5512 6063,'0'0'4386,"0"0"129,21 30 0,-21-2-2580,0-28-516,-7 50 387,-11-27-645,13 14-129,-16-8-516,8 1-258,-1-3-387,-4-11-387,13 3-516,5-19-903,0 0-1161,0 0-1290,0 0-258,0-19-258,9-10 129</inkml:trace>
          <inkml:trace contextRef="#ctx0" brushRef="#br0" timeOffset="138523.9229">13722 5616 6192,'41'-37'4902,"-22"34"-387,-19 3-129,0 0-1806,15 8-387,-15-8-774,-4 48-516,-10-21-258,5 12-258,-5-7-258,0-3-516,10 4-1677,-3-6-2322,7-27 0,-11 28-387,11-28-258</inkml:trace>
          <inkml:trace contextRef="#ctx0" brushRef="#br0" timeOffset="132564.5823">10106 5977 7869,'0'0'4644,"0"0"-129,-7-14-258,7 14-1419,-6-16-645,-12-2-774,18 18-258,-26-23-516,8 20-129,-10-5 0,-4 8-258,-9 0 258,0 8-387,-6 4 129,7 11-258,-1 2 258,9 7-129,5 0 129,13 2-258,12-4 129,5 2-129,19-5 129,8-6 1,9-9-130,7-10 0,6-2-130,0-14-386,6 1-774,-20-22-2322,4-1-1290,-3-5 129,-14-7-645,-7 1 0</inkml:trace>
          <inkml:trace contextRef="#ctx0" brushRef="#br0" timeOffset="133024.6086">10079 5471 7482,'-9'-22'4128,"9"22"0,0 0 258,0 0-2580,-11 18-129,19 28 129,-8-8-516,17 29 0,-13-6 0,17 26-258,-10-9-258,8 13-258,-6-15-129,1-5-129,-3-11 0,-4-8-387,0-11 0,-5-15-516,7 10-1032,-9-36-2838,0 0-516,0 0 0,12-12-387</inkml:trace>
          <inkml:trace contextRef="#ctx0" brushRef="#br0" timeOffset="133467.6339">10479 6029 11868,'0'0'4644,"0"0"-129,-14 16-258,14-16-2709,0 0-258,12-13-129,10 10-129,-6-15-516,7 5 129,-2-6-645,1-1 258,-6 1-387,-4-1 258,-5 1-258,-5-3-129,-2 22 129,-11-23 0,-10 22 129,-2 1 0,-7 14 258,-1 11-258,-2 8 258,2 14 0,5 1 0,4 7-129,8 0 258,9-4-387,5-8 130,14-11-130,16-9-388,6-23-773,26 0-3096,-3-5-645,1-20 0,6-7-387</inkml:trace>
          <inkml:trace contextRef="#ctx0" brushRef="#br0" timeOffset="136097.7843">9309 5489 7740,'12'-8'4386,"-12"8"258,0 0-387,0 9-1677,0-9-774,0 25-258,0-25-387,11 41-258,-8-21-258,12 12-129,-8-8-129,5 1-129,-1-7-258,-11-18-129,16 29-387,-16-29-645,0 0-2709,0 0-903,0 0 0,5-9-516</inkml:trace>
          <inkml:trace contextRef="#ctx0" brushRef="#br0" timeOffset="136276.7946">9412 5465 12126,'27'15'5031,"-13"1"-387,5 7 0,-4 12-3225,1-13-645,10 10 0,-3-6-645,-5-10-1677,-2 4-2967,4-1 0,-20-19-258,19 18-516</inkml:trace>
        </inkml:traceGroup>
        <inkml:traceGroup>
          <inkml:annotationXML>
            <emma:emma xmlns:emma="http://www.w3.org/2003/04/emma" version="1.0">
              <emma:interpretation id="{54EE2C4E-0143-4062-889A-FBE34BA57B4C}" emma:medium="tactile" emma:mode="ink">
                <msink:context xmlns:msink="http://schemas.microsoft.com/ink/2010/main" type="inkWord" rotatedBoundingBox="15958,6021 17036,6264 16851,7087 15773,6844"/>
              </emma:interpretation>
              <emma:one-of disjunction-type="recognition" id="oneOf25">
                <emma:interpretation id="interp125" emma:lang="en-US" emma:confidence="1">
                  <emma:literal>for</emma:literal>
                </emma:interpretation>
                <emma:interpretation id="interp126" emma:lang="en-US" emma:confidence="0">
                  <emma:literal>For</emma:literal>
                </emma:interpretation>
                <emma:interpretation id="interp127" emma:lang="en-US" emma:confidence="0">
                  <emma:literal>fir</emma:literal>
                </emma:interpretation>
                <emma:interpretation id="interp128" emma:lang="en-US" emma:confidence="0">
                  <emma:literal>•or</emma:literal>
                </emma:interpretation>
                <emma:interpretation id="interp129" emma:lang="en-US" emma:confidence="0">
                  <emma:literal>fur</emma:literal>
                </emma:interpretation>
              </emma:one-of>
            </emma:emma>
          </inkml:annotationXML>
          <inkml:trace contextRef="#ctx0" brushRef="#br0" timeOffset="138903.9448">14670 5597 11739,'5'-16'4773,"-5"-13"-387,0 29 258,-32-12-3483,-1 1-387,2 11 0,-13 0-258,1 11-258,-3 5 0,3 7 0,4 7-258,5 9 258,4 4-129,10 7 258,6 1 0,11 8-129,-3-2 129,6 5-129,0-2 0,0-4-129,6-5 129,-1-6-645,2 1 129,-7-16-516,14 9-645,-14-39-2451,-7 23-1032,7-23 0,-19-5-516,3-15 0</inkml:trace>
          <inkml:trace contextRef="#ctx0" brushRef="#br0" timeOffset="139567.9828">13971 6096 13416,'43'-19'4386,"-8"-6"-258,31-5-516,2 5-3483,8 2-258,6 3 387,-4 2-258,-5 9 0,-16 6 258,-5 5 258,-26 10 129,-1 15-258,-18-2 387,2 12-387,-9-3 258,9 12-258,-5-7-129,6 0-258,5-11 129,8-8 0,0-11 0,4-7 0,-4-4 0,-2-16 0,-7-9 0,-7-4-129,-7-5 129,-12 0 129,-15 4-387,-8 6 258,-8 4 0,-2 6 0,8 8-258,0 2 0,19 6-258,18 0-387,0 0 0,0 0-387,46 2-129,-16-7 0,19 5 258,-10-11 129,3 6 774,-4 5 387,-12 0 645,5 12-129,-31-12 258,37 41 0,-28-18 0,10 16-258,-10-9-258,6 2-387,-7-7 129,1-3 0,-9-22 0,2 19 0,-2-19 0,-16-7 0,-2-12 0,4-3 0,-4-6 0,6 3-258,3-2 258,9 4-128,0 2-130,18 3 0,5 6 0,5 3 0,3 7 0,-5 0 0,3 2-130,-29 0-1289,39 4-2709,-39-4-903,19 7 0,-19-7-387</inkml:trace>
        </inkml:traceGroup>
        <inkml:traceGroup>
          <inkml:annotationXML>
            <emma:emma xmlns:emma="http://www.w3.org/2003/04/emma" version="1.0">
              <emma:interpretation id="{F3DDF8C8-2550-47DF-9C32-AC7C162EBF78}" emma:medium="tactile" emma:mode="ink">
                <msink:context xmlns:msink="http://schemas.microsoft.com/ink/2010/main" type="inkWord" rotatedBoundingBox="17656,6227 19658,6246 19649,7235 17647,7216"/>
              </emma:interpretation>
              <emma:one-of disjunction-type="recognition" id="oneOf26">
                <emma:interpretation id="interp130" emma:lang="en-US" emma:confidence="0">
                  <emma:literal>ATM)</emma:literal>
                </emma:interpretation>
                <emma:interpretation id="interp131" emma:lang="en-US" emma:confidence="0">
                  <emma:literal>Air)</emma:literal>
                </emma:interpretation>
                <emma:interpretation id="interp132" emma:lang="en-US" emma:confidence="0">
                  <emma:literal>Air,</emma:literal>
                </emma:interpretation>
                <emma:interpretation id="interp133" emma:lang="en-US" emma:confidence="0">
                  <emma:literal>Aron</emma:literal>
                </emma:interpretation>
                <emma:interpretation id="interp134" emma:lang="en-US" emma:confidence="0">
                  <emma:literal>Aim)</emma:literal>
                </emma:interpretation>
              </emma:one-of>
            </emma:emma>
          </inkml:annotationXML>
          <inkml:trace contextRef="#ctx0" brushRef="#br0" timeOffset="140313.0253">15872 6141 7353,'-8'30'4773,"8"-30"0,-15 16-258,15-16-1806,0 0-258,0 0-645,-17-14-774,17 14-129,-8-38-387,8 12 129,-5-12-387,5-1 129,0-9-387,0-1 129,2-7-129,9 1 129,1 2-258,4 3-129,5 9 258,1 9-258,1 15 258,0 13-129,2 11 129,-2 20 0,2 12 0,-2 9 129,-2 9 0,3 3-129,-5 1 129,2-5 0,3-6 0,-5-7-258,4-4-129,-7-18-516,9 8-774,-25-29-2451,0 0-1032,0 0 258,5-25-645</inkml:trace>
          <inkml:trace contextRef="#ctx0" brushRef="#br0" timeOffset="140492.0357">15876 5952 14835,'-12'25'4644,"10"5"-129,2-30-258,23 4-3612,11-2-516,3-2-258,2-9-516,13 3-2451,-1 1-1419,-10-9 0,4 9 0,-11-6-903</inkml:trace>
          <inkml:trace contextRef="#ctx0" brushRef="#br0" timeOffset="141392.0872">16228 6055 13803,'-18'0'4902,"18"0"-516,22 2 129,12-2-3999,-2-3-258,10-1 129,5-1-258,2 1 0,-1 2-129,-1 2 0,-10-1 0,-7-1 0,-7 2 0,-7 0 0,-16 0 0,16 3 129,-16-3-129,0 0 0,2 23 0,3-3 129,-3 3 0,5 9 0,-1 4 0,6 6 0,-3 4 0,4 1 129,-5-3-129,3-1 0,-4-11 129,2-4 0,-9-28-129,0 0 129,0 0-129,13-14 129,-13-22-129,0-4 0,-4-10 0,-3-4-129,0 1 0,0 7 0,0 7-129,-1 10 0,3 13 129,5 16 0,0 0-129,2 11 129,9 10 0,5 1 0,5-3 0,6-3 129,1-9-129,4-7 129,0-5-129,-2-9 129,-5-6-129,-2 1 0,-5-1 0,-4 2 0,-14 18 0,16-3 129,-10 14-129,-1 24 129,0 13 0,4 11 0,0 8 1,5 6-130,-1-4 0,5-3 0,1-11 0,-1-17 0,3-12-259,-21-26-773,45 2-2322,-27-18-1548,-4-23-258,0-14-129,-5-11 0</inkml:trace>
          <inkml:trace contextRef="#ctx0" brushRef="#br0" timeOffset="140717.0485">16415 6013 9804,'34'30'4773,"-34"-30"-129,27 30 0,-4 4-2838,-20-6-258,19 20-387,-19-5-387,11 10-258,-7-5-258,-1-2-129,-1-5-387,-5-14-387,9 5-1548,-9-32-2451,0 0 129,-9 0-387,-9-30-129</inkml:trace>
          <inkml:trace contextRef="#ctx0" brushRef="#br0" timeOffset="141616.1">17470 6144 16125,'66'13'5289,"-25"-6"-129,1 2 0,3 24-4127,-8-8-1033,8 20 0,-13-1 0,-8 9 0,-11 6 0,-13-4 0,0 4 0,-29-22-2968,10-5-1934,-4-14-387,5-18-258,18 0-258</inkml:trace>
        </inkml:traceGroup>
        <inkml:traceGroup>
          <inkml:annotationXML>
            <emma:emma xmlns:emma="http://www.w3.org/2003/04/emma" version="1.0">
              <emma:interpretation id="{DCB793E0-0082-4787-854C-070B2B025C47}" emma:medium="tactile" emma:mode="ink">
                <msink:context xmlns:msink="http://schemas.microsoft.com/ink/2010/main" type="inkWord" rotatedBoundingBox="20112,6151 24004,6188 23997,6961 20104,6924"/>
              </emma:interpretation>
              <emma:one-of disjunction-type="recognition" id="oneOf27">
                <emma:interpretation id="interp135" emma:lang="en-US" emma:confidence="1">
                  <emma:literal>construct</emma:literal>
                </emma:interpretation>
                <emma:interpretation id="interp136" emma:lang="en-US" emma:confidence="0">
                  <emma:literal>cons tract</emma:literal>
                </emma:interpretation>
                <emma:interpretation id="interp137" emma:lang="en-US" emma:confidence="0">
                  <emma:literal>cons tmct</emma:literal>
                </emma:interpretation>
                <emma:interpretation id="interp138" emma:lang="en-US" emma:confidence="0">
                  <emma:literal>cons tenet</emma:literal>
                </emma:interpretation>
                <emma:interpretation id="interp139" emma:lang="en-US" emma:confidence="0">
                  <emma:literal>cons tinct</emma:literal>
                </emma:interpretation>
              </emma:one-of>
            </emma:emma>
          </inkml:annotationXML>
          <inkml:trace contextRef="#ctx0" brushRef="#br0" timeOffset="142897.1732">18448 5912 7740,'11'-18'4128,"-11"18"387,0 0-387,19-9-2064,-19 9 0,0 0-774,-12-22-258,12 22-258,-30 2-129,12 12-129,-14 4 0,7 14-387,-7 4 258,7 10-258,4-1 258,10 1-258,11-7 258,7-7-516,20-9 129,10-12-129,11-8-129,4-8-129,5-9-129,-6-11-129,3 5 129,-19-3-129,-1 9 258,-14 2 129,-4 6 0,-16 6 258,0 0 129,14 13 129,-14-13-129,18 28 129,-2-19-129,9-4 0,5-5 0,2-1 0,3-15 0,-3-4 129,-3-7-129,-8-1 258,-12-2-387,-7 1 258,-4 4-129,-16 9 129,-12 7 0,-4 9-387,-8 4 258,2 14-129,1 5 129,9 5-129,7 1 0,12-8-387,15 0-258,-4-21-903,57 2-2193,-9-2-645,-2-18-258,7-1-258,-8-15-129</inkml:trace>
          <inkml:trace contextRef="#ctx0" brushRef="#br0" timeOffset="143205.1909">19092 5890 10191,'16'25'4644,"-16"-4"-129,9 10-129,9 10-2451,-18-17-258,12 14-516,-12-17-258,7 6-387,-7-27 129,7 19-258,-7-19 0,22-10-258,-4-15 0,6-4 258,3-4-387,3 1 129,2 1-258,-1 6 129,-5 11-129,-4 7 258,-22 7 0,23 21-387,-18 8 387,-3 5-387,0 5 258,-2-5-387,10 5-258,-8-21-1419,18-4-2580,3-7 0,4-7-387,6-9-129</inkml:trace>
          <inkml:trace contextRef="#ctx0" brushRef="#br0" timeOffset="143524.2091">19853 5922 10320,'13'-18'4386,"-13"18"129,0 0-258,-13-12-2580,-17 5-258,12 10-129,-19-1-387,14 9-387,-9 0 0,12 6-516,8-1 258,12 6-387,5-3 387,18 1-387,9-4 258,4 2-387,3-1 387,-2-1 0,-3 2-129,-11 0 129,-14 0-129,-9 0 129,0-18-129,-26 24 129,1-15-387,-6-9-645,12 0-1419,-4-12-2193,1-17-129,15 1-258,4-9-129</inkml:trace>
          <inkml:trace contextRef="#ctx0" brushRef="#br0" timeOffset="144472.2633">19983 6105 10320,'-18'-25'4386,"18"25"0,4-26-258,19 3-1935,4 8-1677,0 3-258,10 1 0,-2 2-129,5 4 0,-5 0-129,1 3 0,-8 2 0,-1 4 0,-8 8 258,5 9 0,-14 4 129,6 9-129,-9 0 129,6 5-129,-6-2 129,4 2-129,-6-10-129,4-4 129,-9-25 0,7 16-129,-7-16 129,7-14 0,-3-13-129,3-5 0,2-5 0,3-4 0,8 2-258,1 1 258,6 8-387,-2 7 387,-1 9-258,1 6 0,-3 8 129,-6 4-129,-4 12 0,-1 5 0,-4 2 258,0 6-258,2-4 258,-2-2-129,2 0 129,3-2 0,-12-21-129,27 25 129,-27-25-129,29 0 0,-29 0 129,30-21-129,-12 1-129,-4-8 129,2-2-258,-4-4 129,4 7-129,-7 4 129,-9 23 0,22-14 0,-22 14 129,16 23-258,-8 9 387,1 7-129,4 4 0,1-4-516,18 7-774,-11-17-2709,13-17-387,12-5-387,1-10-258</inkml:trace>
          <inkml:trace contextRef="#ctx0" brushRef="#br0" timeOffset="143840.2272">20250 5623 11223,'0'0'3999,"0"0"0,0 0 129,-3 13-3483,3 15 387,0-1-129,3 21 129,-3-2 0,2 18-129,-2-5 0,2 9-516,-2-8 129,3 4-387,1-9 0,1-5-258,4 0-516,-9-25-387,12 16-1419,-10-20-2193,-2-21-129,0 0-129,-14 0-258</inkml:trace>
          <inkml:trace contextRef="#ctx0" brushRef="#br0" timeOffset="144715.2772">21445 5924 10836,'-24'0'3999,"-14"7"129,22 6-258,11 4-3096,-20-2 387,18 11-258,-15-4 129,21 13-258,-10-6 129,15 10-387,1-9-129,13-3-129,7-6-516,1-17-903,19 4-1548,-4-8-1806,-6-23 0,4-2-258,-12-17-645</inkml:trace>
          <inkml:trace contextRef="#ctx0" brushRef="#br0" timeOffset="145104.2995">21659 6107 9417,'-25'-16'5031,"9"9"-387,16 7 0,21 4-1806,2-12-1290,29 8-387,-2-16-516,14 2-258,0-4-516,-4 2 258,1 2-387,-13-5-516,3 19-1419,-20-6-2322,-31 6-129,23-7-387,-23 7 129</inkml:trace>
          <inkml:trace contextRef="#ctx0" brushRef="#br0" timeOffset="144933.2897">21687 5582 11610,'20'0'4515,"-15"22"0,4 22 129,-4 20-3225,-5-5-258,11 25-129,-11-11-258,2 7-258,-2-9-258,2-7-258,1-9-258,-3-18-516,13 2-774,-13-39-1161,0 0-1935,0 0-129,1-14-258,-1-7-258</inkml:trace>
        </inkml:traceGroup>
      </inkml:traceGroup>
    </inkml:traceGroup>
    <inkml:traceGroup>
      <inkml:annotationXML>
        <emma:emma xmlns:emma="http://www.w3.org/2003/04/emma" version="1.0">
          <emma:interpretation id="{E9BAB906-606F-4F9E-BD3C-2A4D992BBAA6}" emma:medium="tactile" emma:mode="ink">
            <msink:context xmlns:msink="http://schemas.microsoft.com/ink/2010/main" type="paragraph" rotatedBoundingBox="10236,7212 24704,7072 24725,9217 10257,93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D8046F-A15A-4F32-8388-0A71BF4013A0}" emma:medium="tactile" emma:mode="ink">
              <msink:context xmlns:msink="http://schemas.microsoft.com/ink/2010/main" type="line" rotatedBoundingBox="10236,7212 22171,7097 22185,8482 10249,8597"/>
            </emma:interpretation>
          </emma:emma>
        </inkml:annotationXML>
        <inkml:traceGroup>
          <inkml:annotationXML>
            <emma:emma xmlns:emma="http://www.w3.org/2003/04/emma" version="1.0">
              <emma:interpretation id="{FC415076-D364-4AA5-9DA5-CD19B0A3A7DC}" emma:medium="tactile" emma:mode="ink">
                <msink:context xmlns:msink="http://schemas.microsoft.com/ink/2010/main" type="inkWord" rotatedBoundingBox="10236,7212 11858,7196 11872,8548 10249,8564"/>
              </emma:interpretation>
              <emma:one-of disjunction-type="recognition" id="oneOf28">
                <emma:interpretation id="interp140" emma:lang="en-US" emma:confidence="0">
                  <emma:literal>{</emma:literal>
                </emma:interpretation>
                <emma:interpretation id="interp141" emma:lang="en-US" emma:confidence="0">
                  <emma:literal>•</emma:literal>
                </emma:interpretation>
                <emma:interpretation id="interp142" emma:lang="en-US" emma:confidence="0">
                  <emma:literal>h</emma:literal>
                </emma:interpretation>
                <emma:interpretation id="interp143" emma:lang="en-US" emma:confidence="0">
                  <emma:literal>b</emma:literal>
                </emma:interpretation>
                <emma:interpretation id="interp14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28064.3249">9933 6598 5418,'22'0'4773,"-1"0"-129,-21 0 0,16-3-1290,0 6-903,-16-3-387,0 0-387,0 0-516,16 0-258,-16 0-258,0 0-129,-16 21-129,-9 8-257,-18 10-130,-12 18 0,-18 12 0,-10 17 0,-15 8 0,-7 13 0,-11 5 0,4 7 0,-2-7 0,6-5 0,3-11 0,7-11 0,11-10 0,14-15 0,11-17 0,15-13 0,14-14 0,13-10 0,20-6 0,-12-9 0,12-11 0,0-3 0,7-7 0,-2-9 0,0-4 0,1-5 0,1-2 0,-4-3 0,1 7 0,-4-1 0,0 10 0,0 5 0,0 12 0,0 20 0,0 0 0,-21 13 0,3 19 0,2 9 0,-4 7 0,1 9 0,-3 3 0,1-1 0,5-6 0,7-6 0,9-14 0,2-4 0,14-11 0,12-13 0,15-5 0,12-11 0,9-8 0,7-3 0,2 5 0,-2-3 0,-1 11 0,-13-2 0,3 17-2323,-22-1-2450,-6 0-258,-4-3-258,-7-4-129</inkml:trace>
        </inkml:traceGroup>
        <inkml:traceGroup>
          <inkml:annotationXML>
            <emma:emma xmlns:emma="http://www.w3.org/2003/04/emma" version="1.0">
              <emma:interpretation id="{924FA2EE-C3C4-4E9D-8E4A-5ADAF72CF2DF}" emma:medium="tactile" emma:mode="ink">
                <msink:context xmlns:msink="http://schemas.microsoft.com/ink/2010/main" type="inkWord" rotatedBoundingBox="12477,7575 12904,7571 12908,7941 12481,7945"/>
              </emma:interpretation>
              <emma:one-of disjunction-type="recognition" id="oneOf29">
                <emma:interpretation id="interp145" emma:lang="en-US" emma:confidence="1">
                  <emma:literal>a</emma:literal>
                </emma:interpretation>
                <emma:interpretation id="interp146" emma:lang="en-US" emma:confidence="0">
                  <emma:literal>A</emma:literal>
                </emma:interpretation>
                <emma:interpretation id="interp147" emma:lang="en-US" emma:confidence="0">
                  <emma:literal>an</emma:literal>
                </emma:interpretation>
                <emma:interpretation id="interp148" emma:lang="en-US" emma:confidence="0">
                  <emma:literal>ah</emma:literal>
                </emma:interpretation>
                <emma:interpretation id="interp149" emma:lang="en-US" emma:confidence="0">
                  <emma:literal>ax</emma:literal>
                </emma:interpretation>
              </emma:one-of>
            </emma:emma>
          </inkml:annotationXML>
          <inkml:trace contextRef="#ctx0" brushRef="#br0" timeOffset="146295.3676">10862 7034 9675,'0'0'4773,"21"-9"-258,-21 9-129,-7-28-2451,7 28-387,-2-16-258,2 16-387,0 0-258,0 0-129,-27-9-129,27 9 0,-39 25-129,16 3-129,-5 9 0,-1 10 0,3 1 0,4 3 0,4-4 0,8-7-129,4-9 129,6-14 0,0-17-129,29 0 129,-10-17 0,5-10 0,-3-7 1,2 0-130,-3 1 0,-4 4-130,-2 6 130,-5 7-129,-9 16 0,18-5 129,-18 5-129,19 21 129,-5 4-129,4-2 0,7 9-387,-7-16-903,19 5-2967,-3-3-516,-2-9 0,5-4-516</inkml:trace>
        </inkml:traceGroup>
        <inkml:traceGroup>
          <inkml:annotationXML>
            <emma:emma xmlns:emma="http://www.w3.org/2003/04/emma" version="1.0">
              <emma:interpretation id="{9E162E5E-04A5-4AA4-8518-018A35936A21}" emma:medium="tactile" emma:mode="ink">
                <msink:context xmlns:msink="http://schemas.microsoft.com/ink/2010/main" type="inkWord" rotatedBoundingBox="13598,7497 14439,7489 14444,8082 13603,8090"/>
              </emma:interpretation>
              <emma:one-of disjunction-type="recognition" id="oneOf30">
                <emma:interpretation id="interp150" emma:lang="en-US" emma:confidence="0">
                  <emma:literal>2</emma:literal>
                </emma:interpretation>
                <emma:interpretation id="interp151" emma:lang="en-US" emma:confidence="0">
                  <emma:literal>z</emma:literal>
                </emma:interpretation>
                <emma:interpretation id="interp152" emma:lang="en-US" emma:confidence="0">
                  <emma:literal>Z</emma:literal>
                </emma:interpretation>
                <emma:interpretation id="interp153" emma:lang="en-US" emma:confidence="0">
                  <emma:literal>1</emma:literal>
                </emma:interpretation>
                <emma:interpretation id="interp15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46935.4042">11810 6997 14577,'-22'0'4902,"-2"-4"-129,24 4 0,3-16-3999,11 0 0,24 5-129,-1-6-129,13 4-258,0-1 129,3 7-258,-5 1 0,-4 6 1,-13 6-130,-10 15 0,-16 9 0,-6 8 0,-21 8 0,-8 9 0,-11 4 0,-5 3 0,-4-1 0,4-5 0,3-6 0,9-11 0,11-7 0,11-10 0,12-22 0,7 18 0,18-18 0,14-6 0,11-6 0,10-6 0,11-3 0,6-1 0,3-3 0,0 2 0,-4 4 0,-10-1 0,-12 4 0,-10 4 0,-10 8 0,-16-1-130,-1 10-1676,-17-5-2967,0 0-387,-8 0 129,8 0-645</inkml:trace>
        </inkml:traceGroup>
        <inkml:traceGroup>
          <inkml:annotationXML>
            <emma:emma xmlns:emma="http://www.w3.org/2003/04/emma" version="1.0">
              <emma:interpretation id="{F5B21D60-6564-4588-AF20-697C3EB9433C}" emma:medium="tactile" emma:mode="ink">
                <msink:context xmlns:msink="http://schemas.microsoft.com/ink/2010/main" type="inkWord" rotatedBoundingBox="14981,7461 17717,7434 17722,7958 14986,7984"/>
              </emma:interpretation>
              <emma:one-of disjunction-type="recognition" id="oneOf31">
                <emma:interpretation id="interp155" emma:lang="en-US" emma:confidence="1">
                  <emma:literal>whose</emma:literal>
                </emma:interpretation>
                <emma:interpretation id="interp156" emma:lang="en-US" emma:confidence="0">
                  <emma:literal>whole</emma:literal>
                </emma:interpretation>
                <emma:interpretation id="interp157" emma:lang="en-US" emma:confidence="0">
                  <emma:literal>wrote</emma:literal>
                </emma:interpretation>
                <emma:interpretation id="interp158" emma:lang="en-US" emma:confidence="0">
                  <emma:literal>worse</emma:literal>
                </emma:interpretation>
                <emma:interpretation id="interp159" emma:lang="en-US" emma:confidence="0">
                  <emma:literal>wove</emma:literal>
                </emma:interpretation>
              </emma:one-of>
            </emma:emma>
          </inkml:annotationXML>
          <inkml:trace contextRef="#ctx0" brushRef="#br0" timeOffset="151528.6669">13149 7148 258,'14'23'3999,"-14"-23"129,0 0-129,0 0-774,0 0-387,0 0-387,0 0-645,-12-11-258,12 11-516,0 0-258,0 0-129,0 0-387,0 0-129,0 0-129,0 0 0,0 0 0,0 0 129,0 9-129,0-9 129,20 29 129,-3-12-129,3 1 129,7 2-129,-1-4 129,1 0-129,-2-4-129,2-3 129,-10-4 0,3-3 0,-20-2 0,27 0 0,-27 0 0,16-10-129,-16 10 129,17-16 0,-17 16-129,18-16 0,-18 16 0,18-11 0,-18 11 0,18-7 0,-18 7 0,19-4 0,-19 4 0,18 0 0,-18 0 0,0 0 0,21 0 0,-21 0 0,0 0 129,0 0-129,0 0 129,16-7-129,-16 7 0,0 0 129,0 0-129,4-19 0,-4 19 0,0 0 0,0 0 129,0-20-258,0 20 258,0 0-129,0 0 0,0-20 0,0 20 0,0 0 0,0 0 0,0-16 0,0 16 0,0 0 0,0 0 129,-5-16-129,5 16 0,0 0 0,0 0 0,0 0 129,0 0-129,0 0 0,-4-16 0,4 16 0,0 0 0,0 0 0,0 0 0,0 0 0,0 0-129,0 0 129,0 0 0,0 0 258,0 0-258,9-5 0,-9 5 0,0 0 0,7 9 0,-7-9 0,16 28 0,-2-10-129,2 3 129,0 3 129,4-3 0,3-3 0,-5-6 0,5-5 0,-5-5 0,0-2-129,-18 0 129,30-5 0,-30 5 0,19-23 0,-19 23-129,13-27 129,-13 27-129,2-32 0,-2 9 0,0-2 129,-4-4-129,0 1 129,1 1-258,-2 4-129,5 7-129,-4-3-129,4 19-774,0 0-1548,0 0-1806,11 0-129,-11 0-258,21 5-129</inkml:trace>
          <inkml:trace contextRef="#ctx0" brushRef="#br0" timeOffset="151939.6904">13999 6895 6837,'9'-26'3612,"0"24"0,-9-14 387,0 16-2580,14 3-129,-14-3 258,27 47 129,-22-19 0,20 27-129,-19-10-258,19 20-258,-13-11-258,13 4-258,-7-11 0,5-6-387,-5-11 129,5-11 0,0-11-129,2-10 0,2-18 0,1-8-129,-1-10-129,-1-1 387,3 0-516,-3 4 387,-1 6-387,-5 8 387,-20 21-258,27-6 0,-27 6 129,14 27-258,-11-4 387,-1-1-516,9 6 0,-11-28-1161,30 32-2064,-3-21-1161,-1-11 0,8 0-516,-3-11-387</inkml:trace>
          <inkml:trace contextRef="#ctx0" brushRef="#br0" timeOffset="152223.7067">14811 7169 9159,'0'0'4644,"10"13"-258,-3 13 129,-3 6-1419,3-9-2064,18 8-258,-4-12-129,13 3-258,-2-14 0,5 0-129,-6-8 0,1-8-129,-7-11 129,-6-6-258,-8-3 129,-9-3 129,-2 1-258,-15-2 129,-8 4-129,-3 3 129,-6 7-387,0 5 387,1 8-258,1 2-258,12 3-258,-1 0-774,19 0-1806,14 16-1548,2-16 129,14 0-258,2-6-258</inkml:trace>
          <inkml:trace contextRef="#ctx0" brushRef="#br0" timeOffset="152587.7275">15303 7043 11094,'22'0'4515,"-22"0"-258,-31 0 0,-1 2-3225,15 10-129,-17-5-129,12 6-387,-6-3 129,10 6-387,0-3 129,15 3-129,3-16 129,2 26-129,-2-26 129,39 27-129,-16-14 129,7 1 0,-3-3-129,1-1 0,-5 1 0,-3 0 0,-20-11 0,16 26 0,-16-26 0,-9 29 0,-9-19 0,-1 5-129,-3-5 0,-1-1-258,5 0-258,-3-9-387,21 0-903,0 0-2967,0-16 129,11-2-387,7-7 0</inkml:trace>
          <inkml:trace contextRef="#ctx0" brushRef="#br0" timeOffset="152924.7468">15549 7182 11868,'2'16'4128,"24"-13"0,-8-3-129,7-7-3741,10 3 258,-10-6-129,2 1 129,-11-5-129,0 3 129,-16 11-258,2-25 0,-2 25-129,-29-19 129,3 13-129,-6 6 129,-2 4-129,2 17 0,3 4 129,10 9 0,6 0 129,13 3-129,15-5 129,18-4-258,7-8 0,9-11-258,5 0-645,-10-18-1161,-1-2-2838,-2-1 258,-18-8-516,-5 8 0</inkml:trace>
        </inkml:traceGroup>
        <inkml:traceGroup>
          <inkml:annotationXML>
            <emma:emma xmlns:emma="http://www.w3.org/2003/04/emma" version="1.0">
              <emma:interpretation id="{7B8AF564-7F86-4442-997A-467F5B912AAC}" emma:medium="tactile" emma:mode="ink">
                <msink:context xmlns:msink="http://schemas.microsoft.com/ink/2010/main" type="inkWord" rotatedBoundingBox="18250,7462 22174,7424 22185,8482 18260,8520"/>
              </emma:interpretation>
              <emma:one-of disjunction-type="recognition" id="oneOf32">
                <emma:interpretation id="interp160" emma:lang="en-US" emma:confidence="0">
                  <emma:literal>language</emma:literal>
                </emma:interpretation>
                <emma:interpretation id="interp161" emma:lang="en-US" emma:confidence="0">
                  <emma:literal>Language</emma:literal>
                </emma:interpretation>
                <emma:interpretation id="interp162" emma:lang="en-US" emma:confidence="0">
                  <emma:literal>languages</emma:literal>
                </emma:interpretation>
                <emma:interpretation id="interp163" emma:lang="en-US" emma:confidence="0">
                  <emma:literal>Languages</emma:literal>
                </emma:interpretation>
                <emma:interpretation id="interp164" emma:lang="en-US" emma:confidence="0">
                  <emma:literal>langrage</emma:literal>
                </emma:interpretation>
              </emma:one-of>
            </emma:emma>
          </inkml:annotationXML>
          <inkml:trace contextRef="#ctx0" brushRef="#br0" timeOffset="154224.8209">16431 6860 1677,'-16'0'3741,"21"10"516,-5-10 258,6 36-1548,15 5-129,-5-6-387,20 19-129,-13-8-774,19 11-387,-10-11-387,8 4-387,-7-11-258,3-2-129,-8-5-258,-6-12-258,4 3-774,-26-23-2838,29 5-387,-4-5 0,-6-24-516</inkml:trace>
          <inkml:trace contextRef="#ctx0" brushRef="#br0" timeOffset="154611.8433">17143 7157 9675,'0'0'4644,"0"0"-258,0 0-258,-13 3-2580,-3-5-387,16 2-129,-27-3-516,8 3-258,-6 0 0,-2 11-129,1 1 0,-1 4-129,2 2 129,7 1-258,4-1 258,10-2 129,4-16-129,6 18 0,-6-18 0,28 0 0,-28 0 0,30-11 0,-30 11 0,22-19-129,-22 19 129,0 0-258,18-14 258,-18 14-258,21 7 129,-5 3 0,5 5 0,6-1 0,5 2-258,0-7-387,9 7-645,-16-16-645,12 0-1935,-10 0-387,-11-15-516,0 7 0,-14-17-258</inkml:trace>
          <inkml:trace contextRef="#ctx0" brushRef="#br0" timeOffset="154916.8607">17276 7173 6321,'-16'0'4515,"20"19"-129,-1 3-516,4-3-903,7 10-774,-14-29-516,15 37-516,-15-37-258,0 0-129,0 0-258,16 0-129,-16 0-129,7-25 0,0 4-129,2-6 0,3 4-129,4 0 129,2 5-129,0 7 0,1 6-129,1 5 129,0 11 0,-3 8-258,-1 3 258,0 3-129,4 3 0,-4-8-516,18 6-903,-11-13-2580,12-13-387,12 0-258,-3-13-387</inkml:trace>
          <inkml:trace contextRef="#ctx0" brushRef="#br0" timeOffset="155363.8859">18005 7151 7224,'-23'-5'3999,"-11"5"-258,34 0 258,-44 11-2451,15-6-516,10 7-129,-8-3-129,9 7-387,-1-5 258,10 5-129,9-16 0,0 18-129,0-18-129,16 0 0,2-4-129,3-5 0,-3-1 0,0 1 0,-18 9 0,21-22-129,-21 22 129,0 0 0,0 0-129,0 0 129,16 29-129,-5-1 129,-1 8 0,8 7 129,-2 1-129,4 4 129,-6 2-129,2-2 0,-9-5 129,-3-4-129,-6-7 0,-12-5 0,-13-8-129,-7-8 129,-5-9-129,-5-4-129,-1-12-129,-1-13-258,16 4-387,-8-18-516,33 14-1677,1-3-1290,4-6-387,9 13 129,7-9-129</inkml:trace>
          <inkml:trace contextRef="#ctx0" brushRef="#br0" timeOffset="155815.9122">18148 7139 8901,'-24'-14'4644,"24"14"-129,0 10 0,9 17-2322,-9-11-258,20 18-645,-11-7-258,17 10-129,-8-9-258,11 3-129,-1-14-258,6-8-129,-2-9 0,0-2-129,-2-15 129,-3-6-258,-7-4 129,-6-5-129,-7 2 0,-7-1 0,0 10 0,-2 5-129,2 16 129,-16-5-129,16 5 129,-11 21 129,11 2-129,0 2 0,11 0-129,2-9-387,20 7-1032,-8-16-2451,9-7-516,7-2-258,-4-15 0</inkml:trace>
          <inkml:trace contextRef="#ctx0" brushRef="#br0" timeOffset="156185.9333">18854 7164 6966,'0'0'4386,"0"0"0,-4-14-129,4 14-2193,0 0-387,-34-24 129,34 24-774,-33 0-129,33 0-387,-38 18 0,24 4-258,-2-3 129,11 4-129,1-5 0,4-2-258,0-16 129,30 13-129,-7-13 0,-1-4-129,-1-10 0,-7-4 129,-1-2-129,-10 1 129,-3 19-129,0-25 0,0 25 129,0 0 0,-10 0 0,10 0 0,5 28 129,13-3-258,7-2 129,7 1 0,12-1-516,-1-16-903,19-2-2709,0-1-129,-6-6-516,4-7-129</inkml:trace>
          <inkml:trace contextRef="#ctx0" brushRef="#br0" timeOffset="156620.9582">19441 7130 9288,'-18'-14'4128,"-12"10"-129,30 4-258,-27 0-2838,4 2 129,23-2-258,-37 18 0,24 1-258,-6-3 129,10 9-129,-2-3 0,11-1-129,0-5 0,16-4-129,0-8-258,7-4 0,0-2 129,-1-12-258,-3-6 129,-6-1 0,-3 0-129,-6 1 258,-2 4-258,-2 16 129,0-18 0,0 18-129,3 9 0,6 16 129,4 11 0,6 12 129,1 7 129,5 11-129,-4 1 258,7 10 0,-6-4 0,1 1-129,-11-10 0,-3-5-129,-9-14 0,-2-13 0,-12-13-258,-9-15-258,2-4-516,-17-34-903,15-7-2709,2-5 0,5-11-387,11 5 0</inkml:trace>
          <inkml:trace contextRef="#ctx0" brushRef="#br0" timeOffset="156943.9767">19565 7404 4257,'79'-29'3741,"-44"6"0,26 18-129,-12-11-1290,-1-5-516,4 8-516,-13-8-129,2 7-258,-20-11 129,-1 7 0,-20-7-387,0 7 0,-13-1-258,-8 10 0,-13 2 0,1 7-129,-10 7 0,7 16 0,-1 4 129,14 12 0,3 0 0,20 4-129,6-8 129,26-3 0,16-12-258,14-8 129,7-6-258,4-6-129,2-11-129,-15-16-1032,6 8-2580,-18-6-774,-21-6-258,-8 5-258,-10-6-387</inkml:trace>
        </inkml:traceGroup>
      </inkml:traceGroup>
      <inkml:traceGroup>
        <inkml:annotationXML>
          <emma:emma xmlns:emma="http://www.w3.org/2003/04/emma" version="1.0">
            <emma:interpretation id="{79FB300D-B9FD-4BD6-851B-9F05C4F51DA6}" emma:medium="tactile" emma:mode="ink">
              <msink:context xmlns:msink="http://schemas.microsoft.com/ink/2010/main" type="line" rotatedBoundingBox="14742,8374 24730,8545 24717,9324 14729,9153"/>
            </emma:interpretation>
          </emma:emma>
        </inkml:annotationXML>
        <inkml:traceGroup>
          <inkml:annotationXML>
            <emma:emma xmlns:emma="http://www.w3.org/2003/04/emma" version="1.0">
              <emma:interpretation id="{C5619A93-C3D3-4FEC-AB10-74EC5E5A4FD3}" emma:medium="tactile" emma:mode="ink">
                <msink:context xmlns:msink="http://schemas.microsoft.com/ink/2010/main" type="inkWord" rotatedBoundingBox="14742,8374 18412,8436 18398,9216 14729,9153"/>
              </emma:interpretation>
              <emma:one-of disjunction-type="recognition" id="oneOf33">
                <emma:interpretation id="interp165" emma:lang="en-US" emma:confidence="1">
                  <emma:literal>depends</emma:literal>
                </emma:interpretation>
                <emma:interpretation id="interp166" emma:lang="en-US" emma:confidence="0">
                  <emma:literal>depend,</emma:literal>
                </emma:interpretation>
                <emma:interpretation id="interp167" emma:lang="en-US" emma:confidence="0">
                  <emma:literal>depend]</emma:literal>
                </emma:interpretation>
                <emma:interpretation id="interp168" emma:lang="en-US" emma:confidence="0">
                  <emma:literal>depend}</emma:literal>
                </emma:interpretation>
                <emma:interpretation id="interp169" emma:lang="en-US" emma:confidence="0">
                  <emma:literal>defends</emma:literal>
                </emma:interpretation>
              </emma:one-of>
            </emma:emma>
          </inkml:annotationXML>
          <inkml:trace contextRef="#ctx0" brushRef="#br0" timeOffset="158468.0638">13268 8212 7869,'20'0'4644,"-1"0"-129,-19 0-129,0-22-2322,0 22-387,0 0-387,6-16-258,-15 11-516,-7 5 0,-16 0-258,-4 5 0,-8 8 0,-6 8-129,-3 2 129,5 6-129,0-1 129,12 2 0,8-1 0,15-3-129,10-6 0,3-20 0,28 21-129,6-21 0,14-1-129,-2-17-516,18 5-516,-21-19-1548,8 2-2064,-3 0 0,-10-8-387,-4 3-387</inkml:trace>
          <inkml:trace contextRef="#ctx0" brushRef="#br0" timeOffset="158693.0767">13279 7856 9288,'-12'10'4773,"12"17"-129,-4-2-129,-5 2-2709,16 26-516,-7-8 258,16 17-387,-12-9-258,12 8-387,-9-10 0,9-3-258,-4-10-129,3-13-387,8-2-903,-23-23-1419,30-6-2322,-2-8 0,-4-13-129,0-1-516</inkml:trace>
          <inkml:trace contextRef="#ctx0" brushRef="#br0" timeOffset="159351.1144">13564 8233 7740,'19'-5'4386,"17"8"0,-18-3-258,15-2-2064,3 2-903,-9-7-258,10 4-387,-10-8-516,-2 0 258,-8-3-258,-17 14 0,9-28 0,-9 28 0,-19-22 0,-8 15 0,-5 7 0,-2 4 129,-3 12 129,5 9 0,7 1 0,12 5 129,12-7 0,6 3 0,16-11-129,11-7-387,13-2-774,-4-10-903,10-10-1806,3 2-774,-15-10-387,5 5-129,-13-3 645,-7-8 2064,1 7 1548,-7 1 1548,-18 19 2451,9-34 1032,-9 34-387,0 0 516,16-13-1290,-2 24-645,-14-11-774,32 48-645,-12-18-129,15 18-129,-6-3-129,10 12-258,-9-6 0,-1-3-387,-8-5 0,-7-6 0,-12-10-129,-2-27 0,-11 16 0,-10-23 0,-6-18-129,-1-10 0,-4-12-258,-2-10 129,11-1-387,3-8 0,20 11 0,0-4 0,27 13 129,9 5 0,17 16 258,4 9 129,0 12 258,-2 6 258,-11 12 0,-6 13 129,-27 3 0,-11 9-129,-18-3 0,-16 0-387,-5-1-645,-16-13-2451,0-10-1161,15-3-516,3-13 129,37 4-774</inkml:trace>
          <inkml:trace contextRef="#ctx0" brushRef="#br0" timeOffset="159707.1347">14716 8101 9159,'0'0'3870,"18"9"387,9-5-516,10-4-3354,-10-9 258,7-4-129,-10-1 0,1 5-129,-9-7 129,-16 16-258,15-28 258,-15 28-258,-15-22 0,-4 22 129,-10 0-129,1 9 129,-6 11 0,6 10 129,-3 0 129,14 15-129,1-10 258,16 6-258,3-10 0,24-7-387,10-6-129,8-16-903,17 7-1032,-5-9-2838,2-16 129,-1-4-516,-10-8 129</inkml:trace>
          <inkml:trace contextRef="#ctx0" brushRef="#br0" timeOffset="160008.1519">15175 8089 8772,'4'51'4515,"12"-17"0,-9-9 0,12-12-2451,3 15-387,-22-28-258,23 21-516,-23-21-387,16 0 0,-11-12-387,4-6 129,0-7-258,5-1 0,6-3-129,1 4 129,2 4 0,4 8 0,0 8 129,1 5 0,-5 16-129,-1 7 129,-6 6 0,1 1 0,-1-2-129,-3-10-903,17 0-2838,-3-6-1161,-1-12 258,10 0-387,-2-12-645</inkml:trace>
          <inkml:trace contextRef="#ctx0" brushRef="#br0" timeOffset="160496.1798">16004 8147 10191,'20'0'4386,"-20"0"-258,10-10 0,-10 10-2580,0 0-903,7-25-129,-7 25 0,-16-9 0,16 9 129,-40 0 0,16 5 0,-8 6-129,6 10 0,-3-3 129,13 9-129,0-6 0,13 4-258,3-9-129,0-16-129,26 23 0,-6-23-258,7 0-258,-8-12-258,8-1-387,-20-19-258,11 13-516,-18-28-516,2 10-645,-6-18-258,0 9 903,-13-11 903,11 16 903,-3 2 774,2 7 774,7 32 1032,0-16 903,6 32 516,-3 3-645,20 33-645,-17-17-387,17 28-258,-13-15-387,14 12-258,-10-10-258,5 0-129,-1-7-258,2-13-516,8 0-903,-12-23-2064,13-5-1677,4-4 129,3-14-258,0-3-774</inkml:trace>
          <inkml:trace contextRef="#ctx0" brushRef="#br0" timeOffset="160811.1979">16445 8180 6321,'23'-2'4644,"-8"-14"-774,-15 0 258,0 16-1677,0 0-1419,-4-22 0,4 22-258,-25-1 0,25 1-129,-41 1 0,27 15 0,-11-7-129,13 11 129,12-20-129,-15 30-129,15-30 0,11 32-258,10-18 129,4 2-258,4-1 258,5-1 0,-6-2-129,1 4 129,-10-3 0,-1 3 129,-18-16-129,7 28 0,-7-28-129,-20 23-129,1-8-645,-17-15-2064,6 0-2064,5 0 0,4-2-516,21 2-129</inkml:trace>
        </inkml:traceGroup>
        <inkml:traceGroup>
          <inkml:annotationXML>
            <emma:emma xmlns:emma="http://www.w3.org/2003/04/emma" version="1.0">
              <emma:interpretation id="{C5061BA6-B8D0-4FD6-9907-BFB28CE24868}" emma:medium="tactile" emma:mode="ink">
                <msink:context xmlns:msink="http://schemas.microsoft.com/ink/2010/main" type="inkWord" rotatedBoundingBox="18927,8787 19567,8798 19562,9053 18923,9042"/>
              </emma:interpretation>
              <emma:one-of disjunction-type="recognition" id="oneOf34">
                <emma:interpretation id="interp170" emma:lang="en-US" emma:confidence="1">
                  <emma:literal>on</emma:literal>
                </emma:interpretation>
                <emma:interpretation id="interp171" emma:lang="en-US" emma:confidence="0">
                  <emma:literal>oh</emma:literal>
                </emma:interpretation>
                <emma:interpretation id="interp172" emma:lang="en-US" emma:confidence="0">
                  <emma:literal>On</emma:literal>
                </emma:interpretation>
                <emma:interpretation id="interp173" emma:lang="en-US" emma:confidence="0">
                  <emma:literal>Oh</emma:literal>
                </emma:interpretation>
                <emma:interpretation id="interp17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185553.6131">17240 8222 6063,'20'-5'4257,"-20"5"129,0 0-387,0 0-2193,0 0-387,0 0 0,0-16-516,0 16 129,0 0-516,0 0 129,0 0-258,0 0 129,0 0-129,0 0-129,0 0 0,0 0 0,-16-13-129,16 13 0,0 0-129,0 0 0,-25 0 129,25 0-129,-27 15 0,11-3 129,-3 4 0,1 5 0,0 3 0,4 4 129,2-1-129,8 1 129,2-5-129,2 0 129,11-5-129,8-5 0,3-8 0,4-5 129,3-5-129,-1-10 0,-1-8 0,-2-2 0,-7-3-258,-6 1 129,-6-1 0,-6-1-129,-6 6 0,-10 4 0,0 8-258,-7 2 0,23 9-516,-39 0-1419,39 0-2322,-13 9 0,13-9-258,0 0-258</inkml:trace>
          <inkml:trace contextRef="#ctx0" brushRef="#br0" timeOffset="185928.6343">17409 8194 4257,'-9'7'3999,"9"11"129,0-18 258,0 28-2064,4 2-516,-4-10 0,4 15 258,-4-11-774,0 8-387,0-15-129,0 3-129,0-20-129,0 0-129,0 0 0,0 0-129,14-18 129,-4-3-129,1-6-258,3-1 0,4 3 0,2 3-129,-2 8 129,-1 5 0,1 9 0,0 4 0,-2 10 129,-2 7-129,0 3 129,-1 0 0,-1 0-129,-1-7-387,9 8-774,-20-25-1548,8 18-2064,10-9 129,-18-9-387,36 5-258</inkml:trace>
        </inkml:traceGroup>
        <inkml:traceGroup>
          <inkml:annotationXML>
            <emma:emma xmlns:emma="http://www.w3.org/2003/04/emma" version="1.0">
              <emma:interpretation id="{89BBE34B-1E2B-4327-A643-6100F0DBA969}" emma:medium="tactile" emma:mode="ink">
                <msink:context xmlns:msink="http://schemas.microsoft.com/ink/2010/main" type="inkWord" rotatedBoundingBox="19934,8566 20568,8576 20558,9140 19924,9129"/>
              </emma:interpretation>
              <emma:one-of disjunction-type="recognition" id="oneOf35">
                <emma:interpretation id="interp175" emma:lang="en-US" emma:confidence="1">
                  <emma:literal>if</emma:literal>
                </emma:interpretation>
                <emma:interpretation id="interp176" emma:lang="en-US" emma:confidence="0">
                  <emma:literal>it</emma:literal>
                </emma:interpretation>
                <emma:interpretation id="interp177" emma:lang="en-US" emma:confidence="0">
                  <emma:literal>'if</emma:literal>
                </emma:interpretation>
                <emma:interpretation id="interp178" emma:lang="en-US" emma:confidence="0">
                  <emma:literal>"if</emma:literal>
                </emma:interpretation>
                <emma:interpretation id="interp17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86418.6625">18258 8245 7482,'14'-3'4644,"-14"3"0,0 0-129,18 16-1419,-7 12-1548,-11-5-129,5 15-387,-5-6-258,2 5-258,-2-5-258,3-5-258,-1-4-129,-2-23-645,9 25-1548,-9-25-2193,2-13-129,-1-10-258,-1-12 129</inkml:trace>
          <inkml:trace contextRef="#ctx0" brushRef="#br0" timeOffset="186957.6934">18585 8018 5289,'0'0'4257,"0"-20"258,0 20-516,0 0-1935,0 0-258,-14-14 0,-11 3-387,25 11-387,-41-2-258,22 2-258,-6 0-258,3 9 129,-1-3-258,23-6 129,-28 26 0,22-4 129,1-3-129,5 8 129,0 1 0,9 6 0,0 0 0,5 5-129,-2 0 0,5 4-129,-3-2 129,0 0-258,-2-6 129,1-3-129,-2-3-129,-6-8-129,4 2-387,-9-23-645,3 16-1548,-3-16-2064,0 0 129,-14-18-387,-2-1-129</inkml:trace>
          <inkml:trace contextRef="#ctx0" brushRef="#br0" timeOffset="187197.7071">18341 8409 7869,'-19'-4'4515,"19"4"258,0 0-387,0-17-516,16 17-2193,-16 0-387,43-9-387,-15-2-258,18 8-258,-3-5 0,7 5-129,-8 1-258,1 2 129,-7 0-129,-10 2 0,-8 5-129,-18-7 0,0 0-258,0 0-387,13 28-1677,-13-28-2193,0 0 0,0 0-387,0 0 0</inkml:trace>
          <inkml:trace contextRef="#ctx0" brushRef="#br0" timeOffset="187598.73">18133 8163 11223,'-21'-1'5160,"21"1"-516,0 0 387,-16-16-3096,16 16-387,0 0-258,9 1-387,-9-1-387,0 0-129,0 0-257,9 20-130,-9-20 0,0 0 0,18 21-646,-18-21-1805,0 0-2193,24-1-516,-4-8 129,3-2-645</inkml:trace>
        </inkml:traceGroup>
        <inkml:traceGroup>
          <inkml:annotationXML>
            <emma:emma xmlns:emma="http://www.w3.org/2003/04/emma" version="1.0">
              <emma:interpretation id="{340EA997-E616-4842-BE0A-706394E49D27}" emma:medium="tactile" emma:mode="ink">
                <msink:context xmlns:msink="http://schemas.microsoft.com/ink/2010/main" type="inkWord" rotatedBoundingBox="21375,8519 23355,8553 23342,9279 21362,9245"/>
              </emma:interpretation>
              <emma:one-of disjunction-type="recognition" id="oneOf36">
                <emma:interpretation id="interp180" emma:lang="en-US" emma:confidence="0">
                  <emma:literal>Man)</emma:literal>
                </emma:interpretation>
                <emma:interpretation id="interp181" emma:lang="en-US" emma:confidence="0">
                  <emma:literal>Mew)</emma:literal>
                </emma:interpretation>
                <emma:interpretation id="interp182" emma:lang="en-US" emma:confidence="0">
                  <emma:literal>Maw)</emma:literal>
                </emma:interpretation>
                <emma:interpretation id="interp183" emma:lang="en-US" emma:confidence="0">
                  <emma:literal>Mar)</emma:literal>
                </emma:interpretation>
                <emma:interpretation id="interp184" emma:lang="en-US" emma:confidence="0">
                  <emma:literal>Mai)</emma:literal>
                </emma:interpretation>
              </emma:one-of>
            </emma:emma>
          </inkml:annotationXML>
          <inkml:trace contextRef="#ctx0" brushRef="#br0" timeOffset="167080.5563">19555 8140 11094,'-16'-17'4644,"16"17"-129,-2-24 0,2 24-2967,0 0-258,21-1-258,-21 1-387,25 0-129,-25 0-129,28 10 0,-28-10 0,34 36-129,-18-11 0,4 5 0,-2 0 0,3 2-129,0-3 129,4-1 0,0-6-128,5-8-130,-1-11 0,3-3 0,3-10 0,-1-12 0,0-6 0,-4-6 0,-1-5 0,-4-5 0,-4-1 0,-1 2 0,-8 8 0,0 5 0,-1 8-130,-11 22 1,0 0 129,21 6 0,-13 22 0,-1 11-129,2 7 258,3 6 0,-1 0 1,5 1-130,-4-9 0,1-3 0,-4-7 0,-1-5 0,0-5 0,-3-4 0,0-4 0,-5-16-646,13 25-773,-13-25-2451,0 0-1290,0 0 258,17-9-516,-9-7-387</inkml:trace>
          <inkml:trace contextRef="#ctx0" brushRef="#br0" timeOffset="166589.5283">19569 8059 9288,'0'0'4515,"14"0"0,-14 0 0,4 23-2580,12 18-516,-15-4 0,19 23-258,-16-6-258,10 15-129,-7-7-387,5 4 0,-5-11-258,1-10 0,-3-8-387,-3-19-129,7 2-516,-9-20-903,8-13-1935,-4-12-903,-4-9-387,0-7-129,-9-12-129</inkml:trace>
          <inkml:trace contextRef="#ctx0" brushRef="#br0" timeOffset="169880.7166">20725 8007 6837,'0'-11'4257,"0"11"-387,0 0 129,-20 0-2451,20 0 0,-30 23-387,20 1-258,-15-3 129,14 16 0,-7-3-129,13 14-129,-4-5 0,9 8-258,0-6 0,11 3-258,-1-9 0,6-2-258,0-6 0,-1-12-258,2-3-258,-17-16-645,38 4-1419,-21-8-2064,-2-15 0,-1-5-516,-2-8-258</inkml:trace>
          <inkml:trace contextRef="#ctx0" brushRef="#br0" timeOffset="170360.7441">20784 8256 9030,'0'0'4515,"-2"21"129,4 1-387,12 8-2064,-11-11-774,19 17-258,-11-11-387,10 3-129,-5-6-258,5-6-129,-5-11 0,2-5-129,-18 0 0,28-14 0,-19-6 0,0-5 0,-3-1-129,-3-1 0,1 6-129,-1 3 129,-3 18-129,9-20 0,-9 20 0,18 0 129,-18 0 0,28 20-129,-10-9 258,2-3 0,-4-2 0,2-3 0,-18-3 129,28-1-129,-28 1 129,18-15-129,-18 15 129,2-16-258,-2 16 129,0-17-129,0 17 0,0 0 0,0-18-129,0 18 0,1-16-258,-1 16 129,0 0-129,7-22-129,-7 22-258,0 0-516,16-5-1290,-16 5-2193,0 0 387,0 0-516,0 0-258</inkml:trace>
          <inkml:trace contextRef="#ctx0" brushRef="#br0" timeOffset="170938.7771">21252 7962 8901,'-24'-16'4128,"24"16"258,0 0-387,0 0-2580,0 0 0,41 4 0,-18 12-387,22 18-129,-11-2 0,14 18-129,-18-8-129,2 14-258,-12-7 0,-8 6-129,-12-7 0,0 4-129,-18-4 129,-10-3-258,-6-6 0,0-7-258,4 2-516,-6-22-903,36-12-3096,0 0 0,0 0-387,23-14-129</inkml:trace>
        </inkml:traceGroup>
        <inkml:traceGroup>
          <inkml:annotationXML>
            <emma:emma xmlns:emma="http://www.w3.org/2003/04/emma" version="1.0">
              <emma:interpretation id="{C3765A7B-BBFE-4549-BA76-8650C186DE7C}" emma:medium="tactile" emma:mode="ink">
                <msink:context xmlns:msink="http://schemas.microsoft.com/ink/2010/main" type="inkWord" rotatedBoundingBox="23636,8820 24725,8839 24721,9114 23631,9095"/>
              </emma:interpretation>
              <emma:one-of disjunction-type="recognition" id="oneOf37">
                <emma:interpretation id="interp185" emma:lang="en-US" emma:confidence="1">
                  <emma:literal>ace</emma:literal>
                </emma:interpretation>
                <emma:interpretation id="interp186" emma:lang="en-US" emma:confidence="0">
                  <emma:literal>acre</emma:literal>
                </emma:interpretation>
                <emma:interpretation id="interp187" emma:lang="en-US" emma:confidence="0">
                  <emma:literal>acne</emma:literal>
                </emma:interpretation>
                <emma:interpretation id="interp188" emma:lang="en-US" emma:confidence="0">
                  <emma:literal>Ace</emma:literal>
                </emma:interpretation>
                <emma:interpretation id="interp189" emma:lang="en-US" emma:confidence="0">
                  <emma:literal>acme</emma:literal>
                </emma:interpretation>
              </emma:one-of>
            </emma:emma>
          </inkml:annotationXML>
          <inkml:trace contextRef="#ctx0" brushRef="#br0" timeOffset="171432.8053">21945 8302 6966,'6'-21'4386,"-6"21"129,3-18-258,-1-1-2451,-2 19-129,-5-18-258,5 18-387,-25-4-258,25 4-258,-39 16 0,21 9-129,-7 4 0,9 6 0,0 1 0,7 1-129,4-3 0,5-6-129,3-8 0,-3-20 0,27 12 0,-11-12-129,-16 0 0,28-32-129,-15 9 129,-4 0-129,0 2 0,-4 3-129,-5 18 129,7-16 129,-7 16-129,14 9 129,-5 9-129,4-1 129,6 8-387,-3-14-903,18 0-3225,2-2 129,-3-9-645,10-2 129</inkml:trace>
          <inkml:trace contextRef="#ctx0" brushRef="#br0" timeOffset="171737.8228">22356 8258 9933,'0'0'4644,"-28"-13"-129,28 13-258,0 0-2838,-22 0-129,22 0-387,-26 23 0,19 1-258,-15-3 129,17 11-258,-8-4-129,13 3-129,0-6-129,9-8-258,18 1-645,-6-18-774,26 5-1548,-3-5-1677,-7-16-258,3 0 0,-7-7-387</inkml:trace>
          <inkml:trace contextRef="#ctx0" brushRef="#br0" timeOffset="172023.8389">22602 8320 387,'19'0'3096,"8"-9"387,-27 9 258,12-23-1419,-12 23 387,11-21-387,-11 21-258,0-20-387,0 20 0,-16-12-258,16 12-258,-34-2-258,18 4-129,-9 5-129,11 16 0,-7-2-129,10 9-129,-1-3 129,12 5-258,0-5 0,10 0 0,13-10-129,8-4 0,2-8 0,8-5-129,0 0 0,0-5 0,-2-2 0,-3-2-129,-9 3-258,-27 6-774,37-19-3096,-37 19-516,7-20-258,-7 20-129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22:35.2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3325 0 903,'0'0'1419,"0"0"258,0 0-387,0 0 258,0 0 0,0 0-129,0 0 129,0 0-129,0 0 129,0 0-516,0 0 387,0 0-387,0 0 129,0 0-387,0 0 129,0 0-258,0 0-129,-18 9 0,-2-5-129,-1 6 129,-9-1-387,-4 5 0,-12 2 0,-10 6-129,-11-3 129,-10 8-258,-8-2 258,-7 5-258,-6 0 258,-2 2-129,-1 0 0,5 4 129,3 0-129,8-1 129,-1 3-129,1 1 129,-6 2 0,1 1 258,-6 1-258,1 1 258,-8-1-129,5 2 129,-3-6-129,7 5 0,6-6-129,12 1 129,3-4-129,7-1 0,6-4-129,1 2 129,7-5-129,4-2 0,2-2 0,2-2 0,3-3 0,-2 2 0,0-2 129,1 1 0,-3-1 0,1 0-258,-1-1 258,3 1-258,-1-3 258,7-1-129,6-2 0,9-3-129,3-4 129,18-5 0,-21 8 0,21-8 0,0 0 0,0 0 0,0 0 0,0 0 129,0 0-129,0 0 0,-6-9 129,6 9 0,7-32-258,2 7 129,7-4-258,-1-8 258,4-2-258,-1-6 258,3 3-258,1-5 129,-3 6 0,-1 1 129,0 8 0,-4 3-129,0 9 129,-14 20 0,20-23 0,-20 23 0,0 0 129,3 11-129,-6 5 0,-10 9 129,-6 2 0,-3 8-129,-6 3 129,-2 2-129,-6 1 0,1 0 129,-1 2 0,0 0-258,4-4 258,4-2-258,5-5 129,5-2 0,9-5 0,9-2 0,2-3 0,16-6 0,7-1 129,7-4-129,7-2 129,7-4 129,7-1-129,8-2 129,1 0-129,2 0 0,-3-2 129,-8-1-129,-5 1-129,-7 0 129,-11 0-129,-12 2-129,-18 0 129,0 0 0,0 0 0,0 0-129,0 0 0,0 0-258,0 0-258,0 0-1806,0 0-2193,0 0 0,0 0-516,0 0-129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5:42.0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226C437-D94B-4D77-B462-7A28459BD4A9}" emma:medium="tactile" emma:mode="ink">
          <msink:context xmlns:msink="http://schemas.microsoft.com/ink/2010/main" type="inkDrawing" rotatedBoundingBox="24974,14124 25070,16113 24432,16143 24336,14154" semanticType="callout" shapeName="Other">
            <msink:sourceLink direction="from" ref="{EEC019D0-299D-402A-972C-A9BF5303E914}"/>
            <msink:sourceLink direction="to" ref="{241923BC-EA76-4C8B-9BD1-BEE214F5A251}"/>
          </msink:context>
        </emma:interpretation>
      </emma:emma>
    </inkml:annotationXML>
    <inkml:trace contextRef="#ctx0" brushRef="#br0">8570 2314 7869,'0'-20'3999,"0"20"0,0 0-129,-5 9-2322,5-9-645,-4 25 258,-3-7-129,7 19-258,0-1 0,0 15-258,0-1 129,0 7-387,0-4 0,0-3-258,0-7 0,0-11 129,0-9 0,0-23-129,0 0 0,0 0 0,-3-36 0,3-5-129,-4-8 129,-3-8 0,5-4-258,-1 4 387,1 6-387,2 4 387,0 14-258,3 11 258,-3 22-129,20 0 0,-4 16 0,2 11 0,1 7 0,1 3 0,-2-5 129,5-2-258,-2-10 258,4-8-258,0-10 129,-2-2 129,-3-18-129,-4-8 258,0-5-258,0-2 129,-6 1-258,-3 3 258,-1 11-129,-6 18 258,0 0-258,0 0 0,14 36 129,-9 3-129,2 7 129,1 4-129,-3 0 129,2-6-387,4-3 0,-10-16-516,14 5-1161,-15-30-2064,0 0-516,0 0-387,0-37-258</inkml:trace>
    <inkml:trace contextRef="#ctx0" brushRef="#br0" timeOffset="265.0152">8862 2050 10320,'39'25'4902,"-9"9"-258,0 5 129,4 0-3225,11 25-387,-17-12-129,13 16-387,-14-8-258,-2 2-258,-11-3 0,-9-2-129,-5-7-129,-9-4 0,-12-5 0,-7-11-387,6 9-516,-15-26-2322,12 4-1161,7-6-387,18-11-258,0 0 0</inkml:trace>
    <inkml:trace contextRef="#ctx0" brushRef="#br0" timeOffset="12700.7265">8800 3698 2193,'0'-22'3483,"-4"-8"516,4 30-129,-3-21-2193,3 21 129,-15-18-387,15 18-129,-18-7-387,18 7 0,0 0-258,-23 16 0,16 5-129,-3 4-258,-1 9 0,-3 5-129,-1 4 129,1-1-129,5-1 129,2-2-258,5-8 129,2-8-129,0-23 129,16 7-129,0-11 129,2-19 0,-2-5-129,-3-12 129,-3 3-129,-3-2 129,-1 9-129,-4 3 129,-2 27 0,1-18-129,-1 18 129,6 22-129,3 6 129,-1 4-129,3 5 129,3 3-258,-1-7 129,-1-1-258,-1-14-129,3 5-903,-14-23-903,0 0-1935,20-14-516,-20-14 0,5 1-258</inkml:trace>
    <inkml:trace contextRef="#ctx0" brushRef="#br0" timeOffset="12944.7404">8915 3440 1290,'0'-34'3483,"0"34"516,0 0-258,0 0-1548,2 16-258,-2 7 129,5 21-516,-5-4-258,15 18-258,-12-1 0,13 9-516,-9-2-258,4-4-258,0 1-387,-6-20-516,6 9-1161,-10-20-1548,-1-30-903,0 21 129,0-21-258</inkml:trace>
    <inkml:trace contextRef="#ctx0" brushRef="#br0" timeOffset="15560.8901">8846 3513 1161,'-23'0'1677,"23"0"129,-18 7-387,18-7 387,-23 16-516,23-16 0,-25 16 0,25-16-258,-25 12 258,25-12-129,-18 9 258,18-9-387,0 0 0,0 0 0,0 0-129,0 0-129,0 0 0,23 7-129,2-3 0,0-4-129,14 0 129,0 0-387,8 0 0,-3 0-129,1 0 0,-8-2-129,-1 0 0,-8 2 129,-7 0-129,-21 0 0,20 2-129,-20-2-258,0 0-516,0 0-1290,11 18-1806,-11-18-516,0 0 0,10-11-516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25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38538D-5569-49DA-85CA-F237E3FA2C64}" emma:medium="tactile" emma:mode="ink">
          <msink:context xmlns:msink="http://schemas.microsoft.com/ink/2010/main" type="inkDrawing" rotatedBoundingBox="2351,9056 2627,18140 365,18209 89,9125" shapeName="Other">
            <msink:destinationLink direction="from" ref="{CDA57FB6-88AB-486E-AEA8-EEEC550567B7}"/>
            <msink:destinationLink direction="to" ref="{93765106-6393-4D6F-8F6B-A71F3AB299E5}"/>
            <msink:destinationLink direction="from" ref="{93765106-6393-4D6F-8F6B-A71F3AB299E5}"/>
          </msink:context>
        </emma:interpretation>
      </emma:emma>
    </inkml:annotationXML>
    <inkml:trace contextRef="#ctx0" brushRef="#br0">55 2 8127,'-22'-2'4257,"22"2"258,-19-2-645,19 2-2580,-16 0 258,16 0-129,0 0-129,0 0-387,0 0-258,0 0-258,0 0 129,0 0-129,0 0 0,14 11-129,4-6 0,14 11 129,9 4-129,14 8 0,12 6 0,13 7 0,6 0 0,5 2 0,1-4-129,-1-4 129,-11-4-258,-9-8 129,-11-7-129,-15-4 0,-10-5-129,-11-3 0,-24-4-258,0 0-387,0 0-903,-43-16-2451,4 2-774,-11-11-258,-5 2-129,-11-6-129</inkml:trace>
    <inkml:trace contextRef="#ctx0" brushRef="#br0" timeOffset="648.0368">78-100 10965,'-22'0'4773,"15"20"-387,7-20-129,0 32-3225,0-32-258,2 20 0,-2-20 0,30 12-258,-5-8-129,11 5 0,5-4-129,7 6 0,-2-6 0,4 2-129,-4-5 129,-3 1-129,-9-3-129,-8-5 129,-8-7 0,-9-4-129,-9-8 129,-2-4-129,-17-6 0,-8-7 0,-7-3 0,-3-3 0,-6-2 0,-1-1 0,1 0 0,4 7-129,1 2 258,10 8-258,3 4 129,4 4 0,8 8 0,4 1 129,9 16-129,-9-20 129,9 20 0,0 0 0,0 0 0,0 0 129,24 0 0,-1 14-258,10 6 129,12 5 0,7 1 0,8 6 0,6-1 0,1 1 0,-3-6 0,-1-3 1,-10-3-130,-5-6 0,-9-5 0,-10-2 0,-6-5 0,-23-2 0,18 0-259,-18 0-128,0 0-516,-18-28-774,18 28-2709,-16-29-645,2 13-258,-1-4 0</inkml:trace>
    <inkml:trace contextRef="#ctx0" brushRef="#br0" timeOffset="1272.0728">524-605 9288,'0'23'4773,"0"1"129,0-24-645,7-13-1290,9-3-1935,-7-25-258,11-5 0,-6-18-129,6-6-258,-4-6-258,0 1 129,-4 4-258,1 7 0,-5 14-129,-2 8-129,1 17-258,-7-4-645,0 29-2064,0 0-1548,0 0-129,0 0-129,0 0-258</inkml:trace>
    <inkml:trace contextRef="#ctx0" brushRef="#br0" timeOffset="1017.0582">558-808 11739,'0'0'4644,"0"0"-129,0 0 0,0 0-3612,11 2-129,19 14 0,-2-7 129,19 20 0,1-6-258,12 9-258,-1 0 129,7 5-387,-6-5 129,-3-3-258,-9-3 129,-7-10-516,-9 0 129,-14-12-387,-2 3-387,-29-16-774,13 9-1677,-35-16-1161,-6-5-387,-11-1-129,-6-4-129</inkml:trace>
    <inkml:trace contextRef="#ctx0" brushRef="#br0" timeOffset="2143.1225">410-2158 8514,'2'-23'4257,"-2"7"258,0 16-387,0 0-2451,0 0-387,-14 0 258,-4 0-258,18 0-516,-18 7-129,15 9-129,-8 2-129,11 12 0,0 4-129,5 9 129,11 5-258,11 3 0,7-1 129,9-2-129,1-10 0,8-10 0,-2-17-129,-4-11 0,0-16-129,-10-25-387,3 2-1161,-25-24-2580,0-9-516,-10-7-258,-4-3-129</inkml:trace>
    <inkml:trace contextRef="#ctx0" brushRef="#br0" timeOffset="2555.1461">576-2718 13416,'0'0'4386,"0"0"-129,0 0 129,0 0-4128,-20 9 129,20-9 0,-18 14 129,18-14 0,-17 29-129,10-6 0,7 12 129,0 8-258,16 9 129,0 1-258,8 0 0,3-8 0,3-6 0,-3-12 0,-2-15-129,-5-12 0,-10-14 0,-3-13 0,-7-8 0,-1-3-129,-12-3 0,-3 6 129,-2 4-129,2 8 129,6 7 0,10 16 129,0 0-129,10-3 129,15 5-129,4 1 129,4-3-129,3-2-129,-7-19-516,3 1-516,-27-22-1032,11 4-2322,-16-3-129,-13 1-387,-13 4 0</inkml:trace>
    <inkml:trace contextRef="#ctx0" brushRef="#br0" timeOffset="2863.1637">473-2908 11094,'12'16'4773,"22"3"-129,9 1 0,-1-4-2838,19 12-774,-15-17-129,2 9 0,-14-15-387,-7-2-129,-27-3-129,17-8 0,-24-14-129,-16-4 129,-13-10 0,-1-3-129,-6-4 0,4 0 0,9 4-129,7 11 258,14 6-129,9 22 1,29 0-130,8 8 0,11 11 0,3 1 0,5-4 0,-8-14-259,10-2-2966,-22-18-1677,-11-23 0,-16-14-258,-11-15-258</inkml:trace>
    <inkml:trace contextRef="#ctx0" brushRef="#br0" timeOffset="3711.2123">613-4072 11223,'0'0'4128,"0"0"0,-12 0-387,-4 0-2967,7 15 129,-7-7 129,9 17 0,-9-5-258,12 14-129,-3-2 0,7 16-129,0 0-129,14 3 0,2-1-129,13-4 129,-1-10-258,8-8 129,1-15-129,-1-13-129,-3-11-129,-6-21-129,0-9-129,-18-12-387,7 7-903,-23-15-1935,-11 1-1032,-7 3-129,-16-2 0,-2 8-387</inkml:trace>
    <inkml:trace contextRef="#ctx0" brushRef="#br0" timeOffset="3941.2255">250-4390 10965,'-39'0'4644,"39"0"-129,0 14 129,13-8-1290,19 24-2322,-4-11-258,22 17 129,-2-11-129,16 12-129,-2-7-258,9 2-257,-5-7-130,-4-3 0,-5-8 0,-12-12-517,-4 1-515,-27-22-1161,2-3-2451,-16-10-258,-14-7 0,-13-4-129</inkml:trace>
    <inkml:trace contextRef="#ctx0" brushRef="#br0" timeOffset="4123.2359">512-4531 14448,'0'0'4773,"0"0"-387,23 25 258,4-19-3354,12 24-645,-5-12-129,12 8 129,-9-10-387,0-1-258,-1 4-903,-36-19-2322,25 2-1419,-25-2 0,0 0-258,-32-11-258</inkml:trace>
    <inkml:trace contextRef="#ctx0" brushRef="#br0" timeOffset="4584.2622">535-5050 13029,'0'0'4515,"0"0"-129,0 28 0,0 1-3354,0 19-258,-2-7-129,2 12 129,2-10-129,10 3-129,1-16-129,6-6-129,1-14 0,5-8 0,0-2 0,5-11-129,-3-3 129,1 3-129,-1 3 1,-2 8-130,-4 1 0,-5 15 0,-5 15-130,-11-5-386,3 17-903,-17-20-2580,-7-9-903,-8-12 258,-10-11-516,0-19-129</inkml:trace>
    <inkml:trace contextRef="#ctx0" brushRef="#br0" timeOffset="4267.2441">307-4666 17157,'20'2'4386,"-20"-2"129,25 30-774,-25-30-5676,0 0-2580,25 0 0,-15-23-129,8 4-258</inkml:trace>
    <inkml:trace contextRef="#ctx0" brushRef="#br0" timeOffset="5124.2931">597-5055 16512,'-21'-59'4257,"19"16"0,2 1-129,0-14-4257,2-4 0,1-4-129,4 2 129,-1 5 0,-1 10 0,1 8 129,-1 11 258,6 12-129,-11 16 129,28 0 129,-8 11-129,4 12 129,3-2-129,7 6 0,-2-4-129,-2 0 0,-3-5-129,-8-8-129,-19-10-645,0 0-1032,0 0-2709,-8-14-129,-26-9-387,-9-2 0</inkml:trace>
    <inkml:trace contextRef="#ctx0" brushRef="#br0" timeOffset="4849.277">288-5447 10191,'-4'-16'4773,"4"16"-129,0 0-129,23 6-1290,4 17-2451,1-7-129,17 12 0,-2-6 0,10 11-129,-2-4-129,3 3-258,-1-4 0,-7-3-129,-1 2-387,-18-13-516,8 13-1419,-19-9-2064,-16-18-516,2 26 258,-13-15-516</inkml:trace>
    <inkml:trace contextRef="#ctx0" brushRef="#br0" timeOffset="5253.3005">437-5810 13803,'-16'-26'4386,"4"10"-645,12 16-903,-13 12-6708,13-12-258,0 0-516,-12-10 0</inkml:trace>
    <inkml:trace contextRef="#ctx0" brushRef="#br0" timeOffset="5628.322">551-6039 14577,'59'39'4644,"-24"-10"-129,-1-8 0,2 4-4257,3 3 0,0-6 0,-5 1 129,-9-7-258,-4-2 0,-21-14 0,16 7-129,-16-7 129,-16-19-129,-11-8 0,-1-9 0,-4-6-129,1-5 129,3-4-129,7 6 129,5 3 0,12 10 0,4 7 129,16 10 0,7 10 0,6 5-129,1 7 129,0 2-258,4 4-258,-11-13-516,14 0-2451,-15-8-1161,-12-16-258,-1-7-258,-9-15-516</inkml:trace>
    <inkml:trace contextRef="#ctx0" brushRef="#br0" timeOffset="6040.3455">732-6717 12642,'-30'14'4773,"23"15"-516,2 1 387,5-5-3999,16 25-258,3-7 129,11 3-258,-1-9 129,1-8-258,0-13 0,-5-15-129,-7-9-129,-11-21 129,-7-5-258,-3-12 129,-13 0-129,-6-2 0,3 5 129,-3 7 0,8 12 129,14 24 129,0 0 129,22 0 0,17 19 0,18 17 129,8 5 0,15 12 0,-1-3 129,3 3-387,-11-5 258,-4 7-129,-19-3 0,-12 0-129,-18-4-129,-17-11-129,-4 4-387,-31-20-387,2 6-1032,-32-27-1548,0-11-1290,2-14-129,-9-17-258,3-3-258</inkml:trace>
    <inkml:trace contextRef="#ctx0" brushRef="#br0" timeOffset="6595.3772">565-7000 14061,'0'0'4644,"0"0"-129,7 11 0,15-11-4128,6 16 0,2-3-129,9 4 129,1-6 0,0 0-129,-4-8-129,-7-3 0,-8-10-129,-10-12-129,-6-8 0,-5-9-129,-16-2 0,-9-4 0,-3 1 0,-6 3 0,3 9 129,8 11 129,4 8 129,19 13 258,0 0-129,23 14 258,9 2-258,11 6 129,3-6-258,-2-5-129,3-6-129,-17-5-387,4-9-645,-31-19-903,11 4-1419,-17-4-1161,-24-8-258,-8 1 516,-6 10 1935,-14-7 1161,5 7 1419,12 14 2064,-8-3 1161,21 7 1419,25 7 0,0 0-516,16 2-1935,29 17-903,-4-12-387,12 8-516,-1-5-387,-4-3-258,-2 6-645,-28-13-2838,-18 0-1290,16 0 387,-31 0-774,-17-5-258</inkml:trace>
    <inkml:trace contextRef="#ctx0" brushRef="#br0" timeOffset="7047.4031">604-7889 12771,'7'37'4644,"-8"-10"-258,-1 10 0,-3 10-3741,5-17-258,5 4 129,7-15 0,13 3 0,2-15-258,7 2 129,-2-9 0,5 0-129,-7-9 0,1 3 0,-8-3-129,-4 8-129,-19 1 0,0 0 0,11 19-129,-16 1-258,-11 7 0,-9-10-258,10 12-1032,-17-22-1419,7-7-1548,8 0-129,-5-25-258,10-5 0</inkml:trace>
    <inkml:trace contextRef="#ctx0" brushRef="#br0" timeOffset="6741.3856">357-7558 13545,'0'0'4515,"9"-5"-516,12 8-903,-21-3-5676,18 5-1935,3-5-258,-6-19-258</inkml:trace>
    <inkml:trace contextRef="#ctx0" brushRef="#br0" timeOffset="7423.4246">300-8117 11868,'-23'-14'4773,"23"14"-258,21 23 129,17 6-3612,-1-10-258,18 17 129,-5-13-129,9 9-258,-10-9-258,-2 0 0,-10-10-129,-5-3 0,-9-6 0,-7-1 0,-16-3-129,7-16 129,-8-10-129,-12-8 129,-3-9-129,-2-1 0,2-2 0,4 1 0,5 9 129,9 12 0,17 11 129,13 13 0,14 9 0,13 12 0,3 4-129,6-5-129,1 1-774,-19-21-2967,2 0-1161,-11-9-129,-22-14-387,-15-2 0</inkml:trace>
    <inkml:trace contextRef="#ctx0" brushRef="#br0" timeOffset="8789.5028">1760 774 11997,'-19'50'4644,"19"-34"-129,0-16 129,0 0-2838,14-16-1161,-9-22-129,8-3 0,-8-10-387,1-4 0,-3-2-516,-3-11-258,0 22-1161,-18-18-1677,-1 10-1032,-6-1-516,-7 4 258,-4 3-645</inkml:trace>
    <inkml:trace contextRef="#ctx0" brushRef="#br0" timeOffset="8587.4912">1542 318 11094,'-16'0'4773,"16"0"-387,-16 0 258,16 0-3483,0 0-258,0 0 0,7 24-129,11-12-129,14 11-258,1 0 0,12 11-129,3-2 129,5 5-258,1 1 0,-1-4-129,-3-4-129,-4-7-129,-1-2-129,-12-17-516,6 10-903,-39-14-2322,22-5-516,-22 5-258,-4-16-129</inkml:trace>
    <inkml:trace contextRef="#ctx0" brushRef="#br0" timeOffset="9103.5207">1481 43 8385,'-18'-6'4644,"24"17"129,26 7-387,10 17-1290,1-15-1806,25 21-129,-10-14-387,12 8-129,-13-10-258,-6 4-129,-10-10-129,-9-5 129,-14-12-129,-18-2-129,0-34 0,-23-8-129,-9-10 0,-5-8-129,-1-1 129,3-1 0,8 10 0,13 13 0,12 21 129,2 18 0,36 9 0,1 14 129,6 2-129,3 0 129,-2-7-258,-6-16-129,-5-2-516,-25-36-1032,2-8-2838,-12-8 129,-22-5-387,-12-2-129</inkml:trace>
    <inkml:trace contextRef="#ctx0" brushRef="#br0" timeOffset="9267.5301">1736-477 12642,'-16'-1'4902,"39"20"-516,9 2 258,16 6-3483,-7-4-774,5 4 0,-3-6-258,-4-1-258,2 7-903,-25-17-2838,-16-10-516,0 0-387,0 0-258</inkml:trace>
    <inkml:trace contextRef="#ctx0" brushRef="#br0" timeOffset="10276.5878">1520-494 14706,'0'0'4902,"-19"-6"-387,19 6 0,-16-19-4257,16 19-516,-14-23-1161,14 23-3225,0 0 258,0 0-516,0 0-129</inkml:trace>
    <inkml:trace contextRef="#ctx0" brushRef="#br0" timeOffset="9759.5582">1721-1119 10836,'0'0'4515,"0"9"-129,-3 14-129,1 9-3096,2 20-516,-4-4 0,8 12 129,1-12-387,8 2 0,-1-14-129,6-6 129,-18-30-129,30 14 0,-12-17 0,-2-15-129,0-5 0,2 3 129,1 1 0,3 6-129,-1 8 0,2 5 129,0 14-129,-1 13 0,-1 5 0,-7 2-516,-3 8 0,-11-15-903,4 14-1548,-13-20-2064,-9-8 258,-5-12-774,1-8-129</inkml:trace>
    <inkml:trace contextRef="#ctx0" brushRef="#br0" timeOffset="12703.7266">1705-1944 14706,'-33'0'4515,"6"-27"0,16 4-129,8-7-3999,-6-15-258,2-8 0,1-9 0,5 1 0,1 1 0,0 3-129,5 7 129,7 7-129,3 11 258,8 13-129,0 8 0,7 9 129,2 2-129,4 6 0,-1 6 0,-1 2 0,-6 4-129,-3 2 129,-10-4 0,-5 1 0,-10-17 0,-5 18-129,-15-18 129,-5-3-129,-5-17 0,-2-8-129,6-12 258,-3-2-258,6-6 129,9 2 0,5 1 0,5 8-129,4 3 258,4 9-129,6 9 0,-10 16 0,32-18 129,-10 18-129,5 0 129,-1 0-129,3 7 0,-3-1 129,-3-3-129,-1-3 0,-22 0 0,16-12 0,-16-11 129,-13-4 0,-10-3-129,-5-2 129,-11 7-129,-4 2 129,-2 12-129,5 11 0,0 2-129,7 16-129,8 6 129,5 1-258,11 0-129,9-25-645,0 25-1548,0-25-2193,0-18 387,4-8-516,-4-13 0</inkml:trace>
    <inkml:trace contextRef="#ctx0" brushRef="#br0" timeOffset="12103.6923">1458-2766 12126,'0'0'4644,"-21"2"-387,5 7 129,-7 1-3483,10 10-258,-5-4 0,9 7 0,-8-5-258,6 7 0,2 0-258,6 3 129,3 1-129,1 4 0,14 1 0,8 5 129,11 0-129,6 1 129,7-1 0,6 2-129,4-9 129,5 1-129,-3-2 0,1-1 0,-4-2-258,-8-3 0,0 0-258,-16-11-387,7 13-1032,-39-27-2451,18 27-387,-18-27-387,-13 18 0</inkml:trace>
    <inkml:trace contextRef="#ctx0" brushRef="#br0" timeOffset="13159.7527">1616-3170 14448,'41'11'4902,"-14"5"-387,0-2 129,-1-7-3741,8 9-387,-5-12 0,1 6 0,-11-10-129,-1 0-258,-18 0 129,0-14-129,-7-7 0,-14-6-129,-9-5 0,-3-3 0,0-3 0,2-1 0,7 5 0,6 2 129,9 6-129,9 26 129,9-22 0,12 22 0,2 0 0,6 7 1,-1 2-130,-1 4 0,-6-4 0,-1-6 0,-20-3 0,10-16 0,-10-12 0,-10-6 0,-10-9 0,-1-1 0,-4-4 0,2 3 0,3 6 0,6 9 0,7 7 0,7 23 0,16-18 0,7 18 0,7-2 0,4 0 0,5-1 0,-10-24-1420,12 6-3353,-17-8-258,-9-4-129,-10-3-258</inkml:trace>
    <inkml:trace contextRef="#ctx0" brushRef="#br0" timeOffset="14576.8338">1579-4246 17157,'14'2'4515,"1"-13"258,2-10-387,-17 21-4128,13-52-258,-11 4-129,-2-5 0,-6-11-258,-8 10-258,-13-8 0,-1 14 0,-13-5 0,7 15 129,-3 3 129,8 10 516,10 16 258,19 9 258,0 0 129,21 14 0,25 18 129,1-7-129,13 16 0,-3-9-387,2 4-128,-11-11-259,-9-2 0,-11-13 0,-6-10 0,-22 0 0,0-32 0,-9-3 0,-18-4 0,-3-4 0,0-2 0,-1 5 0,8 6 0,9 11 0,10 7 0,4 16 0,18 0 0,9 0 0,3 5 0,2 2 0,0-3 0,-3-4 0,-10-6 0,-1-6-259,-16-17-515,-2 6 0,-11-14-129,-7 8 0,-15-8 129,2 10 387,1 4 129,2 4 516,10 15 129,18 4 387,0 0-129,0 0 129,41 27 0,-6-13-258,10 4-258,-3-2-129,-2-7-387,-1 5-903,-39-14-2709,23-2-903,-23 2 129,-20-21-645,-12 7 0</inkml:trace>
    <inkml:trace contextRef="#ctx0" brushRef="#br0" timeOffset="13974.7993">1270-4698 12255,'16'25'4644,"-16"-25"-387,40 41 387,3-7-3612,-2-13 0,21 18 0,-8-14 0,19 11-129,-9-11-516,1 0-129,-9-6-258,-10-6-387,-3 6-774,-26-13-2580,-17-6-903,18 17 0,-18-17-387,-28 20-129</inkml:trace>
    <inkml:trace contextRef="#ctx0" brushRef="#br0" timeOffset="15025.8595">1629-5822 14061,'16'36'4644,"-16"-6"-258,-2 16-129,-3-5-3741,5 16 0,0-9 129,7 11-129,0-11-129,9 3-129,0-19 129,7-7-129,-3-21 129,3-8-258,-2-21 0,1-7 0,-3-3 0,1 3-129,-6 7 129,-14 25-129,27-9 0,-19 21 0,-2 22 0,-1 9-129,4 10-645,-9-17-2709,0-2-1419,0-13 129,0-21-387,0 0-258</inkml:trace>
    <inkml:trace contextRef="#ctx0" brushRef="#br0" timeOffset="14708.8413">1453-5276 14835,'0'0'4773,"0"0"-258,0 0-258,0 0-4386,21-5-4257,-3-6-258,-4-17-129,4-3-387</inkml:trace>
    <inkml:trace contextRef="#ctx0" brushRef="#br0" timeOffset="17760.0158">1931-6059 17157,'16'2'5031,"-16"-2"0,0 0-387,0 0-4386,0 0-129,0 0 129,0 0-387,0 0-129,0 0-903,-18 0-2193,18 0-1548,-21-21 0,5 1-387,-2-3 0</inkml:trace>
    <inkml:trace contextRef="#ctx0" brushRef="#br0" timeOffset="17527.0025">1287-6916 12771,'0'0'4773,"-10"21"-387,10 2 129,3 6-3741,6-6-258,18 7 129,-4-7 0,16 13-129,-2-9-129,10 6 0,-5 0-129,6 2 0,-3-3-129,-4 5 0,-7-3 129,-2-4-258,-9 1 0,-6-15-516,3 9-1290,-20-25-2838,9 19 0,-9-19-387,0 0-387</inkml:trace>
    <inkml:trace contextRef="#ctx0" brushRef="#br0" timeOffset="18369.0507">2027-6640 13287,'0'0'5160,"0"0"0,0 0-387,15 42-1290,-15-42-3225,0 0 0,3 18 0,-3-18-128,0 0-130,0 0-130,18 25-1418,-18-25-3225,0-12-258,-4-11-129,-8-17-258</inkml:trace>
    <inkml:trace contextRef="#ctx0" brushRef="#br0" timeOffset="18153.0383">1435-7314 13545,'0'0'4644,"0"0"-129,7 14 129,-7-14-4128,20 34 129,-6-13 0,14 11-129,-1 4 0,12 6-129,-3 4-129,6 2 129,-1 1-258,-2-7-129,-1 1-129,-6-11-129,0 5-774,-16-26-1677,3 3-2064,-1 0 0,-18-14-387,29 20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41.8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DA57FB6-88AB-486E-AEA8-EEEC550567B7}" emma:medium="tactile" emma:mode="ink">
          <msink:context xmlns:msink="http://schemas.microsoft.com/ink/2010/main" type="inkDrawing" rotatedBoundingBox="2818,12014 7895,15167 7423,15927 2346,12774" semanticType="callout" shapeName="Other">
            <msink:sourceLink direction="from" ref="{C238538D-5569-49DA-85CA-F237E3FA2C64}"/>
          </msink:context>
        </emma:interpretation>
      </emma:emma>
    </inkml:annotationXML>
    <inkml:trace contextRef="#ctx0" brushRef="#br0">-9 3 12900,'0'0'4644,"0"22"-258,0-22 258,41 12-3225,5 2-774,9-5 129,31 21 129,6-1-129,29 22-129,9 6-129,28 20-129,13 5-257,12 15-130,6 7 0,12 6 0,5-2 0,2 1 0,-7-4 0,-9 3 0,-16-4 0,-1-3 0,-10-5 0,-5-4 0,-10-3 0,-3-1 0,-1-3 0,0 0 0,0 3 0,3 6 0,3 5 0,-3 5 0,-3 2 0,-7-1 0,-8-9 0,-8-5 0,-15-14 0,-13-15 0,-19-14 0,-19-13 0,-14-6 0,-13-8 0,-10-1 0,-12-4 0,-8-16 0,-12 25 0,-9-13 0,-13-3 0,-7 0-259,-9-6 1,-1 6 0,-6-3 0,2 3 129,1 3-129,6 4 258,7 2-129,11 1 129,10 3 0,13-6 0,7 2 129,20-8 0,14-3 0,8-3 0,10-4-129,1 0 129,4 0 0,-3 0-129,-5-2 129,-8 2-129,-7-2 129,-9-3 0,-9-6 0,-7-12 130,-2-5-259,-7-13 0,0-9 0,0-12 0,0-6 0,2-8 0,3-1 0,0 6 0,1 3 0,1 19 0,-7-10 0,0 27-3355,-11 0-2063,-10 16 129,-8 3-645,-4 3 129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36.5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3765106-6393-4D6F-8F6B-A71F3AB299E5}" emma:medium="tactile" emma:mode="ink">
          <msink:context xmlns:msink="http://schemas.microsoft.com/ink/2010/main" type="inkDrawing" rotatedBoundingBox="2429,15529 4747,16917 4349,17582 2031,16195" semanticType="callout" shapeName="Other">
            <msink:sourceLink direction="to" ref="{C238538D-5569-49DA-85CA-F237E3FA2C64}"/>
            <msink:sourceLink direction="from" ref="{C238538D-5569-49DA-85CA-F237E3FA2C64}"/>
          </msink:context>
        </emma:interpretation>
      </emma:emma>
    </inkml:annotationXML>
    <inkml:trace contextRef="#ctx0" brushRef="#br0">15 205 12126,'-9'-22'4902,"2"-13"-387,7 14 258,0-3-3612,0-1-645,15 8 0,-3-6 0,15 7 0,-1 3-258,10 8 0,1 3 0,8 2 0,8 12-129,8 12 258,4 6-258,12 14 129,5 10 0,12 11 0,7 7-129,10 6 129,3 2-129,12 0 0,2-2 1,4-3-130,-4-9 0,-6-4 0,-10-9 0,-10-3 0,-13-5 0,-15-4 0,-11-4 0,-14 2 0,-4-3 0,-9-1 0,-6 1 0,-5 1 0,-8-3 0,-6 3 0,-11 2-130,-5-1 1,-18 3 0,-9-4 0,-7-3 0,-2-6 129,-2-5 0,6-7 0,6-8 129,12-8 0,19 0-129,0-15 129,16-1 0,16-3-129,7-1 0,5 1 130,6-1-130,-2 4 0,-3 4 0,-8 3 0,-7 2 0,-8 1 0,-22 6 0,21-10 0,-21 10 0,0-31 0,-5 1 0,-6-9 0,-1-7 0,-3-9 0,3-6 0,1-3 0,2 7 0,-1-2 0,8 20-646,-18-7-3482,11 18-1161,-5 4 129,-4 10-387,-8-2-645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20:56.8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3D8A8E-0228-49FE-AE13-3B9D90450695}" emma:medium="tactile" emma:mode="ink">
          <msink:context xmlns:msink="http://schemas.microsoft.com/ink/2010/main" type="writingRegion" rotatedBoundingBox="5468,13122 13061,9739 14858,13774 7265,17157"/>
        </emma:interpretation>
      </emma:emma>
    </inkml:annotationXML>
    <inkml:traceGroup>
      <inkml:annotationXML>
        <emma:emma xmlns:emma="http://www.w3.org/2003/04/emma" version="1.0">
          <emma:interpretation id="{772B108F-9065-4E56-90B0-B70014E695C0}" emma:medium="tactile" emma:mode="ink">
            <msink:context xmlns:msink="http://schemas.microsoft.com/ink/2010/main" type="paragraph" rotatedBoundingBox="5402,12807 10764,11092 11060,12016 5698,13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219B4-ECF2-4300-88CA-80F04EE37E0C}" emma:medium="tactile" emma:mode="ink">
              <msink:context xmlns:msink="http://schemas.microsoft.com/ink/2010/main" type="line" rotatedBoundingBox="5402,12807 10764,11092 11060,12016 5698,13732"/>
            </emma:interpretation>
          </emma:emma>
        </inkml:annotationXML>
        <inkml:traceGroup>
          <inkml:annotationXML>
            <emma:emma xmlns:emma="http://www.w3.org/2003/04/emma" version="1.0">
              <emma:interpretation id="{E3875404-B7A3-4B4F-95A6-6524C76BB8C8}" emma:medium="tactile" emma:mode="ink">
                <msink:context xmlns:msink="http://schemas.microsoft.com/ink/2010/main" type="inkWord" rotatedBoundingBox="5493,13090 5869,12969 6006,13398 5630,13518"/>
              </emma:interpretation>
              <emma:one-of disjunction-type="recognition" id="oneOf0">
                <emma:interpretation id="interp0" emma:lang="en-US" emma:confidence="0">
                  <emma:literal>to.</emma:literal>
                </emma:interpretation>
                <emma:interpretation id="interp1" emma:lang="en-US" emma:confidence="0">
                  <emma:literal>too.</emma:literal>
                </emma:interpretation>
                <emma:interpretation id="interp2" emma:lang="en-US" emma:confidence="0">
                  <emma:literal>go.</emma:literal>
                </emma:interpretation>
                <emma:interpretation id="interp3" emma:lang="en-US" emma:confidence="0">
                  <emma:literal>Tao</emma:literal>
                </emma:interpretation>
                <emma:interpretation id="interp4" emma:lang="en-US" emma:confidence="0">
                  <emma:literal>Tao.</emma:literal>
                </emma:interpretation>
              </emma:one-of>
            </emma:emma>
          </inkml:annotationXML>
          <inkml:trace contextRef="#ctx0" brushRef="#br0">267 96 1161,'-17'-5'3612,"17"5"129,-15-18 258,15 18-1161,-16-13 0,16 13-645,-17 0-516,-1 0-258,11 18-516,-11-2 0,9 11-516,-2-2 0,8 10-258,-3 1 129,6-2-129,4-6 129,8-1-258,4-11 129,4-7 0,3-9 0,2-9 0,-2-14-129,-3-7 129,-4-8 0,-6-1 0,-4 2-129,-6 3 129,-9 5-129,-9 10 129,-9 6-129,1 12 0,-5 2 0,5 17 0,-1 7 129,6 5-129,7 6 0,6 1-129,8 1 258,4-3-129,12-5 0,5-5 0,8-10 129,3-12 0,2-3 0,1-16-129,-3-11 258,-5-3-129,-6-9 0,-8 0 0,-13 0-129,-2 5 129,-21 6-258,-6 6 387,-8 12-387,-2 8 129,-4 2 129,8 16-129,1 9 129,11 8-258,7 5 258,8 3-129,8-2 0,8-2 0,11-8 0,8-4 0,5-11 129,3-9-129,1-5 129,0-12-129,-6-13 258,-5-4-129,-7-3-129,-11-2 258,-7-3-258,-15 3 0,-11 4 0,-6 3 129,-4 10-129,-1 6 0,-1 11-129,8 2 129,5 19 129,9 9-258,7 4 129,9 7 0,2-2 0,12-1 0,6-6 0,5-8 0,3-11 0,3-11 129,1-6-129,-2-14 129,-3-8-129,-6-6 129,-9-6-129,-5-1 129,-7-2-129,-12 6 129,-11 4-258,-6 8 258,-4 7-129,1 9 0,-2 7 0,5 9 0,8 16 0,5 9-129,7 3 129,7 4 0,2-2 0,13 0 0,6-7 0,6-5 0,4-13 0,1-8 0,2-6 129,-2-16-129,-3-8 0,-6-6 129,-8-7-129,-8-2 129,-5-4-129,-14 0 129,-13 6-129,-5 5 129,-4 7-129,-3 11 0,0 10 0,4 4 0,4 23-129,10 8 129,5 8 0,7 3-129,6 6 129,3-3 0,8-6 0,8-5 0,4-11 0,5-7 0,2-11 0,-1-5 129,1-9-129,0-10 0,-4-10 0,-2-3 0,-5-5 0,-9 0 129,-7 1-129,0 2 129,-14 4-129,-7 7 0,-8 9 0,-1 7 0,-6 7 0,3 5 0,1 15 0,5 6-129,2 10 129,9 5-129,7 1 258,6 5-258,3-3 129,14-3 0,9-9 0,4-7 0,6-11 0,3-12 129,0-4-129,1-19 0,-3-11 0,-4-6 129,-7-6-129,-7-4 0,-9 0 0,-7 0 129,-9 5-258,-8 6 258,-12 8-129,-1 13 0,-4 9 0,2 7 0,4 18 0,4 7-129,8 9 258,6 1-258,8-1 129,2-4-129,3-5 258,10-9-258,-13-16 129,32 0 0,-16-5 0,-2-11 129,-3-5-129,-6-4 129,-5-6-258,0 5 258,-9 3-129,-7 5 0,-3 9 0,-3 5 0,1 6-129,3 14 0,9 14-387,-1-8-2709,19-1-1419,21-7-258,14-14 0,20-21-387</inkml:trace>
          <inkml:trace contextRef="#ctx0" brushRef="#br0" timeOffset="-25027.4315">139-5 7224,'0'0'3999,"0"0"-129,-14-9 258,14 9-2580,0 0 0,-21-20 129,21 20-129,0 0-516,0 0-258,-20 5-129,17 13-129,-6 0-129,3 10-129,-1 5-129,5 2 0,2 1 0,0 3-129,9-7 0,7-4 0,6-6 129,3-10-129,1-12 129,5 0 129,-5-23-258,1-6 258,-8-6-258,-4-4 129,-10-4-129,-5 4 129,-7 3-129,-11 10 0,-3 11 0,-6 10 129,0 5-129,4 14 0,2 9 0,7 8 0,5 1 129,5 2-129,4-4 0,0-4 0,11-6 0,-11-20 129,27 11 0,-27-11-129,26-11 129,-13-9 0,-6-4-129,-2-3 258,-5-3-258,-2 3 129,-10 4-129,-2 5 0,-4 6 0,0 8 129,0 4-129,18 0 129,-21 27-258,19-6 258,2 2-129,2-1 0,9-3 0,5-3 129,0-7-129,2-7 0,-1-2 129,-17 0-129,25-22 129,-16 6-129,-7-1 129,-2 1-129,0 16 129,-16-27-129,-2 18 0,0 5 0,1 3 0,17 1 0,-24 7 0,24-7 0,-3 27 0,3-11 0,14 0-129,2 0 129,5-4 0,-1-1 129,-2-8-129,0-3 0,-18 0 130,24-14-130,-22-2 0,-2 0 0,0 16 0,-18-28 0,-1 17 0,-2 5 0,-3 5 0,5 1 0,19 0 0,-25 23 0,25-2-130,0-21-2063,12 18-2451,12-13-387,2-6 129,8-21-645</inkml:trace>
          <inkml:trace contextRef="#ctx0" brushRef="#br0" timeOffset="-23817.3623">255-25 5805,'-18'-9'4128,"-5"4"129,23 5-387,-21 0-1806,5 0-387,16 0 129,0 0-645,0 0-387,-25 12-129,25 11-129,-7 8-129,5 11-129,-2 3-129,4 6-129,0-3 129,2-3-129,11-11 129,3-15 0,3-17-129,2-9 0,4-20 0,-3-12 129,-3-7-129,-6-4 129,-6 0-129,-7 2 0,-9 13 0,-9 8 129,-7 18-129,2 9 0,0 20 129,5 13-129,8 8 129,8 6-129,4-3 129,14-1-129,7-13 129,5-7-129,1-12 0,-3-9 129,-4-2 0,-6-11 0,-15-5 0,-1 0 0,-17-2-129,-10 4 0,-7 3 0,-3 4 0,5 7-258,3 0-387,24 12-1806,5-12-2064,4 18 258,24-12-516,9-8 0</inkml:trace>
        </inkml:traceGroup>
        <inkml:traceGroup>
          <inkml:annotationXML>
            <emma:emma xmlns:emma="http://www.w3.org/2003/04/emma" version="1.0">
              <emma:interpretation id="{157F010A-31B5-4C47-A083-A5686E8FC931}" emma:medium="tactile" emma:mode="ink">
                <msink:context xmlns:msink="http://schemas.microsoft.com/ink/2010/main" type="inkWord" rotatedBoundingBox="6094,12586 10764,11092 11060,12016 6390,13510"/>
              </emma:interpretation>
              <emma:one-of disjunction-type="recognition" id="oneOf1">
                <emma:interpretation id="interp5" emma:lang="en-US" emma:confidence="0">
                  <emma:literal>(ninon</emma:literal>
                </emma:interpretation>
                <emma:interpretation id="interp6" emma:lang="en-US" emma:confidence="0">
                  <emma:literal>(pincer</emma:literal>
                </emma:interpretation>
                <emma:interpretation id="interp7" emma:lang="en-US" emma:confidence="0">
                  <emma:literal>(inurn</emma:literal>
                </emma:interpretation>
                <emma:interpretation id="interp8" emma:lang="en-US" emma:confidence="0">
                  <emma:literal>(pinion</emma:literal>
                </emma:interpretation>
                <emma:interpretation id="interp9" emma:lang="en-US" emma:confidence="0">
                  <emma:literal>(ricin</emma:literal>
                </emma:interpretation>
              </emma:one-of>
            </emma:emma>
          </inkml:annotationXML>
          <inkml:trace contextRef="#ctx0" brushRef="#br0" timeOffset="-18585.063">3498-1171 8514,'0'0'4386,"0"0"0,0 0-129,-26-1-2967,26 1 0,0 0 0,5 9-516,-5-9-258,0 0-129,0 0-129,23 23 0,-23-23 0,25 25 0,-25-25 0,36 37 0,-15-14 129,6 4-258,-1-2 258,3 0-258,-2-6 258,-3 1-258,-4-8 129,-2-3-129,-18-9 0,23 0 0,-23 0-258,9-27 258,-7 2-258,1-3 258,2-6-258,-1-7 0,0-1 0,3-5 129,-2 3 0,0 1 0,1 2 0,-1 4 0,-1 3 0,-3 7-129,5 4 129,-6 23 0,5-21 0,-5 21-129,0 0 129,0 0 0,18 20 129,-18-20-129,12 28 0,-12-28 0,11 28 0,-11-28 0,12 24 129,-12-24-129,18 30 129,-5-5 0,3 7 0,3 7 0,6 7 129,4 9 0,1 0 0,2 6 129,0-6-129,0-3-129,-4-6 130,-1-9-259,-7-8 0,-3-12 0,-17-17 0,18 20-130,-18-20-386,0 0-387,0 0-1806,0 0-1935,0 0-258,0-11-258,-2-8-258</inkml:trace>
          <inkml:trace contextRef="#ctx0" brushRef="#br0" timeOffset="-19282.1028">3498-1199 6321,'0'0'4515,"0"0"-387,0 0 0,0 14-2451,0 2-258,9 22 129,-2-6-129,18 21-645,-3-3 0,8 16-129,-2-6 0,6 2-129,-2-8-258,-3-5 0,-1-6-516,-12-13 0,5 1-516,-21-31-1161,0 0-2580,0 0 129,0-20-387,-7-3-129</inkml:trace>
          <inkml:trace contextRef="#ctx0" brushRef="#br0" timeOffset="-7040.4027">4359-1633 1806,'-5'-20'3741,"5"20"516,-9-19-258,9 19-1161,0 0-516,-12-25-516,12 25-258,0 0-129,0 0-516,-16 2-129,12 14-258,-5 5-258,6 15 129,-3 8-129,6 13 0,0 9 0,7 10 0,8 4-129,6 6 129,4-10 0,3-1-129,1-13 129,3-7 0,-2-16-129,0-6 129,-3-14-129,0-6 0,-4-10-129,-2-3-258,1-3-129,-8-15-516,9 11-1419,-23 7-2322,16-36 129,-11 18-645,-5-8 0</inkml:trace>
          <inkml:trace contextRef="#ctx0" brushRef="#br0" timeOffset="-6460.3695">4589-1292 4386,'0'0'3870,"-7"-23"129,7 23 129,0 0-2322,-6 11-258,10 16 0,-4-27-129,21 48-258,-8-25-387,12 12-129,-6-8-258,6 3 0,-2-8-258,-1-5 0,-5-4 129,-17-13-129,22 7 129,-22-7-129,0 0 129,0-12-129,-15-12 0,-1 0 0,-1-7 0,2 1-258,1 2 129,5-1-129,2 11 129,7 18 0,0 0-129,25 0 129,-2 15 129,6 13-129,3 2 129,3 2-129,4-3 129,-1-3 0,-4-4 129,-4-8-129,-5-10 0,-2-4 129,-23 0-129,21-29 0,-19-1 129,-2-7-129,-11-10 0,-3-1-129,-4-3 129,2 1-258,4 4 129,3 5 0,5 10-129,3 7-129,1 24-129,10-24-387,12 30-903,-22-6-2064,16 3-774,-16-3-258,19 11-129,-19-11-387</inkml:trace>
          <inkml:trace contextRef="#ctx0" brushRef="#br0" timeOffset="-6135.3509">4927-1818 4902,'18'-5'4128,"6"1"129,-24 4-129,34-2-2322,9 13-258,-13 1 258,22 20-258,-17-1-258,15 17-258,-14 0-516,3 7 0,-12 4-258,1 3 129,-14-2-258,-1 6 129,-12-9-129,-1-2-129,0-9 0,-7-6-258,2-7-387,-7-17-516,12 6-1548,0-22-1677,0 0-258,0 0-387,0-11 129</inkml:trace>
          <inkml:trace contextRef="#ctx0" brushRef="#br0">885-319 9675,'0'0'4515,"0"-24"-258,0 24 0,0 0-2580,0 0 0,0 0-129,0 0-387,0 0-258,0 0-387,0 14 0,0-14-258,-18 35 0,4-6-129,-4 8-129,-5 6 0,0 1 0,-2 1 0,3-1 0,5-5 0,1-3 0,5-9-129,4-9 129,7-18 0,3 17 129,-3-17-129,31 2 0,-10 0 129,4 3 0,1 4 0,6 4 0,-1 1 129,1 7-258,-2-1 258,2 5-129,-5-6 0,-2 1-129,-6-6 130,-3-3-389,-16-11 1,20 9-258,-20-9-387,0 0-1290,0 0-2451,7-9 0,-7 9-387,0-20-129</inkml:trace>
          <inkml:trace contextRef="#ctx0" brushRef="#br0" timeOffset="-22491.2864">1151-329 12642,'-21'5'4257,"2"-1"-129,19-4 129,0-13-3741,8-15 129,12 8-129,-2-10 0,7 9 0,-2-8-129,3 15 0,-1-4 0,0 13-129,-5 1 0,-1 4 0,-19 0 129,31 36-129,-21-8-129,-1 15 129,-5 7-129,-4 10 0,0 6-129,-2 7 129,-10 0-129,1-2 0,0-5 0,2-13 0,4-8 129,5-15-258,0-10 258,0-20-129,23 10 129,0-10-129,6-9 0,4-3 129,5-2-129,3 1 129,-2 1-129,0 3 0,-2 2 129,-5 3-129,-5 4 0,-7 0-129,-4 0-129,-16 0-129,19 7-258,-19-7-774,0 0-1161,0 0-2322,11-9 387,-11 9-387,2-30-129</inkml:trace>
          <inkml:trace contextRef="#ctx0" brushRef="#br0" timeOffset="-21911.2532">1701-439 11610,'-19'5'4257,"19"-5"-129,0 0 0,0 0-3225,0 0-129,17-18-129,12 15-129,-3-8 129,14 6-258,-8-4 0,7 5-129,-7-1 0,-2 1-129,-7 1 129,-2 3 0,-21 0 0,24-2 0,-24 2 129,0 0-129,0 0 0,0 0 0,0 0 0,12 14-129,-12 2 0,0 13 129,0 3-129,0 7 0,0 2 129,0 1-129,-5-3 1,1-1-130,-1-6 0,-2-7 0,1-8 0,6-17-259,-9 24-644,9-24-1032,0 0-2709,0 0-258,-12-13-258,12-5-258</inkml:trace>
          <inkml:trace contextRef="#ctx0" brushRef="#br0" timeOffset="-21163.2104">2378-672 10836,'10'16'4386,"-2"16"258,-1-9-258,0 5-2838,23 22-129,-12-6-129,19 19-387,-8-10-258,6 2-258,-8-12-387,-4-11-258,2-7-774,-25-25-2064,2-11-1548,-2-14 0,-13-14-258,-8-9-645</inkml:trace>
          <inkml:trace contextRef="#ctx0" brushRef="#br0" timeOffset="-20985.2003">2198-930 13674,'0'0'4386,"0"0"0,0 0 0,0 0-4257,16 1-258,2 14-1032,-18-15-2451,34 12-645,-2-5 0,0-7-516</inkml:trace>
          <inkml:trace contextRef="#ctx0" brushRef="#br0" timeOffset="-20644.1808">2824-1099 9030,'36'-29'4257,"-36"29"0,3-16-258,-3 16-2193,-25-12-1161,25 12 258,-39-4-258,22 4 129,-14 4-258,8 8 0,-3-1-129,6 5-129,2 0 0,7 7 0,4-2 0,7 10 0,4 1 129,14 10 129,1-1-129,12 14 129,-1-1-129,5 8 0,-1-2 0,4 3-129,-8-6-129,0-8-129,-3-6 0,-4-11-258,-2-3-129,-21-29-387,29 26-1032,-29-26-2451,0 0-645,-9-19-129,-9-4-258</inkml:trace>
          <inkml:trace contextRef="#ctx0" brushRef="#br0" timeOffset="-20410.1674">2709-576 11610,'0'0'4515,"0"0"0,0 0 129,23-2-2838,12-4-903,-6-13 129,19 8-129,-13-10-129,12 10-258,-10-5-129,0 7-258,-8 0 0,-4 2-129,-7 6-258,-18 1-129,26 0-774,-26 0-2709,0 0-1032,0 0 129,6-24-516,-6 24-387</inkml:trace>
        </inkml:traceGroup>
      </inkml:traceGroup>
    </inkml:traceGroup>
    <inkml:traceGroup>
      <inkml:annotationXML>
        <emma:emma xmlns:emma="http://www.w3.org/2003/04/emma" version="1.0">
          <emma:interpretation id="{FB683081-B4D2-4386-AB25-56E01471FDC3}" emma:medium="tactile" emma:mode="ink">
            <msink:context xmlns:msink="http://schemas.microsoft.com/ink/2010/main" type="paragraph" rotatedBoundingBox="9601,12560 13126,10990 13646,12156 10121,13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35B4E0-3D66-4D4E-865D-D4AA92033348}" emma:medium="tactile" emma:mode="ink">
              <msink:context xmlns:msink="http://schemas.microsoft.com/ink/2010/main" type="line" rotatedBoundingBox="9601,12560 13126,10990 13646,12156 10121,13727"/>
            </emma:interpretation>
          </emma:emma>
        </inkml:annotationXML>
        <inkml:traceGroup>
          <inkml:annotationXML>
            <emma:emma xmlns:emma="http://www.w3.org/2003/04/emma" version="1.0">
              <emma:interpretation id="{B53BACE0-C299-4E13-8E65-7EC1D088F229}" emma:medium="tactile" emma:mode="ink">
                <msink:context xmlns:msink="http://schemas.microsoft.com/ink/2010/main" type="inkWord" rotatedBoundingBox="9601,12560 13126,10990 13646,12156 10121,13727"/>
              </emma:interpretation>
              <emma:one-of disjunction-type="recognition" id="oneOf2">
                <emma:interpretation id="interp10" emma:lang="en-US" emma:confidence="0">
                  <emma:literal>rigorous</emma:literal>
                </emma:interpretation>
                <emma:interpretation id="interp11" emma:lang="en-US" emma:confidence="0">
                  <emma:literal>rej orlops</emma:literal>
                </emma:interpretation>
                <emma:interpretation id="interp12" emma:lang="en-US" emma:confidence="0">
                  <emma:literal>reg orlops</emma:literal>
                </emma:interpretation>
                <emma:interpretation id="interp13" emma:lang="en-US" emma:confidence="0">
                  <emma:literal>regroups</emma:literal>
                </emma:interpretation>
                <emma:interpretation id="interp14" emma:lang="en-US" emma:confidence="0">
                  <emma:literal>ref orlops</emma:literal>
                </emma:interpretation>
              </emma:one-of>
            </emma:emma>
          </inkml:annotationXML>
          <inkml:trace contextRef="#ctx0" brushRef="#br0" timeOffset="-2164.1238">5569-822 3483,'0'-19'3999,"0"19"-258,0 0 258,12-8-1935,-12 8-258,0 0-129,0 0-645,0 0-258,0 0 0,-1 13-129,1-13-258,-4 28 258,2-6-129,2 6 0,4 1-129,12 6 129,-2-3-258,7 2 129,1-6-258,4-3 129,-2-12 0,-1-4-129,-4-9 129,1-4 0,-8-14 0,-1-3 0,-6-9 0,1 1-129,-6-1 0,0 0-129,-2 0 129,-7-1-129,-4 3 0,-1 1-129,-4 4 0,-1 2 0,1 5-129,-5-2-387,23 18-645,-28-5-2193,28 5-1032,0 0-258,0 0-258,0 0 0</inkml:trace>
          <inkml:trace contextRef="#ctx0" brushRef="#br0" timeOffset="1392.0796">5802-982 1290,'-7'-16'3483,"7"16"645,0 0-516,-13-20-1161,13 20-387,0 0-258,-5-16-645,5 16 0,0 0-258,11 24-258,-2-3 258,12 16-387,-5-1 258,11 14-129,-4-6-129,0 2-129,-2-8-129,-3-5 0,-6-16 129,-12-17-129,0 0-129,0 0 129,4-34 0,-4-2-129,-11-8-129,4-4 0,2-4-129,5 6 0,5 5 0,13 7 129,7 13-129,7 7 129,4 6 0,1 8 0,-2 2-258,-6 4-387,5 8-2322,-9 0-1419,-25-14-129,17 11-258,-17-11-387</inkml:trace>
          <inkml:trace contextRef="#ctx0" brushRef="#br0" timeOffset="1857.1062">6355-1544 7482,'0'14'4257,"9"38"-129,3-10 129,4 8-3225,20 25 129,-6-6 258,14 22-129,-9-13-387,10 8-258,-10-19-387,1-13-258,-4-12-516,-7-26-903,5-12-1935,-3-4-903,-11-34-258,2 0-258,-15-21-258</inkml:trace>
          <inkml:trace contextRef="#ctx0" brushRef="#br0" timeOffset="2796.1599">6793-1131 7353,'0'37'4257,"18"4"-258,-7-13 129,12-1-2580,0 7-516,-5-16 129,7-2-516,-6-16-129,3 0 0,-8-15-387,-2-6 129,-8-11-258,-4-5 0,-4-4 0,-15 0-129,-8 5 129,-5 4 0,-5 14 0,1 4 0,4 9 0,6 5 0,8 5 0,18-5 0,0 16-129,9-16 129,14-2 0,2-12 0,7-4 0,-2-5-129,-2 4 129,-4-3 0,-7 10 0,-17 12 129,25 0 0,-16 23 129,-2 2-129,2 11 129,4-6 0,4 7 0,5-10-129,6-6 129,1-14-129,1-7 0,2-7 0,-4-14 0,-8-8 129,-4-4-258,-11-3 129,-5 0 0,-17 6-129,-7 5 0,-11 9 0,-1 7 0,1 9-129,-1 0 0,8 9-129,4-3-258,24-6-129,0 0-516,0 0-258,11-9-129,21-2 0,-14-17 258,18 12-129,-19-9 387,10 12 645,-9 4 516,-2 4 516,2 9 129,-18-4 258,35 42 129,-21-15 0,24 23 0,-12-8 0,19 21-258,-10-8-258,14 14-129,-12-10 0,4 1-258,-7-8 0,-2-6-129,-11-8 129,-5-8-129,-5-12-129,-11-18 129,0 0-129,0 0 0,-27-20-129,0-10 0,-5-11 0,-7-16-129,0-7 0,-4-14 129,9 1-129,2-6 129,9 8 0,9 5 129,9 17 0,5 10 0,12 20 129,11 18 129,-1 7-129,4 24 129,-2 6 0,-1 8 0,-7-3 0,-4 7 0,-8-10 0,-4 2-129,-2-10-258,-14-11-387,16-15-645,-41 3-1032,41-3-1935,-25-23-516,13-9 0,12 0-645</inkml:trace>
          <inkml:trace contextRef="#ctx0" brushRef="#br0" timeOffset="3136.1794">7694-1736 9933,'-18'10'4515,"7"8"-129,-12-9-387,-11 7-2967,18 14 0,-5-3-258,10 9-129,2-4-129,9 0 0,4-11-129,15-3-129,6-11-129,6-7 0,2-7 0,1-6-129,-4-3 0,-3 6 129,-11 8-129,-16 2 129,12 19-129,-12 12 129,-10 4-129,-6 6 129,0 0-387,-6-11-645,19 1-2709,-6-8-903,9-23-129,0 0-387,0 0-129</inkml:trace>
          <inkml:trace contextRef="#ctx0" brushRef="#br0" timeOffset="-4176.2386">4183-208 4515,'-16'0'3483,"16"0"-129,0 0 387,0 18-1806,6 12-258,6-5-258,15 23-129,-8-9 129,17 21 0,-8-8-387,10 10-387,-12-14-129,1-2-258,-7-14 129,-3-1-129,-17-31 129,13 19-258,-13-19 129,-7-19 0,-9-12-129,1-8 0,-1-10-129,2-12 0,4-3 0,4-4 0,6 10-129,6-1 258,10 15-129,5 8-129,6 13 129,-1 9-258,5 14-258,-10 0-1032,9 7-2451,-3 12-258,-9-8-258,1 7-387</inkml:trace>
          <inkml:trace contextRef="#ctx0" brushRef="#br0" timeOffset="-3840.2196">4649-110 10191,'32'9'4128,"-32"-9"-258,41-11 0,-14-5-3096,-6-9 0,2-2-258,-5-7 129,-4 1-387,-8-1 0,-4 0-129,-6 2 0,-14 7 0,-9 4-129,-1 7 0,-6 10 0,4 4 129,0 18-129,7 16 258,7 10-129,12 13 129,4 2 0,7 5 0,13-9 0,8 2 0,4-16 0,4-9-129,5-16-258,-6-14-129,8-2-387,-16-24-1032,12-4-1935,-5-2-645,-15-15-387,4 6 0,-14-9-387</inkml:trace>
          <inkml:trace contextRef="#ctx0" brushRef="#br0" timeOffset="-3412.1952">5094-600 5547,'16'11'4386,"-16"21"129,0-9-258,9 4-2193,14 28-258,-7-7 0,21 20-258,-6-8-645,11 13-258,-6-9-387,5 2 129,-9-9-258,-6-4 129,-8-5-129,-5 0-129,-11-9 258,-2 1-258,-13-10 258,-7-3-387,-6-6 0,-12-14-774,5-2-774,-22-17-2064,1-22-645,1-9-258,-6-19-129,6-4-516</inkml:trace>
          <inkml:trace contextRef="#ctx0" brushRef="#br0" timeOffset="-3207.1834">4847-683 14190,'16'-2'4515,"-11"11"-387,-5-9 0,0 0-4128,-2 16-645,13-5-1806,7-1-1548,-18-10-516,21 6 129,-21-6-774</inkml:trace>
        </inkml:traceGroup>
      </inkml:traceGroup>
    </inkml:traceGroup>
    <inkml:traceGroup>
      <inkml:annotationXML>
        <emma:emma xmlns:emma="http://www.w3.org/2003/04/emma" version="1.0">
          <emma:interpretation id="{9C2A2C56-B945-436D-8478-98A7095131D5}" emma:medium="tactile" emma:mode="ink">
            <msink:context xmlns:msink="http://schemas.microsoft.com/ink/2010/main" type="paragraph" rotatedBoundingBox="7221,16296 13801,11683 14444,12599 7864,17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B49BD-9026-4180-890E-5013FFAF2811}" emma:medium="tactile" emma:mode="ink">
              <msink:context xmlns:msink="http://schemas.microsoft.com/ink/2010/main" type="line" rotatedBoundingBox="7221,16296 13801,11683 14444,12599 7864,17213"/>
            </emma:interpretation>
          </emma:emma>
        </inkml:annotationXML>
        <inkml:traceGroup>
          <inkml:annotationXML>
            <emma:emma xmlns:emma="http://www.w3.org/2003/04/emma" version="1.0">
              <emma:interpretation id="{C21BAC60-D814-4DFA-9591-5745A9B92390}" emma:medium="tactile" emma:mode="ink">
                <msink:context xmlns:msink="http://schemas.microsoft.com/ink/2010/main" type="inkWord" rotatedBoundingBox="9340,14811 11394,13371 11962,14180 9908,15620">
                  <msink:destinationLink direction="to" ref="{9AC71F6F-69A7-4A63-9A29-4A6B16C3954F}"/>
                  <msink:destinationLink direction="to" ref="{283D574D-B0D6-427F-9D4A-A46C4DA0EF28}"/>
                </msink:context>
              </emma:interpretation>
              <emma:one-of disjunction-type="recognition" id="oneOf3">
                <emma:interpretation id="interp15" emma:lang="en-US" emma:confidence="0">
                  <emma:literal>aided</emma:literal>
                </emma:interpretation>
                <emma:interpretation id="interp16" emma:lang="en-US" emma:confidence="0">
                  <emma:literal>aside.</emma:literal>
                </emma:interpretation>
                <emma:interpretation id="interp17" emma:lang="en-US" emma:confidence="0">
                  <emma:literal>aide</emma:literal>
                </emma:interpretation>
                <emma:interpretation id="interp18" emma:lang="en-US" emma:confidence="0">
                  <emma:literal>aile</emma:literal>
                </emma:interpretation>
                <emma:interpretation id="interp19" emma:lang="en-US" emma:confidence="0">
                  <emma:literal>aile.</emma:literal>
                </emma:interpretation>
              </emma:one-of>
            </emma:emma>
          </inkml:annotationXML>
          <inkml:trace contextRef="#ctx0" brushRef="#br0" timeOffset="11201.6407">3815 1720 12513,'-25'5'4257,"23"15"-645,-15-18-258,17 14-4773,0-16-1548,0 0-1032,16 25 258,-16-25-645,30 0-258</inkml:trace>
          <inkml:trace contextRef="#ctx0" brushRef="#br0" timeOffset="11021.6304">4007 2019 10320,'0'0'4257,"13"19"0,-5 3-387,5 1-2580,14 21-258,-8-10-258,13 16 0,-9-9-387,6 2 0,-10-8-645,-4-13-774,4-5-2709,-19-17-387,0 0-258,0 0-258</inkml:trace>
          <inkml:trace contextRef="#ctx0" brushRef="#br0" timeOffset="11703.6694">4148 1482 3999,'0'0'3999,"-11"3"-258,11-3-129,-28 25-903,8-18-1419,20-7-129,-25 23-258,18-3-129,-4-2-258,8 5 129,-3 0-129,6 9 258,2-4-129,14 15 0,-3-2 0,12 9 129,-4 0-258,13 10 129,-6-6-258,8 4-129,-6-10-129,0-3-129,-1-8-258,-8-10-129,0-2-516,-21-25-645,22 19-1161,-22-19-774,-9-3-903,-7-4-258,-11-6 516,-5-10 1290,4 9 1290,-6-6 1935,5 2 1548,4 1 1419,25 17 645,-21-25 258,21 25-774,16-15-1161,2-8-516,16 7-645,-2-17-516,10 1-258,1-6-258,-2-1-387,3 9-774,-11 3-3096,-7-3 129,1 14-516,-18-4 0</inkml:trace>
          <inkml:trace contextRef="#ctx0" brushRef="#br0" timeOffset="12808.7326">4648 1398 9675,'0'0'4128,"0"0"-129,-8-18 0,8 18-2709,16 0-129,2 6 0,16 19-387,-4-6 0,11 13-129,0-7-258,5 5-129,-3-10 0,-2-1-129,-7-10 0,-6-7 0,-6-6 0,-8-13 0,-9-14 0,-5-4 0,-2-8-129,-12-3 129,-4-4-129,-3 0 0,3 6 0,2 7-129,7 12 129,9 25-129,0 0 129,18 0 0,7 17 0,7 17 129,4 4-129,3 6 129,0-1 0,-4 1-129,-1-8 0,-4-1 0,-5-6-129,-3-6-258,-3 0-516,-19-23-1161,0 0-2451,23 5 129,-21-14-516,2-12 0</inkml:trace>
          <inkml:trace contextRef="#ctx0" brushRef="#br0" timeOffset="12371.7076">4733 1487 7224,'-7'-23'3870,"7"23"-258,0 0 387,0 0-2580,0 0-129,0 23 0,7-5 0,20 16-258,-3-1-258,16 19 0,-5 0-129,10 8-129,-8 1-129,6-6-258,-10-4-129,-2-12-129,-8-1-129,-9-20-258,0-1-516,-14-17-1161,-1-19-2064,-10 1-258,-14-19 129,-2 1-516</inkml:trace>
          <inkml:trace contextRef="#ctx0" brushRef="#br0" timeOffset="13107.7497">5236 832 11094,'0'0'3999,"0"0"0,0 18 0,-7 4-3354,0 1 258,7 21-129,0-1 0,11 19 0,-2-9 0,14 15-258,0-9 0,9 5-129,0-11-129,3-5-258,-1-12 129,-2-6-258,0-9 0,-9-8-516,2 1-516,-25-14-2322,18-7-903,-9-9-258,-9-13-129,0 1-258</inkml:trace>
          <inkml:trace contextRef="#ctx0" brushRef="#br0" timeOffset="13594.7776">5514 1103 8127,'0'0'3741,"0"0"0,0 0 129,0 0-2967,0 18 0,0-18 0,21 40 387,-8-22-387,8 13 258,-9-12-645,6 2 129,-18-21-258,22 16 0,-22-16-129,12-8-129,-12-12 129,0-3-129,0-7 0,-5-4-129,-2 5 0,-2 1 0,3 8-129,1 4 129,5 16 0,0 0 0,14 9-129,4 11 258,5 3-129,4 4 129,-1-4-129,3-2 129,-4-7 129,-2-5 0,-5-9 0,-2 0 0,-16 0 0,12-28-129,-12 3 129,0-2-129,-10-3 0,-3 0-129,1 1 0,-3 2-129,3 8 0,-2-1-387,14 20-129,-16-25-387,16 25-774,0 0-2322,0 0-387,0 0-258,0-26 0</inkml:trace>
          <inkml:trace contextRef="#ctx0" brushRef="#br0" timeOffset="13999.8008">5597 480 5418,'-16'-3'3999,"16"3"-516,0 0 387,0 0-1548,0 0-1290,0 0-129,20-6 0,14 6-129,0 0 387,15 4 0,-2 3-258,11 14-129,-6-3 0,8 14-129,-12 0-129,2 11-129,-12 5-129,-6 9 0,-13 1-129,-5 3 0,-8-2 0,-5-4-129,-1-5-387,-1-18-516,1-2-2580,0-11-1032,0-19-129,0 0-387,3-24-387</inkml:trace>
          <inkml:trace contextRef="#ctx0" brushRef="#br0" timeOffset="8000.4576">2195 3549 1935,'0'0'3483,"0"0"387,0 0-129,-9-4-1548,9 4 0,0 0-387,-13 13-387,13-13-258,-13 28-258,4-8-129,7 13-258,-1-2 129,3 8-387,3-5 129,9 3-258,4-12 129,3-2-129,4-14 129,2-7-129,-1-8 0,-1-13 0,-6-12 0,-2 1 129,-8-7-258,-7 5 129,-2 0-129,-12 3 129,-9 6-129,-4 5 129,-3 8-129,-1 6 0,3 4 0,6 7 129,2 13 0,11 3-258,8 4 258,1 3-129,10 0 129,10-1-129,0-8 129,7-3-258,0-13 258,-3-5 0,0-7 0,-5-13 129,-5-6-258,-5-6 129,-9-4-129,0 1 258,-14-5-387,-7 8 258,-6 6-129,-5 4 0,-4 10 0,5 10 0,1 4 0,7 21 0,7 11 129,9 5-129,7 5 129,5 1-258,13-2 258,7-6-129,3-14 129,2-9-129,0-14 0,-2-1 129,-3-19-129,-5-5 258,-8-9-258,-5 1 129,-7-3-129,-7 0 129,-10 3-129,-7 4 129,-2 10-129,-5 6 0,3 10-129,1 3 129,3 14 0,7 11 0,6 7 129,7 3-129,4 1 0,9-1-129,7-3 258,4-7-258,3-9 258,1-10-258,-1-6 0,-2-15 258,-3-9-258,-5-7 258,-6-3-129,-7-5 129,-2 0-258,-14 5 258,-7 6 0,-4 7-129,-5 10 0,1 11 0,-1 5-129,2 20 258,5 11-129,7 5-129,9 8 258,6 1-258,3-3 129,10-5-129,12-12 258,3-10-258,3-13 258,2-7-129,-2-14 0,-2-13 258,-4-8-258,-4-4 129,-10-4-129,-6 2 129,-2 0-129,-14 7 129,-7 4-258,-6 7 129,-2 10 0,-1 10 0,1 3 0,2 14 0,10 13 0,6 7 0,9 5 0,2 2 0,11-2 0,8-4-129,6-8 258,6-11-258,-1-12 129,-3-4 0,0-15 0,-6-8 129,-7-7-129,-6-4 129,-8 0-129,-4 1 129,-14 2-258,-8 8 129,-6 5 0,1 11 0,-3 7 0,4 9 0,8 16 0,6 9 0,13 5 0,3 2-129,12 0 258,9-6-258,8-8 258,1-11-258,-1-11 129,-2-5-129,-4-12 129,-3-9 129,-8-4-129,-8-2 129,-4 0-129,-7 6 129,-11 1-258,-2 4 258,-1 11-258,1 3 129,0 2 129,20 0-258,-25 20 258,25-20-129,-3 23 0,3-23 0,0 0 0,8 16 0,-8-16-129,0 0-258,25-5-258,-25-15-1161,0 20-2709,16-21-258,-9 3 0,3-2-516</inkml:trace>
          <inkml:trace contextRef="#ctx0" brushRef="#br0" timeOffset="8823.5047">2655 2871 7482,'7'-21'4257,"-7"21"-129,0 0 0,-5-24-2838,5 24 129,0 0 0,0 0-387,-18 6-387,11 17-258,-11 5-129,4 13 0,-7 7-129,-1 6 0,-2 4 0,2 3 0,1-6 0,5-3 0,0-10-129,9-4 258,1-15-129,6-4 129,0-19-129,24 18 129,0-18-129,10 2 129,4-2-129,8 0 129,2-4-129,3 1 0,-1 1 0,-2 0-129,-5-1 129,-7-1-129,-8 1 129,-5 1-129,-7 0 0,-16 2 129,18-2-129,-18 2 0,0 0-129,0 0-258,0 0-129,0 0-903,0 0-2580,0 0-516,0 0-387,3-21-129</inkml:trace>
          <inkml:trace contextRef="#ctx0" brushRef="#br0" timeOffset="9567.5472">2913 2700 8256,'-28'36'3999,"22"-17"258,6-19-387,-17 4-2580,17-4-258,17-11-129,8-7-258,0-12 0,11 2-258,-6-6 0,4 2 0,-7 0-129,-1 7 0,-8 5-129,-2 6 129,-16 14-129,16-11 129,-16 11-129,0 0-129,2 16 0,-2 4 0,0 3 0,0 9 0,-4 7 0,1 6 0,-1 8 0,1 2-129,-1 2 129,4 0 129,0-5 0,0-8-129,0-5 129,0-12 0,2-11 0,-2-16 0,0 0-129,26 0 129,-13-11 0,3-6 0,3-8-129,3 0 129,1 0-129,-2 2 129,1 1-129,-3 3 0,-3 1 0,-16 18 0,25-23 0,-25 23 0,0 0 0,18-20-129,-18 20 0,0 0-129,0 0 0,0 0-129,0 0-258,0 0-258,0 0-903,0 0-2064,-9-1-516,9 1 0,0 0-387</inkml:trace>
          <inkml:trace contextRef="#ctx0" brushRef="#br0" timeOffset="10275.5877">3415 2316 9159,'-25'21'3741,"25"-21"258,0 0-387,-18 13-2580,18-13-258,13-6 0,3-10 0,12 4-258,1-9 129,6 3-258,-1-2-129,-4 4 0,-1-2 0,-6 8 129,-7-1-129,-16 11 0,0 0 0,16 5 129,-16 11-129,-2 11 129,-7 3-258,5 11 129,-1 0-129,3 7 0,-5 0-129,5 0 0,-1-7 0,1-2-129,0-10 129,-1-6-258,-1-5-129,4-18-258,0 0-903,0 0-2580,0 0-387,0-11-258,6-12-129</inkml:trace>
          <inkml:trace contextRef="#ctx0" brushRef="#br0" timeOffset="15203.8695">6528 322 4773,'-17'-14'3612,"17"14"258,-22-18-258,7 7-2064,15 11 129,-30-12-258,30 12-387,-35 0-129,18 10 0,-4 8-387,3 12 258,1 6-516,6 8 129,6 5-258,5 2 129,0-1-129,12-7 129,2-8-129,6-12 0,-1-14 0,3-9 0,-6-10 0,-2-17-129,-3-7 0,-2-2 0,-6-4 0,-1 0-129,-2 5 129,0 8-129,2 9 129,-2 18-129,0 0 129,24-1 0,-5 8 0,2 10 0,4 3-129,2-7-516,7 1-1419,-2-7-1935,-9-11-387,4-3 129,-13-21-774</inkml:trace>
          <inkml:trace contextRef="#ctx0" brushRef="#br0" timeOffset="15479.8854">6792 59 7224,'0'0'3741,"-18"-11"129,18 11-258,-14 9-2322,-2-6-129,9 21 129,-9-5 0,12 18-516,-5-6 258,9 11-516,-2-10 129,2 6-258,6-12 0,6-4-387,-12-22 0,23 14-387,-3-14-387,-6-9-1161,7-9-2322,4 6 129,-5-13-387,7 7-516</inkml:trace>
          <inkml:trace contextRef="#ctx0" brushRef="#br0" timeOffset="15879.9083">7060-55 5031,'-26'0'3999,"17"16"-129,-14-11 258,1 9-2064,15 17-129,-9-10-387,16 16-129,-3-12-258,8 13-258,2-15-258,13 3 0,-1-10-258,6 0 0,0-14 0,3-2-258,4-12 0,4-8 0,0-8-129,1-1 0,-3-1 0,0 2-129,-6 3 129,-1 5 0,-8 9-129,-19 11 129,22-5-129,-22 5-129,0 0-258,0 0-516,16 5-2064,-16-5-1290,0 0-129,0 0-387,0 0 129</inkml:trace>
          <inkml:trace contextRef="#ctx0" brushRef="#br0" timeOffset="16787.9602">7537-148 8256,'-2'16'3870,"2"-16"-258,0 0 129,2-14-3096,5-2-258,-2-5 0,4-2 0,-7-2 0,-2 0-129,0 5-129,-7 2 0,-9 11 0,-4 7 0,-4 4 258,2 21 0,-1 1 0,9 17 0,1-6 0,13 10 129,0-12-129,15 3 0,6-19-258,7-8 0,3-11-129,1-13-258,0-6 0,-4-17-258,-3 8 0,-9-11 0,0 14 0,-9-2-129,-7 27 387,13-16 0,-13 16 258,21 20 0,-1 5 0,6 10 129,6 3 0,7 6 0,2-3 0,0 2 0,-2-11 258,-7 0-129,-10-11 0,-6-3 0,-16-18 129,0 0 0,-9 0-129,-12-20 0,-12-14-129,0-8-129,-6-12 0,1-10-129,4 2 129,6-2 0,10 7 0,7 7 129,10 9 0,2 13 129,12 8 129,10 17 0,-3-3 0,6 6 0,-6 8 0,5 4-129,-9 0 0,0 10 0,-11-1-129,-5 6-129,0 5 0,-12 0-129,-6 0-258,-7-7-129,9 5-774,-12-23-1806,8-7-1161,20 0-387,-13-35-129,17-3-129</inkml:trace>
          <inkml:trace contextRef="#ctx0" brushRef="#br0" timeOffset="17078.9769">7996-877 7482,'-27'-14'4386,"27"14"-129,0 19 0,13 10-2451,-4-6-258,16 18 129,-6-4-516,13 15-387,-2-6-129,6 6-258,-1-6-129,1-7-129,-2-3-258,-7-15-258,1 0-516,-28-21-1677,0 0-1935,0 0 0,0-26-258,-20 13-516</inkml:trace>
          <inkml:trace contextRef="#ctx0" brushRef="#br0" timeOffset="17259.9872">7973-532 11094,'0'0'4515,"19"0"-129,1-21-258,5-6-3096,14 13-387,0-11-129,2 7-387,5 2-645,-10-9-1032,14 7-1548,-4 1-1032,-11-12-516,6 6 0,-14-14-258</inkml:trace>
          <inkml:trace contextRef="#ctx0" brushRef="#br0" timeOffset="17548.0037">8526-939 4386,'-9'-16'4386,"9"16"-516,-23 1 387,23-1-1677,-25 31-774,6-15-645,10 9-258,-7-6-516,12 6 129,1-7-129,3 3 0,0-21 129,21 25-129,-21-25 129,41 11 0,-18-11 0,11 3 0,-11-3-129,5 4 129,-8-1-129,-1 8 0,-19-11 0,16 32-129,-16-12 0,-3 3-129,-6 0-129,-5-5-129,3 8-903,-10-13-2838,21-13-903,-20 11 0,20-11-387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5:13.55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7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1" timeString="2011-06-03T19:21:57.119"/>
    </inkml:context>
  </inkml:definitions>
  <inkml:traceGroup>
    <inkml:annotationXML>
      <emma:emma xmlns:emma="http://www.w3.org/2003/04/emma" version="1.0">
        <emma:interpretation id="{7946D7ED-D432-4EE7-9635-E5BEEC3A83D6}" emma:medium="tactile" emma:mode="ink">
          <msink:context xmlns:msink="http://schemas.microsoft.com/ink/2010/main" type="writingRegion" rotatedBoundingBox="15813,11829 24441,11665 24573,18644 15945,18807"/>
        </emma:interpretation>
      </emma:emma>
    </inkml:annotationXML>
    <inkml:traceGroup>
      <inkml:annotationXML>
        <emma:emma xmlns:emma="http://www.w3.org/2003/04/emma" version="1.0">
          <emma:interpretation id="{01572300-C349-4E23-AC6C-ABBF39EF45D3}" emma:medium="tactile" emma:mode="ink">
            <msink:context xmlns:msink="http://schemas.microsoft.com/ink/2010/main" type="paragraph" rotatedBoundingBox="15813,11829 24441,11665 24485,13980 15856,14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1F992-312E-485A-983B-17B4CD867567}" emma:medium="tactile" emma:mode="ink">
              <msink:context xmlns:msink="http://schemas.microsoft.com/ink/2010/main" type="line" rotatedBoundingBox="15813,11829 23966,11674 23984,12655 15831,12809"/>
            </emma:interpretation>
          </emma:emma>
        </inkml:annotationXML>
        <inkml:traceGroup>
          <inkml:annotationXML>
            <emma:emma xmlns:emma="http://www.w3.org/2003/04/emma" version="1.0">
              <emma:interpretation id="{497FCDD7-C4DC-4924-A064-4CB97121B7E3}" emma:medium="tactile" emma:mode="ink">
                <msink:context xmlns:msink="http://schemas.microsoft.com/ink/2010/main" type="inkWord" rotatedBoundingBox="15816,12015 17400,11984 17415,12779 15831,12809">
                  <msink:destinationLink direction="from" ref="{9AC71F6F-69A7-4A63-9A29-4A6B16C3954F}"/>
                </msink:context>
              </emma:interpretation>
              <emma:one-of disjunction-type="recognition" id="oneOf0">
                <emma:interpretation id="interp0" emma:lang="en-US" emma:confidence="0">
                  <emma:literal>&lt;M&gt;</emma:literal>
                </emma:interpretation>
                <emma:interpretation id="interp1" emma:lang="en-US" emma:confidence="0">
                  <emma:literal>&lt;fy&gt;</emma:literal>
                </emma:interpretation>
                <emma:interpretation id="interp2" emma:lang="en-US" emma:confidence="0">
                  <emma:literal>&lt;4M&gt;</emma:literal>
                </emma:interpretation>
                <emma:interpretation id="interp3" emma:lang="en-US" emma:confidence="0">
                  <emma:literal>apps</emma:literal>
                </emma:interpretation>
                <emma:interpretation id="interp4" emma:lang="en-US" emma:confidence="0">
                  <emma:literal>&lt;\y&gt;</emma:literal>
                </emma:interpretation>
              </emma:one-of>
            </emma:emma>
          </inkml:annotationXML>
          <inkml:trace contextRef="#ctx0" brushRef="#br0">347 35 258,'31'-18'3354,"-28"6"903,19 12-258,-22 0-774,0 0-387,24-7-258,-24 7-516,0 0 0,0 0-774,0 0-129,0 0-387,0 0-129,-23 15-258,4 0 0,-12 0-129,-1 5-129,-7-1 0,-4 4 0,-1-5 0,1 1 0,2-1 0,9-4 0,4-4 0,6-1 0,4-2 0,18-7 0,0 0 0,-12 16 0,12-16 0,0 0 0,21 16 0,-3-4 0,2-1 0,8 3 0,3 0 0,1 0-129,3 0 129,-1 0-129,-2-2 0,-3-1 129,-4-4 0,-6 0-129,-19-7 0,22 12 129,-22-12-129,0 0 0,7 16 130,-7-16-260,0 0-128,0 0-258,5 28-2064,-5-28-2064,-12 7-387,12-7 0,-31 0-387</inkml:trace>
          <inkml:trace contextRef="#ctx0" brushRef="#br0" timeOffset="1540.0881">718-2 9417,'0'0'4644,"0"0"-645,-4-16 258,4 16-2838,0 0-258,0 0-129,0 0-258,0 0-258,0 0 0,9 9-129,-9-9 0,14 29 129,-1-2-258,-6 1 258,5 7-258,-1 1 129,5 4-129,-3-5 0,1 0 0,-2-8-129,1-6 0,-13-21 0,21 18 0,-21-18 0,18-11 0,-11-7 0,4-6 0,-2-10 0,3-1-129,2-4-129,2-1 129,0 1-129,0 4 129,0 3-129,-1 4 129,-3 5-129,-1 4 129,-11 19 0,12-23 0,-12 23 0,0 0 0,0 0 0,0 0 0,0 0 0,15 21 0,-12 4 129,4 6-129,-3 10 129,1 10 0,2 4 0,0 10 0,1 3 0,0 5 1,0-3-130,-3-1 0,4-8 0,-4-10 0,1-7 0,-5-14 0,3-7-388,-4-23-257,0 0-516,-2-28-1806,0-2-2064,1-7 258,1-7-516,0-2 129</inkml:trace>
          <inkml:trace contextRef="#ctx0" brushRef="#br0" timeOffset="911.052">721-66 5418,'0'-16'4128,"0"16"0,0 0-129,13-5-1935,-13 5-516,0 0 258,0 0-645,2 21 0,-2-1-258,1 17-258,-1 1 258,0 22-258,0 2 0,0 14-129,-1-1-129,1 6 0,-2-7-129,2-3 0,0-12-258,0-11 129,2-11-258,-2-12 0,0-25-258,0 0-387,0 0-903,-13-16-1935,2-19-1032,-1-6-258,-2-8-258,5 1 0</inkml:trace>
          <inkml:trace contextRef="#ctx0" brushRef="#br0" timeOffset="1940.1109">1304 67 11094,'0'0'4515,"0"0"-129,0 0-129,0 0-3096,0 0-258,9 11 0,14 8 0,-7-7-258,14 6-129,-5-4-129,9 5 0,-6-4-129,4 0 0,-7-2 0,0-3-129,-9-3 129,-16-7-129,18 27 0,-18-11 0,-9 3 0,-9 4 0,-8 2 0,-3 4 0,-1 1-129,-4-3-129,7-3-129,-3-13-645,27 14-1935,3-25-1935,0 0-129,0 0-129,3-23-387</inkml:trace>
        </inkml:traceGroup>
        <inkml:traceGroup>
          <inkml:annotationXML>
            <emma:emma xmlns:emma="http://www.w3.org/2003/04/emma" version="1.0">
              <emma:interpretation id="{3CED589D-C8F3-410F-BF65-1A21AD080F94}" emma:medium="tactile" emma:mode="ink">
                <msink:context xmlns:msink="http://schemas.microsoft.com/ink/2010/main" type="inkWord" rotatedBoundingBox="17913,11829 19832,11793 19847,12585 17928,12621"/>
              </emma:interpretation>
              <emma:one-of disjunction-type="recognition" id="oneOf1">
                <emma:interpretation id="interp5" emma:lang="en-US" emma:confidence="1">
                  <emma:literal>such</emma:literal>
                </emma:interpretation>
                <emma:interpretation id="interp6" emma:lang="en-US" emma:confidence="0">
                  <emma:literal>Such</emma:literal>
                </emma:interpretation>
                <emma:interpretation id="interp7" emma:lang="en-US" emma:confidence="0">
                  <emma:literal>Much</emma:literal>
                </emma:interpretation>
                <emma:interpretation id="interp8" emma:lang="en-US" emma:confidence="0">
                  <emma:literal>Ouch</emma:literal>
                </emma:interpretation>
                <emma:interpretation id="interp9" emma:lang="en-US" emma:confidence="0">
                  <emma:literal>ouch</emma:literal>
                </emma:interpretation>
              </emma:one-of>
            </emma:emma>
          </inkml:annotationXML>
          <inkml:trace contextRef="#ctx0" brushRef="#br0" timeOffset="2778.1589">2360 159 11094,'25'-14'4257,"-25"14"129,0-21-258,-17 16-3096,17 5-387,-41 1 0,18 8-258,-11 0 0,3 5-258,-2 1 0,2-1 0,7 2-129,4-2 0,20-14 0,-7 25 129,7-25 0,19 21 129,5-12-129,8 5 129,-2-3 0,5 5 0,-8 0 0,-2 4-129,-9 1 0,-5 2 0,-11 0 0,-6 2-129,-13-2 0,-13-1-258,1 4-387,-13-20-903,16 8-2064,-4-7-903,3-7-258,29 0-258,-16-41-129</inkml:trace>
          <inkml:trace contextRef="#ctx0" brushRef="#br0" timeOffset="3171.1814">2577 92 9933,'0'0'4644,"0"0"-387,16 32 129,-14 2-3225,-2-2-129,11 14 0,-11-3-129,9 12-129,-9-9-258,12-2-129,-6-10-129,4-7-129,-10-27 0,22 18 0,-6-20 0,3-16-129,-1-12 0,2-7 0,1-6 0,-3 2-129,-4 0 0,-2 5 129,-3 12-129,-3 6 129,-6 18 129,0 0 0,8 16-129,-4 10 129,1 8 0,2 2 0,1 1-129,0 1 0,5-1-387,-4-14-387,14 11-1677,-5-16-2193,3-15 129,6-3-516,-1-7 0</inkml:trace>
          <inkml:trace contextRef="#ctx0" brushRef="#br0" timeOffset="3447.1971">3335 241 10965,'0'0'4644,"7"-16"-258,-7 16-129,0 0-2967,-17-10-258,17 10 0,-31-4-516,14 4 0,-12 9-129,8 7 0,-4 2-129,7 7 0,4 0-129,7 5 129,7-2-129,1-1-129,17-2-129,5-13-258,13 4-516,-8-18-1032,22-6-2322,-7-8-258,-2-15-387,1-4-129</inkml:trace>
          <inkml:trace contextRef="#ctx0" brushRef="#br0" timeOffset="3779.2161">3520-248 9675,'-16'-37'4386,"16"37"0,-12 42-129,15 19-2580,-3-4-258,13 30-129,-13-12-387,14 12-129,-9-12-129,8-3-129,-6-16-129,2-12-129,0-17-129,-9-27 129,26 10-129,-6-18-129,3-24 129,2-8-129,5-2 129,0 3-258,2 5 129,-1 11 0,-5 16 0,-3 7 0,-5 19 129,0 13-129,-5 9 0,1-2-129,5 9-903,-13-18-2709,15-12-1032,4-9 0,0-9-387,9-19-516</inkml:trace>
        </inkml:traceGroup>
        <inkml:traceGroup>
          <inkml:annotationXML>
            <emma:emma xmlns:emma="http://www.w3.org/2003/04/emma" version="1.0">
              <emma:interpretation id="{2DC3F50B-B4B8-4B07-8C68-DC47886E9A57}" emma:medium="tactile" emma:mode="ink">
                <msink:context xmlns:msink="http://schemas.microsoft.com/ink/2010/main" type="inkWord" rotatedBoundingBox="20288,11744 22195,11708 22211,12543 20304,12579"/>
              </emma:interpretation>
              <emma:one-of disjunction-type="recognition" id="oneOf2">
                <emma:interpretation id="interp10" emma:lang="en-US" emma:confidence="1">
                  <emma:literal>that</emma:literal>
                </emma:interpretation>
                <emma:interpretation id="interp11" emma:lang="en-US" emma:confidence="0">
                  <emma:literal>tat</emma:literal>
                </emma:interpretation>
                <emma:interpretation id="interp12" emma:lang="en-US" emma:confidence="0">
                  <emma:literal>treat</emma:literal>
                </emma:interpretation>
                <emma:interpretation id="interp13" emma:lang="en-US" emma:confidence="0">
                  <emma:literal>teat</emma:literal>
                </emma:interpretation>
                <emma:interpretation id="interp14" emma:lang="en-US" emma:confidence="0">
                  <emma:literal>thaw</emma:literal>
                </emma:interpretation>
              </emma:one-of>
            </emma:emma>
          </inkml:annotationXML>
          <inkml:trace contextRef="#ctx0" brushRef="#br0" timeOffset="4447.2542">4756-349 5418,'11'0'4386,"-11"0"0,0 0 129,2 23-1677,9 21-1032,-11-8-129,8 33-129,-8-10-387,13 26-129,-11-10-387,8 14-258,-6-11 0,1-3-387,-1-9-129,-4-16-258,5-2-387,-5-32-903,4 5-1161,-4-21-1677,-16-14-258,1-15-129,-11-17-258</inkml:trace>
          <inkml:trace contextRef="#ctx0" brushRef="#br0" timeOffset="4606.2634">4502 99 10449,'-27'-4'4644,"36"15"-258,22 3-129,11 2-2838,-1-12-774,9-1-258,7-1-774,-7-7-1290,12-6-1935,-5-1-774,-14-17 0,1 3-387</inkml:trace>
          <inkml:trace contextRef="#ctx0" brushRef="#br0" timeOffset="4927.2818">5041-147 8514,'0'0'4515,"0"0"129,-12 31-258,3 1-2193,14 23-516,-5-7-258,14 16-516,-10-7-129,10 7-258,-9-9 0,6-2-258,-6-12-129,3-5 129,-3-13-129,-5-23 0,18 14 0,-2-17 0,1-19-129,7-10 129,4-5-129,6 0 0,0-1 129,-2 6-258,0 7 129,-6 13 0,-3 8 0,-1 6 0,-6 16-129,-4 3-129,3 8-258,-10-13-645,20 12-2580,-7-10-1032,1-9-129,6-6-129,0-3-516</inkml:trace>
          <inkml:trace contextRef="#ctx0" brushRef="#br0" timeOffset="5283.3022">5738 174 11352,'-3'-25'4386,"3"25"-129,-22-20-258,3 13-2967,19 7-258,-39 9-129,19 12-129,-8 4 0,5 13-129,-4-1 0,11 4 129,-2-4-258,13-3 0,5-11-129,0-23 0,21 14-129,2-15 0,2-17 129,0-9-129,0-7 0,-2-1 0,-5 1 0,-4 5-129,-1 8 129,-13 21 0,17-9 0,-17 9-129,20 27 129,-8 1 0,6 6-129,-2-5-387,13 10-516,-29-39-1419,35 26-2193,-10-17 129,-5-9-387,3-7-516</inkml:trace>
          <inkml:trace contextRef="#ctx0" brushRef="#br0" timeOffset="5748.3288">5854 88 12126,'0'0'4515,"0"0"-129,21 13 0,6-13-3483,25 10-129,-3-10-129,15 0 0,-3-1-129,3-3-258,-11-3-129,-3-2-387,-7 7-516,-22-12-1290,2 9-2451,-23 5 0,0 0-387,0 0-129</inkml:trace>
          <inkml:trace contextRef="#ctx0" brushRef="#br0" timeOffset="5540.3169">5986-248 9288,'0'0'4257,"-13"25"0,4-4 129,9 1-2838,6 27-516,-6 0 0,16 18 0,-11-8-129,13 12-258,-4-9-387,2-7-516,4 2-516,-19-26-1290,12-8-2451,-4-4 129,-9-19-516,0 0-129</inkml:trace>
        </inkml:traceGroup>
        <inkml:traceGroup>
          <inkml:annotationXML>
            <emma:emma xmlns:emma="http://www.w3.org/2003/04/emma" version="1.0">
              <emma:interpretation id="{00DB7A55-92AF-4A77-8658-8B0EE522677F}" emma:medium="tactile" emma:mode="ink">
                <msink:context xmlns:msink="http://schemas.microsoft.com/ink/2010/main" type="inkWord" rotatedBoundingBox="22646,11746 23966,11721 23982,12566 22662,12591"/>
              </emma:interpretation>
              <emma:one-of disjunction-type="recognition" id="oneOf3">
                <emma:interpretation id="interp15" emma:lang="en-US" emma:confidence="0">
                  <emma:literal>LCM)</emma:literal>
                </emma:interpretation>
                <emma:interpretation id="interp16" emma:lang="en-US" emma:confidence="0">
                  <emma:literal>UM)</emma:literal>
                </emma:interpretation>
                <emma:interpretation id="interp17" emma:lang="en-US" emma:confidence="0">
                  <emma:literal>LIM)</emma:literal>
                </emma:interpretation>
                <emma:interpretation id="interp18" emma:lang="en-US" emma:confidence="0">
                  <emma:literal>LWM)</emma:literal>
                </emma:interpretation>
                <emma:interpretation id="interp19" emma:lang="en-US" emma:confidence="0">
                  <emma:literal>LAM)</emma:literal>
                </emma:interpretation>
              </emma:one-of>
            </emma:emma>
          </inkml:annotationXML>
          <inkml:trace contextRef="#ctx0" brushRef="#br0" timeOffset="8008.458">6827-187 8901,'16'-13'4128,"-16"13"129,0 0-387,0 0-2580,-7 11-129,7 23 0,0-2-129,0 21-387,0 0 0,0 15 0,0-4 0,0 5-129,0-8-258,5-8-129,2-10 0,8-11 129,2-13-129,8-10-129,5-7 129,6-2-129,7-12 129,-4-4-129,2-2 0,-6 0-129,-1 6-258,-14-6-387,12 18-1548,-32 0-2193,23-18-129,-23 18-258,18-27-258</inkml:trace>
          <inkml:trace contextRef="#ctx0" brushRef="#br0" timeOffset="8306.4748">7423-269 8256,'0'-18'4128,"0"18"129,-22 9-258,5 14-2838,-3-3 129,17 24 258,-17-5-387,18 22-258,-8-6 0,10 19-258,-2-6 0,4 5-258,6-7-129,3-7-129,0-11-129,3-11-129,2-7-387,-16-30-645,37 18-1548,-17-18-1935,-8-23 0,4-2-258,-7-11-645</inkml:trace>
          <inkml:trace contextRef="#ctx0" brushRef="#br0" timeOffset="8991.5143">7499 21 8127,'0'0'4515,"0"0"-129,0 0 0,-14-16-2451,14 16-387,0 0-258,-7 17-516,7-17-258,-4 27-258,4-7 129,0 8-129,8 4 0,2 9 0,-3 2-129,4 3 129,-4-5 0,4 3 0,-4-12-129,0-1 0,-3-12 0,-4-19 0,0 0 129,0 0-129,0 0-129,-2-28 129,-5-4 0,-4-11-129,0-5 0,-5-2 0,4 0-129,-2 4 129,-1 7 0,5 7-129,4 7 129,-1 9-129,7 16 129,0 0-129,0 0 258,7 9-258,6 11 258,1 3-258,2 2 258,2 1-129,0-1 129,1-2-129,1-3 0,-1-4 0,-3-9 0,0-7 129,0-4-129,-1-12 0,-3-7 0,-1-7 0,-2-5 0,-4-1-129,0 2 0,2 4 129,-3 10-129,-4 20 129,0 0 0,21 0 0,-12 25 0,2 11 0,3 3 129,-1 5-129,-1 3 129,2-6-258,-3-6 0,-4-8-129,6 0-645,-13-27-1419,0 0-2451,0 0 258,1-16-645,-1-11 0</inkml:trace>
          <inkml:trace contextRef="#ctx0" brushRef="#br0" timeOffset="9248.529">7812-360 11352,'47'14'4773,"-14"6"0,8 3 0,2 20-3483,-7-8-129,13 27 0,-17-6-387,-1 15-387,-12 0 0,-8 5-258,-11-1 0,-2-7 0,-10-8-129,-8-8-129,4-1-645,-14-28-1548,9 2-2451,6-9 0,15-16-258,0 0-387</inkml:trace>
        </inkml:traceGroup>
      </inkml:traceGroup>
      <inkml:traceGroup>
        <inkml:annotationXML>
          <emma:emma xmlns:emma="http://www.w3.org/2003/04/emma" version="1.0">
            <emma:interpretation id="{24002BDB-F2A4-4388-BC1B-17BF3D13D1CF}" emma:medium="tactile" emma:mode="ink">
              <msink:context xmlns:msink="http://schemas.microsoft.com/ink/2010/main" type="line" rotatedBoundingBox="16897,12879 24475,12854 24479,14023 16901,14048"/>
            </emma:interpretation>
          </emma:emma>
        </inkml:annotationXML>
        <inkml:traceGroup>
          <inkml:annotationXML>
            <emma:emma xmlns:emma="http://www.w3.org/2003/04/emma" version="1.0">
              <emma:interpretation id="{3D116B8C-FC59-4F0D-B443-EAC4E27484C8}" emma:medium="tactile" emma:mode="ink">
                <msink:context xmlns:msink="http://schemas.microsoft.com/ink/2010/main" type="inkWord" rotatedBoundingBox="16897,13051 18205,13046 18207,13540 16899,13544"/>
              </emma:interpretation>
              <emma:one-of disjunction-type="recognition" id="oneOf4">
                <emma:interpretation id="interp20" emma:lang="en-US" emma:confidence="1">
                  <emma:literal>has</emma:literal>
                </emma:interpretation>
                <emma:interpretation id="interp21" emma:lang="en-US" emma:confidence="0">
                  <emma:literal>Las</emma:literal>
                </emma:interpretation>
                <emma:interpretation id="interp22" emma:lang="en-US" emma:confidence="0">
                  <emma:literal>hoes</emma:literal>
                </emma:interpretation>
                <emma:interpretation id="interp23" emma:lang="en-US" emma:confidence="0">
                  <emma:literal>nas</emma:literal>
                </emma:interpretation>
                <emma:interpretation id="interp24" emma:lang="en-US" emma:confidence="0">
                  <emma:literal>was</emma:literal>
                </emma:interpretation>
              </emma:one-of>
            </emma:emma>
          </inkml:annotationXML>
          <inkml:trace contextRef="#ctx0" brushRef="#br0" timeOffset="10134.5795">1108 988 8127,'-16'-10'3999,"16"10"258,0 0-258,-16-15-2193,16 15-774,0 0 129,0 0 129,0 22-387,2 3 0,12 23-129,-7-2-258,8 16 0,-7-1-129,8 5-129,-5-10 0,2-8-129,-3-14 0,1-11 0,-11-23-129,27 2 129,-13-14 0,0-17-129,4-3 129,1-3-129,3 1 0,-1 4 0,2 8 0,0 8 0,4 11 0,1 3 0,-3 12 0,0 8 129,2 4-258,-2 0 0,2 2-387,-10-12-774,15 6-2709,-9-9-645,1-10-387,2-1 129</inkml:trace>
          <inkml:trace contextRef="#ctx0" brushRef="#br0" timeOffset="10538.6028">1873 1212 2838,'16'-12'4386,"-16"-4"-387,0 16 129,0 0-1419,0-18-645,0 18 129,0 0-516,0 0-129,-30 0-516,17 14-387,-12 6 0,8 14-129,-6-2-129,12 7-129,0-3 0,11-1-129,0-10 0,14-7 0,8-13-129,6-5 129,1-12-129,-3-10 0,-6-8 0,-4 0 129,-7-2-129,-7 5 129,-2 9-258,0 18 129,-22-7 0,22 7 0,-19 31 0,15-1-129,4 5 129,9-3-387,18 4-645,-8-16-2322,19-13-1290,8-6 0,0-9-258,4-10-516</inkml:trace>
          <inkml:trace contextRef="#ctx0" brushRef="#br0" timeOffset="10839.62">2375 1124 10191,'0'0'4128,"-9"-11"-387,-14 4 129,-2 7-2967,5 3-129,-10 6 258,7 13-258,-9-5-129,9 14 0,-4-8 129,18 7-258,2-9 0,9 2-258,17-7-129,12-1 0,6-8 0,2-2-129,-2-1 0,-3-3 129,-7 5-258,-27-6 129,12 18-129,-12-18 0,-30 26-516,-5-19-1290,-3 2-2580,11 2 129,3-11-516,24 0 129</inkml:trace>
        </inkml:traceGroup>
        <inkml:traceGroup>
          <inkml:annotationXML>
            <emma:emma xmlns:emma="http://www.w3.org/2003/04/emma" version="1.0">
              <emma:interpretation id="{02FE3E91-EEE8-4B5C-9EE2-F09E674EEA4D}" emma:medium="tactile" emma:mode="ink">
                <msink:context xmlns:msink="http://schemas.microsoft.com/ink/2010/main" type="inkWord" rotatedBoundingBox="18906,13169 21056,13162 21057,13544 18908,13551"/>
              </emma:interpretation>
              <emma:one-of disjunction-type="recognition" id="oneOf5">
                <emma:interpretation id="interp25" emma:lang="en-US" emma:confidence="1">
                  <emma:literal>some</emma:literal>
                </emma:interpretation>
                <emma:interpretation id="interp26" emma:lang="en-US" emma:confidence="0">
                  <emma:literal>Some</emma:literal>
                </emma:interpretation>
                <emma:interpretation id="interp27" emma:lang="en-US" emma:confidence="0">
                  <emma:literal>sone</emma:literal>
                </emma:interpretation>
                <emma:interpretation id="interp28" emma:lang="en-US" emma:confidence="0">
                  <emma:literal>same</emma:literal>
                </emma:interpretation>
                <emma:interpretation id="interp29" emma:lang="en-US" emma:confidence="0">
                  <emma:literal>pome</emma:literal>
                </emma:interpretation>
              </emma:one-of>
            </emma:emma>
          </inkml:annotationXML>
          <inkml:trace contextRef="#ctx0" brushRef="#br0" timeOffset="11350.6492">3348 1148 11094,'14'-26'4128,"-14"26"258,0 0-387,-18-9-2451,-10 9-1161,1 9 0,-9 0 129,3 8-129,-3 1 0,8 4-258,4-3 258,12 2-387,12-3 129,5 0-129,13-2 129,7 2-129,2-4 129,1 2 0,-7-2 0,-3 4 0,-11-2 0,-7 4 129,-9-3-129,-10 1 0,-10-3-129,-3-8-258,6 3-516,-13-13-1161,19-11-2580,20 14 129,-9-41-516,16 14 0</inkml:trace>
          <inkml:trace contextRef="#ctx0" brushRef="#br0" timeOffset="11651.6664">3479 1200 11739,'6'18'4257,"-6"-18"-129,0 35 129,0-6-3612,0-4-129,10 5 0,3-7-129,8 2-129,2-13 0,4-3 0,1-9-129,-1-5-129,0-13 129,-6-7 0,-10-7-129,-6-1 129,-5-3-129,-16 0 0,-11 6 0,-5 3 0,-3 10-258,-1-1-129,10 18-645,-6-7-1548,12 7-1548,20 0-387,0 0 0,14 7-645</inkml:trace>
          <inkml:trace contextRef="#ctx0" brushRef="#br0" timeOffset="12394.7089">3826 1079 10449,'5'23'4386,"-5"-23"258,13 41-516,15-7-3354,-20-6 258,15 17-129,-16-11 0,12 10-258,-12-12-129,8-2-387,-10-10 129,-5-20 0,0 0-129,0 0 129,16-11-258,-14-14 129,-2-8 0,2-5 0,-1 1-129,1 3 0,5 6 0,0 10 0,-7 18 0,23-9 129,-3 14 0,3 18-129,0 4 129,6 5-129,-4 2 258,1-4-258,-3-3 0,-1-2 129,-6-11 0,-16-14-129,25 9 129,-25-9-129,16-20 0,-11-5 0,0-5 0,1-2 0,3 0-129,0 0 129,1 7-129,-1 4 129,-9 21-129,23-14 129,-23 14 0,27 12-129,-11 8 129,3 4 0,5 1 129,4 2-258,1-2 258,3 0-129,3-7 0,-1-8 0,1-6 0,-2-4 0,-1-11 0,-6-8 0,-3-8-129,-5-7 258,-7-3-258,-6-2 129,-5 7-129,-3 3 258,-15 11-258,-4 10 387,-1 8-129,4 14-129,3 12 258,12 10-129,6-2 0,21 1 0,16-3 0,15-7-129,10-10-129,5-8 0,4-7-129,-11-7-516,8-1-2580,-22-9-1548,-16-6 129,-8 1-387,-11-5-516</inkml:trace>
        </inkml:traceGroup>
        <inkml:traceGroup>
          <inkml:annotationXML>
            <emma:emma xmlns:emma="http://www.w3.org/2003/04/emma" version="1.0">
              <emma:interpretation id="{EEC019D0-299D-402A-972C-A9BF5303E914}" emma:medium="tactile" emma:mode="ink">
                <msink:context xmlns:msink="http://schemas.microsoft.com/ink/2010/main" type="inkWord" rotatedBoundingBox="21573,12863 24475,12854 24479,14023 21577,14033">
                  <msink:destinationLink direction="from" ref="{B226C437-D94B-4D77-B462-7A28459BD4A9}"/>
                </msink:context>
              </emma:interpretation>
              <emma:one-of disjunction-type="recognition" id="oneOf6">
                <emma:interpretation id="interp30" emma:lang="en-US" emma:confidence="1">
                  <emma:literal>property</emma:literal>
                </emma:interpretation>
                <emma:interpretation id="interp31" emma:lang="en-US" emma:confidence="0">
                  <emma:literal>proper 3</emma:literal>
                </emma:interpretation>
                <emma:interpretation id="interp32" emma:lang="en-US" emma:confidence="0">
                  <emma:literal>proper by</emma:literal>
                </emma:interpretation>
                <emma:interpretation id="interp33" emma:lang="en-US" emma:confidence="0">
                  <emma:literal>proper! 3</emma:literal>
                </emma:interpretation>
                <emma:interpretation id="interp34" emma:lang="en-US" emma:confidence="0">
                  <emma:literal>proper By</emma:literal>
                </emma:interpretation>
              </emma:one-of>
            </emma:emma>
          </inkml:annotationXML>
          <inkml:trace contextRef="#ctx0" brushRef="#br0" timeOffset="13302.7609">5770 1209 9030,'0'0'4515,"-16"0"129,15 11-645,2 30-2322,-1-2 0,7 26-129,-7 1-387,9 20-129,-2-3-516,9 4-129,-1-10-258,1-9-129,2-12-258,-6-22-387,11-11-387,-19-33-645,17-8-645,-23-41-129,2 4 129,-14-30 0,9 5 645,-17-9 774,5 2 903,4 15 516,-1 1 903,14 21 258,0 2 129,27 25 129,-3 0-258,24 20-387,-7-1-387,13 6 0,-15 5-258,5 11-129,-15-2-129,-8 9-387,-21-2 129,-7-2-258,-21-1 0,-12-6-258,1-2-258,-9-12-645,20 4-1161,-10-6-1161,17-17-1161,19 1 129,4-11-258,27 6 258</inkml:trace>
          <inkml:trace contextRef="#ctx0" brushRef="#br0" timeOffset="14087.8057">6123 1140 4644,'67'1'4386,"-46"14"-387,12 15 129,-14 2-1290,-3-4-1032,9 10-774,-13-12-258,8 5-387,-11-14-129,-9-17 129,0 0-129,0 0-129,0 0 129,0-25-129,0-1-129,0-4 129,0-1-129,11 3 0,5 6-129,5 5 258,6 10-258,-1 5 258,-1 2-129,-3 10-129,-3 5 258,-5 2-258,1 1 258,-1 4-129,-4-3 0,6 1 0,0-6 129,4-2 0,1-6 0,4-4-129,-2-2 129,-1-11 0,-4-7 0,-6-7 0,-7-3-129,-5-1 129,-7 1-129,-11 5 129,-3 1-129,0 6 0,-2 9-258,3 0-129,20 7-516,-16 0-1032,25 0-516,-9 0-516,41 0 0,-16-11 129,12 8 516,-8-8 903,4 8 1290,-4 3 1161,-8 10 1161,1 17 516,-3 9-129,4 17 0,-3 4-774,10 18-387,-9-3-387,10 10-387,-8-5-129,3-6-129,-10-12 0,0-8 0,-12-19-129,-4-12 129,0-20-258,-25-13 129,0-24-258,0-15-258,0-8-387,-5-15-129,16 1-387,-4-14-258,18 15 129,0-5 129,14 16 387,4 7 516,11 12 387,3 16 516,-7 11 258,7 16 387,-16 4 129,8 24 129,-22-3-516,0 16-387,-11-3-258,-10 2-387,-8 0-516,-10-15-1290,3-8-2451,5-2-258,-1-15-129,30 0-516</inkml:trace>
          <inkml:trace contextRef="#ctx0" brushRef="#br0" timeOffset="14618.8361">7355 1168 14319,'54'0'4128,"-35"-7"129,10-7-129,-10-4-4257,1 0-129,-6-3 129,-7 1 0,-7 4 129,0 16 129,-19-12 0,-8 12 129,-2 14 0,-1 7 129,2 13-258,5-4 129,10 8 0,10-6-129,3-4-387,23-8 0,5-13-645,15-4-258,-8-10-387,13-3 0,-19-22 129,8 8 0,-21-11 258,2 10 258,-13 0 516,1 9 516,-6 16 516,0 0-129,14 9 258,-9 12-129,10 13 0,-5-5 0,10 6-129,-10-10 129,3 2-387,-13-27 387,5 16-258,-5-16 0,-10-13-129,-5-12 129,-1-5-129,0-5-129,6-1 129,1 2-258,9 4 129,2 10-129,12 4 0,7 15-258,-1-3-774,12 4-1806,1 14-1161,-11-10-258,13 5-258,-10-9-129</inkml:trace>
          <inkml:trace contextRef="#ctx0" brushRef="#br0" timeOffset="15318.8762">7949 1150 12642,'-21'-12'4515,"21"12"-129,0 0 0,23 5-3096,4-5-1032,8 0-129,8-3-129,2-6-129,3 0 0,-6-2-129,-3 4 0,-8 2 129,-6 5 129,-8 3 129,-17-3 129,22 38-129,-19-14 258,6 7-258,2-3 258,10 1-258,0-10 0,8-3-258,1-9 258,0-7-129,-5-1 0,2-17 129,-7-5-258,-4-6 258,-4 1-258,-3-1 258,-4 6-258,-3 5 129,-2 18-129,0 0 129,11 13 129,-4 19-258,-2 9 387,4 14-129,-4 2 258,8 9-258,-8-4 258,1 2-258,-6-5 258,-6-4-129,-15-7 0,-4-6 0,-14-10-129,-4-8 129,-5-12-129,4-8-129,1-4-258,2-18-1161,25-2-3096,0-3-387,12-4-258,4 3-258</inkml:trace>
          <inkml:trace contextRef="#ctx0" brushRef="#br0" timeOffset="14840.8488">8076 768 8901,'-16'42'4515,"16"1"0,-2-2-129,2 2-2709,14 21-387,-10-13-129,12 12-387,-9-12-387,3-5-774,5 1-903,-15-19-2451,0-10-645,0-18-387,0 0-129,-9 5-129</inkml:trace>
        </inkml:traceGroup>
      </inkml:traceGroup>
    </inkml:traceGroup>
    <inkml:traceGroup>
      <inkml:annotationXML>
        <emma:emma xmlns:emma="http://www.w3.org/2003/04/emma" version="1.0">
          <emma:interpretation id="{F05EF1C2-36A5-44E8-BCE5-2D92C94DD05A}" emma:medium="tactile" emma:mode="ink">
            <msink:context xmlns:msink="http://schemas.microsoft.com/ink/2010/main" type="paragraph" rotatedBoundingBox="16476,14292 24113,14134 24132,15054 16495,152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E0241F-FFCF-4012-95E0-48EC4BC6C38A}" emma:medium="tactile" emma:mode="ink">
              <msink:context xmlns:msink="http://schemas.microsoft.com/ink/2010/main" type="line" rotatedBoundingBox="16476,14292 24113,14134 24132,15054 16495,15212"/>
            </emma:interpretation>
          </emma:emma>
        </inkml:annotationXML>
        <inkml:traceGroup>
          <inkml:annotationXML>
            <emma:emma xmlns:emma="http://www.w3.org/2003/04/emma" version="1.0">
              <emma:interpretation id="{3989B683-77FA-47BF-81AE-0F8F948C2FCC}" emma:medium="tactile" emma:mode="ink">
                <msink:context xmlns:msink="http://schemas.microsoft.com/ink/2010/main" type="inkWord" rotatedBoundingBox="16479,14432 18305,14394 18321,15174 16495,15212">
                  <msink:destinationLink direction="from" ref="{283D574D-B0D6-427F-9D4A-A46C4DA0EF28}"/>
                </msink:context>
              </emma:interpretation>
              <emma:one-of disjunction-type="recognition" id="oneOf7">
                <emma:interpretation id="interp35" emma:lang="en-US" emma:confidence="0">
                  <emma:literal>CM?</emma:literal>
                </emma:interpretation>
                <emma:interpretation id="interp36" emma:lang="en-US" emma:confidence="0">
                  <emma:literal>4M?</emma:literal>
                </emma:interpretation>
                <emma:interpretation id="interp37" emma:lang="en-US" emma:confidence="0">
                  <emma:literal>corn</emma:literal>
                </emma:interpretation>
                <emma:interpretation id="interp38" emma:lang="en-US" emma:confidence="0">
                  <emma:literal>44M?</emma:literal>
                </emma:interpretation>
                <emma:interpretation id="interp39" emma:lang="en-US" emma:confidence="0">
                  <emma:literal>4M?)</emma:literal>
                </emma:interpretation>
              </emma:one-of>
            </emma:emma>
          </inkml:annotationXML>
          <inkml:trace contextRef="#ctx0" brushRef="#br0" timeOffset="21003.2013">1007 2419 7353,'23'-4'4386,"-23"4"-129,0 0-129,0 0-2580,0 0-387,-16 0 387,5 14-516,-15 0-387,-1 11-387,-9 0 0,-1 7-129,-6-2 129,4 4-129,-2-5 0,9-3 0,4-4 129,8-3 0,20-19 0,-9 27 0,9-27-129,22 21 129,3-10-129,8 5 129,5 0-129,3 4 129,-4-1-258,0 3 129,-5 4-129,-3-4 0,-6 2-258,-7-11-258,0 10-258,-16-23-516,23 13-2064,-23-13-1161,18-18-258,-8-5-258,-4-15-129</inkml:trace>
          <inkml:trace contextRef="#ctx0" brushRef="#br0" timeOffset="21906.2529">1288 2495 2064,'-18'0'2967,"18"0"387,0 0 0,-20-4-1806,20 4-129,0 0 387,0 0-387,0 0 258,0 0-129,-17-3-129,17 3-129,0 0-129,-6 14-387,6-14-258,-7 16 0,7-16-258,-3 25 0,3-9 0,0 5 0,0 3 0,5 9 0,-3 8 129,5 11-129,-4 3 0,5 7 0,-3-1-129,0-3 129,-1-6-129,1-8 0,-5-13 0,2-12 0,-2-19 0,0 0 0,-5-19-129,-4-15 129,-4-12 0,-3-11-129,-2-7 0,1-7 0,-1-2 0,0 1-129,4 8 258,5 7-129,4 11 0,3 9 0,2 8 0,0 12 129,0 17-129,12-9 0,-12 9 0,23 16-129,-5 5 129,2 8 0,1 4 0,4 5-129,0-3 129,0-1 0,-2-5 0,-2-6 0,-1-11 0,-2-7 129,-2-5-129,0-10 0,-2-12 0,4-8 0,1-7 0,1-6 129,1-3-129,-3 1 129,0 1-129,-6 7 129,1 5-129,-4 12 129,-9 20-129,16 0 0,-8 25 0,5 18 0,1 12 0,6 12 0,3 10 0,-2 3 0,4 0 0,0-5 0,-4-10-129,-3-13 129,2-9-387,-13-27-774,12 2-2451,-19-18-1290,16-24 129,-10-6-645,1-11-387</inkml:trace>
          <inkml:trace contextRef="#ctx0" brushRef="#br0" timeOffset="23174.3255">1932 2376 8127,'-27'-7'4128,"27"7"258,0 0-516,13-11-2580,8 11 0,-2 0-258,13 14-129,-1-7-387,10 11-129,1-7 0,10 5-258,-2-7 129,5 1-129,-4-6 0,-1 1 0,-9-3 0,-5 0 129,-11-2-129,-8 5 129,-17-5-129,6 18 0,-6-18 0,-13 28 129,-6-12-129,-3 6 0,-6 3 0,-2 1 129,-8 1-129,-1 2 0,-2-3-129,2 1 129,0-4-129,3-2-129,8-1 0,1-11-387,20 7-774,7-16-2193,0 0-1032,0 0-258,20-18-387,8 4 129</inkml:trace>
          <inkml:trace contextRef="#ctx0" brushRef="#br0" timeOffset="22739.3006">2432 2518 1032,'0'0'3612,"0"0"258,16-7 129,-16 7-1161,0 0-516,0 0-387,-11 0-258,11 0-516,0 0-129,-18 0-387,18 0-129,-18 0-258,18 0-129,0 0-129,-19 0 129,19 0-129,0 0 0,0 0 0,0 0 129,0 0-129,0 0 0,0 0-258,16 2-1032,-16-2-1677,0 0-1032,0 0-387,0 0-129,0 0-387</inkml:trace>
        </inkml:traceGroup>
        <inkml:traceGroup>
          <inkml:annotationXML>
            <emma:emma xmlns:emma="http://www.w3.org/2003/04/emma" version="1.0">
              <emma:interpretation id="{A577F5DE-81ED-4087-8ABE-426E8BBF2740}" emma:medium="tactile" emma:mode="ink">
                <msink:context xmlns:msink="http://schemas.microsoft.com/ink/2010/main" type="inkWord" rotatedBoundingBox="18803,14244 20637,14206 20653,14975 18819,15013"/>
              </emma:interpretation>
              <emma:one-of disjunction-type="recognition" id="oneOf8">
                <emma:interpretation id="interp40" emma:lang="en-US" emma:confidence="0.5">
                  <emma:literal>such</emma:literal>
                </emma:interpretation>
                <emma:interpretation id="interp41" emma:lang="en-US" emma:confidence="0">
                  <emma:literal>sheen</emma:literal>
                </emma:interpretation>
                <emma:interpretation id="interp42" emma:lang="en-US" emma:confidence="0">
                  <emma:literal>suet</emma:literal>
                </emma:interpretation>
                <emma:interpretation id="interp43" emma:lang="en-US" emma:confidence="0">
                  <emma:literal>suety</emma:literal>
                </emma:interpretation>
                <emma:interpretation id="interp44" emma:lang="en-US" emma:confidence="0">
                  <emma:literal>suede</emma:literal>
                </emma:interpretation>
              </emma:one-of>
            </emma:emma>
          </inkml:annotationXML>
          <inkml:trace contextRef="#ctx0" brushRef="#br0" timeOffset="23678.3543">3172 2516 12384,'17'-16'4515,"-17"16"-129,0 0-129,-10-9-3612,-6 17-387,-11 9 0,-1 5 0,-4 3-129,1 0-129,6 1 129,6-1-129,10-2 0,9-3 129,7-4 0,18-4 0,3-1 0,6 1 0,-2-3 129,2 4-129,-9-1 0,-4 4 129,-10 2-129,-8 0-129,-3 1 0,-7-3-129,-7 6-129,-7-15-258,5 11-387,-11-18-774,27 0-1548,-21-4-1161,10-14-387,11 0 129,0-15-258</inkml:trace>
          <inkml:trace contextRef="#ctx0" brushRef="#br0" timeOffset="24158.3818">3360 2411 3870,'-2'-16'3870,"2"16"258,0 0-258,0 0-1548,-3 15-387,3-15-129,-7 32 0,-4-16-129,11 21-516,0-1-258,7 12-129,-2-2-258,13 9 0,-2-5-258,7-2-129,0-7 0,1-13 0,1-12-129,-4-16 0,0-7 0,-3-20 0,-4-10 0,-5-7 0,-4-6-129,-3 0 0,-2 4 129,0 10-129,-2 13 129,2 23 0,0 0 0,-1 21 0,4 20 0,15 7 129,10 7-129,4-1 0,6 1-258,-3-21-387,15 7-1290,-14-25-2709,1-16 129,-5-13-516,-7-19 0</inkml:trace>
          <inkml:trace contextRef="#ctx0" brushRef="#br0" timeOffset="24466.3991">4031 2511 10449,'39'9'4644,"-21"-6"-129,5 5-129,-5-1-2967,-18-7-645,32 0 0,-32 0-129,19-18-258,-19 18-129,0-21 0,0 21 0,-21-8 0,-4 8 0,0 8 0,-5 8-129,3 10 129,0 3-129,11 6 129,6-3-129,8-1-258,5-5-129,13-10-129,11 0-258,-5-16-387,15 2-645,-18-16-1290,10-6-1677,-1-3 0,-6-11-387,3-1 0</inkml:trace>
          <inkml:trace contextRef="#ctx0" brushRef="#br0" timeOffset="24798.4184">4303 2129 10320,'3'16'4515,"8"26"-258,-11-3 0,11 6-1935,3 12-1935,-3-4 129,5 8-258,-4-10 129,2 3-258,-5-13 129,4-4 0,-8-12-129,-5-25 0,0 0-129,25 0 129,-11-20 0,6-10-129,5-2 0,3 0 0,4 2 0,0 8 0,0 12 129,-5 10 0,-6 9 0,-5 15 0,-5 14 0,-4 3-129,0 9-387,-5-13-1290,10 2-2967,11-7 129,6-14-387,15-15-129</inkml:trace>
        </inkml:traceGroup>
        <inkml:traceGroup>
          <inkml:annotationXML>
            <emma:emma xmlns:emma="http://www.w3.org/2003/04/emma" version="1.0">
              <emma:interpretation id="{6827037D-3412-4D9F-9DB5-D5B9E426F92E}" emma:medium="tactile" emma:mode="ink">
                <msink:context xmlns:msink="http://schemas.microsoft.com/ink/2010/main" type="inkWord" rotatedBoundingBox="21098,14196 24113,14134 24129,14934 21115,14996"/>
              </emma:interpretation>
              <emma:one-of disjunction-type="recognition" id="oneOf9">
                <emma:interpretation id="interp45" emma:lang="en-US" emma:confidence="0">
                  <emma:literal>that</emma:literal>
                </emma:interpretation>
                <emma:interpretation id="interp46" emma:lang="en-US" emma:confidence="0">
                  <emma:literal>That</emma:literal>
                </emma:interpretation>
                <emma:interpretation id="interp47" emma:lang="en-US" emma:confidence="0">
                  <emma:literal>that'll</emma:literal>
                </emma:interpretation>
                <emma:interpretation id="interp48" emma:lang="en-US" emma:confidence="0">
                  <emma:literal>math</emma:literal>
                </emma:interpretation>
                <emma:interpretation id="interp49" emma:lang="en-US" emma:confidence="0">
                  <emma:literal>matte</emma:literal>
                </emma:interpretation>
              </emma:one-of>
            </emma:emma>
          </inkml:annotationXML>
          <inkml:trace contextRef="#ctx0" brushRef="#br0" timeOffset="25795.4754">5299 2636 11223,'-12'-18'4644,"20"18"-129,14-2-129,6-7-3225,17 6-1032,1-6-129,2-7-645,9 3-516,-14-14 0,5 10-129,-20-15 129,1 7 129,-19-7 645,-1 2 258,-7 6 645,-2 3 516,0 21 258,0 0 0,-2 13 129,-1 10-129,10 25-387,-2-2-129,15 13-258,-6-6-129,5 0-129,-3-14 0,6-5 0,-5-18-129,7-10 0,-1-10 0,0-21-129,0-9 0,0-1 0,2-1 0,-4 6 0,-1 10 0,-2 11 0,-2 9 0,-2 17 0,2 11-129,4 2 129,6 6-387,1-17-774,23 12-1419,-8-19-2064,8-12-129,4-4-129,-1-15-645</inkml:trace>
          <inkml:trace contextRef="#ctx0" brushRef="#br0" timeOffset="25375.4514">5407 2171 10449,'-16'-2'4515,"6"15"0,8 12-258,2 9-2967,11 21-387,-2 2 0,12 17-258,-7-1-129,8 9-387,-5-5-129,-4-12-387,5 5-645,-17-33-516,12 4-1935,-8-21-903,-5-20-387,0 0 0,-27-22-516</inkml:trace>
          <inkml:trace contextRef="#ctx0" brushRef="#br0" timeOffset="26111.4935">6596 2568 5031,'39'-43'4386,"-23"29"0,-16-9-129,2 2-1161,-2 21-1161,-16-32-774,16 32-258,-40-16-387,17 16 0,-10 12-129,1 15 129,-4 1-129,8 13-129,-1-4 0,9 4-129,10-9 0,8-5 0,2-27-258,23 16 129,6-16-129,3-14 0,3-8 129,-1 1-129,-2 0 0,-4 3 0,-4 11 129,-5 7 0,-3 3 0,-2 15 0,4 9-129,-5-6-258,13 13-1032,-8-14-2451,7-12-516,7-4-387,-2-8 0</inkml:trace>
          <inkml:trace contextRef="#ctx0" brushRef="#br0" timeOffset="26531.5174">6832 2527 9159,'-46'-57'4902,"30"39"-516,16 18 0,0 0-1935,0 0-1419,39 0-516,-1 0-258,8 0-387,12 0-258,-4 0 0,12 0-258,-13-1-645,13 1-1677,-15 1-1290,-10-1-516,-5 2 387,-17-4-516</inkml:trace>
          <inkml:trace contextRef="#ctx0" brushRef="#br0" timeOffset="26343.5067">6916 2075 12126,'-9'75'4773,"9"-20"-516,0 0 129,-9 6-3870,13 12-258,5-2 129,5-2-516,4 4-645,-11-23-1419,10-4-1419,-4-10-774,-11-20-387,-2-16-387</inkml:trace>
          <inkml:trace contextRef="#ctx0" brushRef="#br0" timeOffset="27478.5717">7789 2148 9804,'0'0'4515,"0"13"-387,0-13 129,-25 26-2838,16 13-387,-8 2-129,10 20-129,-13-6 129,15 16-258,-8-7 0,11 4-387,2-11 0,0-6-258,9-12 0,4-12 129,6-13-129,4-8 0,4-6 129,5-13-129,2-5 0,2-3 0,-3 3-129,-1-1-129,-3 6-129,-10-3-387,8 16-1032,-27 0-2838,14-16 0,-14 16-258,16-32-129</inkml:trace>
          <inkml:trace contextRef="#ctx0" brushRef="#br0" timeOffset="27770.5884">8239 2216 11868,'22'-4'4515,"4"-5"-516,-26 9 258,-10-3-3741,10 3-387,-20 9 129,4 7 0,-9 1 129,6 14 0,-12 2 258,8 17-258,-3 2 129,10 14-129,0-1 0,12 10-129,2-7 129,4-6-387,16-12-129,1-18-129,13-9-645,-12-23-1032,23-14-2580,-11-13 0,-2-14-645,0-3 0</inkml:trace>
        </inkml:traceGroup>
      </inkml:traceGroup>
    </inkml:traceGroup>
    <inkml:traceGroup>
      <inkml:annotationXML>
        <emma:emma xmlns:emma="http://www.w3.org/2003/04/emma" version="1.0">
          <emma:interpretation id="{0D4E626E-631F-40AE-A4DD-48CD79912107}" emma:medium="tactile" emma:mode="ink">
            <msink:context xmlns:msink="http://schemas.microsoft.com/ink/2010/main" type="paragraph" rotatedBoundingBox="17103,15508 24426,15344 24449,16392 17127,16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0C6BDB-37B0-4B18-AE51-8A1E91B325C6}" emma:medium="tactile" emma:mode="ink">
              <msink:context xmlns:msink="http://schemas.microsoft.com/ink/2010/main" type="line" rotatedBoundingBox="17103,15508 24426,15344 24449,16392 17127,16556"/>
            </emma:interpretation>
          </emma:emma>
        </inkml:annotationXML>
        <inkml:traceGroup>
          <inkml:annotationXML>
            <emma:emma xmlns:emma="http://www.w3.org/2003/04/emma" version="1.0">
              <emma:interpretation id="{643C95DB-A77C-4443-87BC-3E9B06918A3B}" emma:medium="tactile" emma:mode="ink">
                <msink:context xmlns:msink="http://schemas.microsoft.com/ink/2010/main" type="inkWord" rotatedBoundingBox="17103,15508 18865,15468 18883,16272 17121,16311"/>
              </emma:interpretation>
              <emma:one-of disjunction-type="recognition" id="oneOf10">
                <emma:interpretation id="interp50" emma:lang="en-US" emma:confidence="1">
                  <emma:literal>does</emma:literal>
                </emma:interpretation>
                <emma:interpretation id="interp51" emma:lang="en-US" emma:confidence="0">
                  <emma:literal>oboes</emma:literal>
                </emma:interpretation>
                <emma:interpretation id="interp52" emma:lang="en-US" emma:confidence="0">
                  <emma:literal>docs</emma:literal>
                </emma:interpretation>
                <emma:interpretation id="interp53" emma:lang="en-US" emma:confidence="0">
                  <emma:literal>aloes</emma:literal>
                </emma:interpretation>
                <emma:interpretation id="interp54" emma:lang="en-US" emma:confidence="0">
                  <emma:literal>dues</emma:literal>
                </emma:interpretation>
              </emma:one-of>
            </emma:emma>
          </inkml:annotationXML>
          <inkml:trace contextRef="#ctx0" brushRef="#br0" timeOffset="29650.6959">1779 3719 11223,'18'5'4515,"-18"-5"-258,0 0-129,0 0-3612,-9-3-258,-9 1 0,-7 2 0,-11 9-129,-8 7 129,-13 5 0,0 13 0,-9 3 129,8 11-129,1 6 129,16 6-129,12-7 0,26 1 129,8-11-129,31-8-129,13-12-129,12-12-129,7-9-129,-6-13-387,9-3-516,-23-29-1032,5 0-2193,-15-3-516,-13-11-129,-6 2 0</inkml:trace>
          <inkml:trace contextRef="#ctx0" brushRef="#br0" timeOffset="29927.7117">1791 3409 8127,'0'0'4386,"9"23"129,-4 4-258,-1 14-1935,-4-7-774,12 23-387,-8-7-387,12 15-258,-9-1-129,4 6 0,-4-8-129,2-3-129,-2-8-258,-4-17-258,6-4-258,-9-30-387,16 0-903,-16-23-1677,6-14-1032,4-4-129,3-9-516,3 2 1290,3 9 1678</inkml:trace>
          <inkml:trace contextRef="#ctx0" brushRef="#br0" timeOffset="30174.7259">2001 3778 1548,'37'-15'4128,"-37"15"645,20 11-129,-13 12-903,-7-3-1290,16 17-258,-14-9-645,18 17-516,-8-9-387,13-1-258,0-6-129,3-12-129,-1-10-129,1-7 0,-1-12 129,-7-15-258,-6-10 258,-11-4-258,-3-3 129,-16-1 0,-7 2-129,-7 6 129,-4 7-129,-1 7-258,8 14-387,-7-5-1548,16 10-2064,18 4-129,0 0-516,13 5 0</inkml:trace>
          <inkml:trace contextRef="#ctx0" brushRef="#br0" timeOffset="30490.744">2451 3758 12642,'20'28'4644,"-2"-8"-387,-18-20 129,23 0-4128,-7-2-387,5-7 129,-3-5 0,3-2 0,-7-3 0,-3-3 0,-7-1 0,-4 3 0,-8 3 0,-11 6 129,-4 9 0,-11 2 129,4 20 0,-2 10-129,9 13 129,1 3 0,12 7 0,6 1-129,8-8-129,17-2-387,2-24-1032,23-8-2838,-1-12-258,3-8-387,3-17 0</inkml:trace>
          <inkml:trace contextRef="#ctx0" brushRef="#br0" timeOffset="30790.7611">3049 3648 10449,'0'0'4386,"0"-20"-129,0 20-258,-20 0-3612,-5 4-258,-1 6 129,-5 5 0,1 6 0,-2 2 258,9 9-129,2-2 129,15 6 0,3-4 0,10 0-129,11-7-129,12-2 0,2-7-129,0-4 0,-4-4 0,-4 0-129,-24-8-129,0 0-258,0 32-516,-29-32-903,2 8-2709,-5 2-129,2-4-258,9-1-516</inkml:trace>
        </inkml:traceGroup>
        <inkml:traceGroup>
          <inkml:annotationXML>
            <emma:emma xmlns:emma="http://www.w3.org/2003/04/emma" version="1.0">
              <emma:interpretation id="{58C8671A-DBD6-4C83-B153-591B87224D4D}" emma:medium="tactile" emma:mode="ink">
                <msink:context xmlns:msink="http://schemas.microsoft.com/ink/2010/main" type="inkWord" rotatedBoundingBox="19570,15578 20880,15549 20901,16471 19591,16500"/>
              </emma:interpretation>
              <emma:one-of disjunction-type="recognition" id="oneOf11">
                <emma:interpretation id="interp55" emma:lang="en-US" emma:confidence="0">
                  <emma:literal>not</emma:literal>
                </emma:interpretation>
                <emma:interpretation id="interp56" emma:lang="en-US" emma:confidence="0">
                  <emma:literal>hot</emma:literal>
                </emma:interpretation>
                <emma:interpretation id="interp57" emma:lang="en-US" emma:confidence="0">
                  <emma:literal>note</emma:literal>
                </emma:interpretation>
                <emma:interpretation id="interp58" emma:lang="en-US" emma:confidence="0">
                  <emma:literal>Not</emma:literal>
                </emma:interpretation>
                <emma:interpretation id="interp59" emma:lang="en-US" emma:confidence="0">
                  <emma:literal>net</emma:literal>
                </emma:interpretation>
              </emma:one-of>
            </emma:emma>
          </inkml:annotationXML>
          <inkml:trace contextRef="#ctx0" brushRef="#br0" timeOffset="32481.8578">3821 4393 12642,'-52'20'4902,"52"-20"-387,0 0 129,13-6-3612,28 6-645,10-5 0,22 5-129,7-9 0,13 4 0,4-2-129,3-2-258,-2 0 0,-6-4-129,-4 4 129,-12-1-129,-8 6 0,-17-6-387,4 10-1290,-17 0-2580,-4-4 129,1 0-516,-5-6-129</inkml:trace>
          <inkml:trace contextRef="#ctx0" brushRef="#br0" timeOffset="31405.7963">3778 3596 9804,'21'23'4644,"3"20"-129,-16-15-258,-2 8-3483,10 12 129,-9-4-258,9 4-258,-11-8 0,6-5-129,-9-15 0,-2-20-129,0 0 0,0 0-129,0-38 129,0-1-129,0-5 129,5-1-129,8 4 0,3 11 0,5 11 129,4 12 0,0 7-129,1 21 258,1 7-258,0 6 129,-4 3-258,-2-5-129,6 2-645,-27-34-774,44 27-2064,-19-25-645,-5-4-516,-1-10-129</inkml:trace>
          <inkml:trace contextRef="#ctx0" brushRef="#br0" timeOffset="31662.811">4312 3767 9288,'0'0'4386,"12"0"129,-12 0-516,20 9-2193,5 10-774,-4-3-516,7-3-387,1-3 0,-2-2 0,-4-7-129,-4-1 129,-19 0 0,15-14-129,-15-4 129,-16 1 0,-9-5-129,-6 4 0,-2 2 0,-3 2 0,4 5-129,2 2-258,14 7-645,-2-9-1290,18 9-1935,0 0-258,16-26-129,9 15-258</inkml:trace>
          <inkml:trace contextRef="#ctx0" brushRef="#br0" timeOffset="32130.8378">4529 3633 9675,'-32'-5'4644,"32"5"-129,0 0-258,0 0-2580,21 11-774,8-11-129,19 0-129,1 0-258,14 0-129,2-4-258,-1-5-387,8 9-387,-21-10-387,6 10-645,-32-4-1161,-4 1-1548,-21 3-258,0 0-258,0 0 645</inkml:trace>
          <inkml:trace contextRef="#ctx0" brushRef="#br0" timeOffset="31918.8256">4584 3472 11610,'0'0'4386,"0"0"-129,0 0 258,19 0-3999,-19 0 0,20 46 0,-11-11 129,9 21-129,-6-1 129,8 11-258,-2 3-258,1-7-258,4-1-129,-9-20-387,13 3-903,-27-44-1935,0 0-1032,16 0-516,-16-28 258,-9-10-516</inkml:trace>
        </inkml:traceGroup>
        <inkml:traceGroup>
          <inkml:annotationXML>
            <emma:emma xmlns:emma="http://www.w3.org/2003/04/emma" version="1.0">
              <emma:interpretation id="{6030992E-8F84-481E-AE77-78E5370572FE}" emma:medium="tactile" emma:mode="ink">
                <msink:context xmlns:msink="http://schemas.microsoft.com/ink/2010/main" type="inkWord" rotatedBoundingBox="21280,15510 23372,15463 23385,16043 21293,16090"/>
              </emma:interpretation>
              <emma:one-of disjunction-type="recognition" id="oneOf12">
                <emma:interpretation id="interp60" emma:lang="en-US" emma:confidence="1">
                  <emma:literal>have</emma:literal>
                </emma:interpretation>
                <emma:interpretation id="interp61" emma:lang="en-US" emma:confidence="0">
                  <emma:literal>hare</emma:literal>
                </emma:interpretation>
                <emma:interpretation id="interp62" emma:lang="en-US" emma:confidence="0">
                  <emma:literal>nave</emma:literal>
                </emma:interpretation>
                <emma:interpretation id="interp63" emma:lang="en-US" emma:confidence="0">
                  <emma:literal>haw</emma:literal>
                </emma:interpretation>
                <emma:interpretation id="interp64" emma:lang="en-US" emma:confidence="0">
                  <emma:literal>brave</emma:literal>
                </emma:interpretation>
              </emma:one-of>
            </emma:emma>
          </inkml:annotationXML>
          <inkml:trace contextRef="#ctx0" brushRef="#br0" timeOffset="33098.8929">5463 3456 5289,'-4'-18'3999,"4"18"129,0-16 129,0 16-2580,0 0-258,0 0 0,21 10 258,-21 6-258,15 27-258,-14-4-129,14 24-387,-12-3 0,8 11-387,-6-1 0,6-1-129,-4-12 0,2-11 129,0-16-258,-9-30 129,28 4-129,-10-24-129,5-21 129,2-10 0,0-4-129,2 0 0,-1 8 129,-3 10-129,2 14 129,-3 14 0,-1 11 0,-1 19 0,-1 11 0,-1 5-129,3 6-129,-3-9-516,19 14-1806,-12-21-2193,7-13 0,2-9-258,5-5-516</inkml:trace>
          <inkml:trace contextRef="#ctx0" brushRef="#br0" timeOffset="33510.9167">6480 3706 7869,'20'-14'3870,"-20"14"0,0-18-129,0 2-2838,0 16-516,-25-17 258,7 15 0,-14-4 129,2 10 258,-17 1 0,8 24-258,-14-4 0,10 16-129,-3 0-129,14 5 0,7-4-129,16-1-129,9-10-258,16-15 0,14-9 0,6-7-129,5-14 129,-2-11-129,-3-7 0,-6-6 0,-5 4 129,-7 4-129,-4 5 129,-5 9 0,-9 16 0,16 0 0,-7 9 0,0 14 0,3 4 0,2 1 0,4 3-258,-2-12-258,9 10-903,-25-29-903,43 2-1548,-22-2-774,-3-16-387,-1-6 0</inkml:trace>
          <inkml:trace contextRef="#ctx0" brushRef="#br0" timeOffset="34050.9476">6624 3644 5289,'0'0'4386,"0"0"0,0 0-516,0 0-2322,0 0-387,18-5 258,-18 5-129,18 3-387,-18-3 129,23 34-258,-14-12 0,10 13 0,-10-5 0,11 9-258,-8-7-258,2-3 0,-1-10-129,3-6 0,-16-13 0,25 0-129,-14-14 129,-1-11-129,-1-7 0,2-4 0,-1 1 0,1-1-129,2 6 129,1 5-129,4 9 129,1 9-129,10 7 129,3 5 0,7 8 0,2 1 0,5-2 0,0-3 0,2-7 0,-5-2 0,-6-2 0,-7-12 0,-15-4 0,-12 0 0,-6-1 0,-22 3 0,-7 7 0,-11 7 0,-1 4 0,-3 17 0,6 12 0,11 8 129,14 5-129,16 4 0,11-3 0,23-8-129,14-8-129,7-19-258,18 3-1032,-18-24-1548,7-7-1548,-3-7-258,-11-8-387,-7 2-129</inkml:trace>
        </inkml:traceGroup>
        <inkml:traceGroup>
          <inkml:annotationXML>
            <emma:emma xmlns:emma="http://www.w3.org/2003/04/emma" version="1.0">
              <emma:interpretation id="{241923BC-EA76-4C8B-9BD1-BEE214F5A251}" emma:medium="tactile" emma:mode="ink">
                <msink:context xmlns:msink="http://schemas.microsoft.com/ink/2010/main" type="inkWord" rotatedBoundingBox="23563,15413 24427,15393 24444,16144 23580,16163">
                  <msink:destinationLink direction="to" ref="{B226C437-D94B-4D77-B462-7A28459BD4A9}"/>
                </msink:context>
              </emma:interpretation>
              <emma:one-of disjunction-type="recognition" id="oneOf13">
                <emma:interpretation id="interp65" emma:lang="en-US" emma:confidence="0">
                  <emma:literal>the</emma:literal>
                </emma:interpretation>
                <emma:interpretation id="interp66" emma:lang="en-US" emma:confidence="0">
                  <emma:literal>Th</emma:literal>
                </emma:interpretation>
                <emma:interpretation id="interp67" emma:lang="en-US" emma:confidence="0">
                  <emma:literal>th</emma:literal>
                </emma:interpretation>
                <emma:interpretation id="interp68" emma:lang="en-US" emma:confidence="0">
                  <emma:literal>thr</emma:literal>
                </emma:interpretation>
                <emma:interpretation id="interp69" emma:lang="en-US" emma:confidence="0">
                  <emma:literal>thx</emma:literal>
                </emma:interpretation>
              </emma:one-of>
            </emma:emma>
          </inkml:annotationXML>
          <inkml:trace contextRef="#ctx0" brushRef="#br0" timeOffset="37433.1409">7748 3626 5418,'0'0'4257,"0"0"258,0 0-516,0 0-2064,23-7-645,1 4 0,18 3-129,-6 0-258,12 7-258,-5-4-387,-1 1-129,-3 3-387,-10-7-516,3 7-1161,-32-7-1290,19-9-1290,-19 9 129,2-32-774,-2 11 645</inkml:trace>
          <inkml:trace contextRef="#ctx0" brushRef="#br0" timeOffset="37183.1265">7928 3386 4644,'0'0'4128,"20"0"-387,-20 0 387,0 0-2451,0 0-129,0 0 0,1 25-387,-1-9 0,9 18-129,-3-2-258,8 18-258,-4-2 0,7 10-387,-7 3 129,3 5-129,-3-4 0,-3-3 0,-3-4-258,-2-14-129,1 0-387,-3-41-516,0 35-1161,0-35-1290,-17-16-1032,9-9-129,-8-17-129</inkml:trace>
          <inkml:trace contextRef="#ctx0" brushRef="#br0" timeOffset="37799.1616">8026 3344 5805,'-7'-25'4515,"7"25"-387,0 0 258,0 10-2580,18 29-387,-11 1 0,19 27-129,-8-3-387,9 18-258,-6-5-129,9 6-258,-8-6 0,-3-12-258,-3-11 129,-1-15 0,-7-18-129,-8-21 129,20 0 0,-13-25-129,2-16 129,2-5-129,3-5 129,0 1-258,4 5 129,1 15 0,-1 14 0,2 16 0,-2 13 0,-1 17 129,-4 11-258,3 1 258,-2 6-258,-5-10-129,9 3-516,-18-41-774,32 28-2064,-11-28-903,0-7-387,3-13 0,-3-10-387</inkml:trace>
        </inkml:traceGroup>
      </inkml:traceGroup>
    </inkml:traceGroup>
    <inkml:traceGroup>
      <inkml:annotationXML>
        <emma:emma xmlns:emma="http://www.w3.org/2003/04/emma" version="1.0">
          <emma:interpretation id="{D5465007-C4E4-4DEA-B3A4-F0BA21100D96}" emma:medium="tactile" emma:mode="ink">
            <msink:context xmlns:msink="http://schemas.microsoft.com/ink/2010/main" type="paragraph" rotatedBoundingBox="17028,16571 21949,16997 21802,18697 16880,18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DBFB9F-BA33-4B10-982C-865F0A6C92E1}" emma:medium="tactile" emma:mode="ink">
              <msink:context xmlns:msink="http://schemas.microsoft.com/ink/2010/main" type="line" rotatedBoundingBox="17028,16571 21949,16997 21802,18697 16880,18270"/>
            </emma:interpretation>
          </emma:emma>
        </inkml:annotationXML>
        <inkml:traceGroup>
          <inkml:annotationXML>
            <emma:emma xmlns:emma="http://www.w3.org/2003/04/emma" version="1.0">
              <emma:interpretation id="{34F423E7-5B24-4EC5-BC2F-A57D6FC3DF8D}" emma:medium="tactile" emma:mode="ink">
                <msink:context xmlns:msink="http://schemas.microsoft.com/ink/2010/main" type="inkWord" rotatedBoundingBox="17146,16293 22070,17292 21060,22271 16136,21272"/>
              </emma:interpretation>
              <emma:one-of disjunction-type="recognition" id="oneOf14">
                <emma:interpretation id="interp70" emma:lang="en-US" emma:confidence="1">
                  <emma:literal>property.</emma:literal>
                </emma:interpretation>
                <emma:interpretation id="interp71" emma:lang="en-US" emma:confidence="0">
                  <emma:literal>proper P.</emma:literal>
                </emma:interpretation>
                <emma:interpretation id="interp72" emma:lang="en-US" emma:confidence="0">
                  <emma:literal>property .</emma:literal>
                </emma:interpretation>
                <emma:interpretation id="interp73" emma:lang="en-US" emma:confidence="0">
                  <emma:literal>proper is.</emma:literal>
                </emma:interpretation>
                <emma:interpretation id="interp74" emma:lang="en-US" emma:confidence="0">
                  <emma:literal>property v</emma:literal>
                </emma:interpretation>
              </emma:one-of>
            </emma:emma>
          </inkml:annotationXML>
          <inkml:trace contextRef="#ctx0" brushRef="#br0" timeOffset="46366.652">1195 5185 1032,'-25'-89'3741,"24"64"258,-8-7-516,9 10-774,0 22-645,35-35-774,3 24-129,6-8-387,10 10-258,1-4 0,2 10 0,-8 1 0,-1 2-129,-17 12 0,-10 10-258,-21 4 0,-9 8 129,-19 2-129,-6-1 0,-12 1 0,-1-4 0,-2-5-129,4-4 129,4-7-258,11-7 0,9-4-129,5-10-645,16 5-645,5-24-1290,13-2-1290,14 3-258,0-11-258,12 7 258</inkml:trace>
          <inkml:trace contextRef="#ctx0" brushRef="#br0" timeOffset="46058.6343">1371 4927 3096,'-30'-2'4386,"14"2"-258,16 0-129,-18 23-1806,1-14-387,15 18-258,-14-4-258,16 23 0,-6 0-258,6 22-258,0-1-258,9 13 0,-2-3-258,6 1 0,-2-7-258,1-5 129,-3-16-258,0-13 0,0-5-516,-9-32-645,9 18-1290,-9-18-1806,-4-27 0,-3-6-387,-7-14-258</inkml:trace>
          <inkml:trace contextRef="#ctx0" brushRef="#br0" timeOffset="46910.683">1548 4978 1,'24'0'3095,"-24"0"646,0 0-129,13 18-1290,-8-2-516,-5 2-387,7 3-258,-7 1-258,9 2 0,-9-2-258,7 1 0,-7-23-129,2 30 129,-2-30 0,0 0-129,-11 0 129,11 0-387,-8-28 0,8 5 0,1-11-258,14 4 129,4-4-129,6 3 0,3 3 0,6 7 0,-3 3 0,-1 7 0,-4 4 0,-2 7 129,-8 0-129,1 2 129,-17-2 129,20 30 0,-17-5-129,3 5 0,-6 6 0,0 3 0,0 4 0,3-4 0,5-4-129,6-10 129,5-12-129,8-11 129,3-8-129,8-15 0,-5-15 129,3-3-129,-6-9 0,-7 2 129,-10 0-129,-10 6 0,-3 8 0,-16 11 0,-7 9 0,-7 10 0,-2 4 0,-4 14-258,6 10 0,-2-8-387,14 14-516,-5-21-774,23 7-1677,0-18-645,0 0-387,22 8 0</inkml:trace>
          <inkml:trace contextRef="#ctx0" brushRef="#br0" timeOffset="47406.7115">2103 4964 1548,'28'0'3354,"-7"-5"258,-21 5 0,0 0-1677,22-6-645,-22 6 387,25 11-516,-15 5-129,10 21 0,-8 6-258,10 25 129,-10 1-129,8 18 129,-11-1-516,5 8 0,-5-12 0,0-4-129,-2-18-258,-2-12-129,0-19-129,-5-29-258,0 0-258,0-25-129,0-14-129,-12-34-129,1-5 129,-12-25-129,11 8 516,-8-1 258,6 7 387,3 11 129,2 7 387,9 23 129,0 3 129,16 26 0,0-6 0,15 14 0,1-1-129,10 12-129,-1 0 129,5 10 0,-6 10-129,-5 12 0,-10 4-258,-9 8 0,-16 2 0,-4 4-129,-20-5 0,-8-5-129,-8-4-258,-4-22-387,8 6-903,-8-24-1548,10-15-1290,16-6 0,11-13-387,11 1-129</inkml:trace>
          <inkml:trace contextRef="#ctx0" brushRef="#br0" timeOffset="48134.7529">2812 5021 1161,'2'14'3354,"-2"2"387,0-16 0,0 0-1548,25 11-258,-25-11-129,39 0-387,-21-13-129,12 6-387,-9-14 0,6 5-129,-11-9-258,2 7-129,-11-8-129,-5 8 129,-6-2-129,-14 8-129,-10 5-129,-8 7 0,-3 1 0,-2 19 0,0 12 0,4 9 0,9 14 0,10 0 129,13 6-129,8-3 0,22-6 129,12-9-129,10-15 129,8-12-129,2-16 0,0-5 0,-4-18 0,-5-15-129,-9-4 129,-12-5-129,-8 3 0,-8 3 0,-4 5 0,-5 15 129,-2 21-129,0 0 129,9 9 0,0 19 0,3 12 0,4-1 129,0 0 0,2-4 0,-4-10 129,2-5-129,-16-20 129,0 0-129,7-16 0,-8-11 0,-12-10 0,-3-4 0,0-4-129,2 5 0,3 0 0,8 14 0,3 6 129,0 20-129,16-3 0,5 8 129,4 11-129,5 0 0,0 4 0,-1-6-129,1 0-258,-9-12-258,11 10-1290,-16-12-1935,2-9-645,2-3 129,-4-9-774</inkml:trace>
          <inkml:trace contextRef="#ctx0" brushRef="#br0" timeOffset="49059.806">3712 5094 3870,'-51'-20'4128,"51"20"-129,-20-10-258,20 10-1548,11-13-387,10 1-516,18 12-516,-1-6-258,10 6-129,0 0 0,5 2-129,-7 9-129,-1 1-129,-8 6 129,-5 0-129,-5 1 0,-2-1 129,-6-2-129,-1-5 129,-2-4 0,2-5-129,-18-2 129,27-9 0,-17-11 0,3 1 129,-6-8 0,2 4-129,-4-2 129,0 7-129,-1 0 129,-4 18-129,0 0 0,18-12-129,-18 12 129,14 14-129,-5 6 129,5 5-129,0 5 129,6 4-129,1 3 129,4 4 0,4 4-129,4-3 129,1 1 0,2 5 0,-2-7 0,-4 7 129,-4-5-129,-2 3 0,-8-3 0,-6-1 129,-6-4-129,-2-1 0,-2-5 0,-9 0 0,-9-9 0,0-2 0,-5-6 0,-4-5 0,-3-4 0,0-3-129,3-3-129,1-2 0,8-1-129,-2-10-258,20 13-516,-14-19-774,14 19-2193,18-18-516,-2 4-258,5 0-258</inkml:trace>
          <inkml:trace contextRef="#ctx0" brushRef="#br0" timeOffset="48450.7708">3794 4726 2322,'0'0'3354,"7"-18"516,-7 18-129,20 7-1806,-20-7-258,12 25-258,-8-9 258,17 19-258,-12-1-258,20 16-129,-13 0-387,12 9 129,-7 1-516,4 1 0,-3-5-258,-5-4 0,-2-6-129,-7-10-129,1-4-645,-9-32-645,2 23-1548,-2-23-1290,0 0 129,-18-14-645,-1-11 516</inkml:trace>
          <inkml:trace contextRef="#ctx1" brushRef="#br0">5967 6594,'0'0,"0"0,0 0,0 0,0 0,0 0,0 0,0 0,0 0,0 0,0 0,0 0,0 0,0 0,0 0,0 0,0 0,0 0,0 0,0 0,0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21:48.4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C71F6F-69A7-4A63-9A29-4A6B16C3954F}" emma:medium="tactile" emma:mode="ink">
          <msink:context xmlns:msink="http://schemas.microsoft.com/ink/2010/main" type="inkDrawing" rotatedBoundingBox="10741,14836 16082,12614 16367,13301 11026,15523" semanticType="callout" shapeName="Other">
            <msink:sourceLink direction="from" ref="{497FCDD7-C4DC-4924-A064-4CB97121B7E3}"/>
            <msink:sourceLink direction="to" ref="{C21BAC60-D814-4DFA-9591-5745A9B92390}"/>
          </msink:context>
        </emma:interpretation>
      </emma:emma>
    </inkml:annotationXML>
    <inkml:trace contextRef="#ctx0" brushRef="#br0">5344 39 516,'0'0'2322,"0"-26"129,0 26-903,0 0-258,0 0 129,7-18 387,-7 18-129,0 0 129,0 0-129,0 0-258,0 0 0,0 0-258,0 0-387,0 0 0,0 0-387,0 0 0,0 0 129,0 0-129,0 0-129,0 0 129,0 0 129,0 0-258,0 0 129,0 0-129,0 0 129,0 0-258,0 0 129,0 0-129,-14 0 0,-4 3 0,-9 6 0,-7 5 0,-14 4-129,-5 4 129,-13 1-129,-3 5 129,-9 2 0,-4 6 0,-9 0-129,-1-1 0,-3 2 0,-4 1-129,-6-1 258,-2-1-258,-2 1 129,-1 0-129,-5 3 258,1 1 0,-9-1-129,2 7 258,-4 2-258,-3 7 258,-7 4-258,0 1 129,0-1 0,-2 1 0,3-3-129,1 3 129,-2-6 0,0-4 0,1-3 0,4-1 0,4-5 0,7 3 0,5-4-129,7-2 0,8-3 129,13-1-258,6-1 258,6-2-258,3 0 129,-1-2-129,5 0 258,-3 1-129,5-3 0,-3 4 0,2-2 0,4 1 0,3 1 0,4-2 0,3 4 0,8-4 0,3 0 0,7-3 0,6 0 0,5-6 0,5 0 0,2-3 0,16-18 0,-23 30 0,23-30 0,-20 30 0,20-30 0,-23 31 0,23-31 0,-25 26 129,25-26-129,-21 20 0,21-20 0,-18 7 0,18-7 0,0 0 129,-21 0-129,21 0 0,-22-14 0,22 14 0,-25-29 0,13 8 0,0-2 0,-3-6-129,5-1 129,1-5-129,3-1 129,5-5-129,1 0 0,5 0 0,7 4 129,-1 5-129,3 2 129,-1 5-129,-1 3 129,-12 22 0,18-24 0,-18 24 129,0 0-129,0 0 0,0 0 0,0 0 0,0 0 0,0 0 0,0 0 0,0 0 0,0 12 129,0-12-129,-9 37 0,2-10 0,2 7 0,-2 3 129,1 9-258,1 1 258,0 3-129,3-2 0,-2-6-129,1-1 258,1-9-129,2-3 0,-2-10 0,2-3 129,0-16-129,16 14 129,2-12 0,5 0 0,6-2-129,6 2 129,2 0-129,6 3 0,-4 0 129,-1 2-129,-5 4 0,-2-2 129,-6 0-129,-4 1 0,-5-2 0,-16-8 129,19 14-129,-19-14 0,0 0 0,0 0-129,0 0 0,0 0-129,16 18-129,-16-18-516,0 0-1677,0 0-2064,0 0 258,16 5-516,-16-5-129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21:54.8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3D574D-B0D6-427F-9D4A-A46C4DA0EF28}" emma:medium="tactile" emma:mode="ink">
          <msink:context xmlns:msink="http://schemas.microsoft.com/ink/2010/main" type="inkDrawing" rotatedBoundingBox="13272,16508 16609,15148 16861,15766 13524,17126" semanticType="callout" shapeName="Other">
            <msink:sourceLink direction="to" ref="{C21BAC60-D814-4DFA-9591-5745A9B92390}"/>
            <msink:sourceLink direction="from" ref="{3989B683-77FA-47BF-81AE-0F8F948C2FCC}"/>
          </msink:context>
        </emma:interpretation>
      </emma:emma>
    </inkml:annotationXML>
    <inkml:trace contextRef="#ctx0" brushRef="#br0">3325 0 903,'0'0'1419,"0"0"258,0 0-387,0 0 258,0 0 0,0 0-129,0 0 129,0 0-129,0 0 129,0 0-516,0 0 387,0 0-387,0 0 129,0 0-387,0 0 129,0 0-258,0 0-129,-18 9 0,-2-5-129,-1 6 129,-9-1-387,-4 5 0,-12 2 0,-10 6-129,-11-3 129,-10 8-258,-8-2 258,-7 5-258,-6 0 258,-2 2-129,-1 0 0,5 4 129,3 0-129,8-1 129,-1 3-129,1 1 129,-6 2 0,1 1 258,-6 1-258,1 1 258,-8-1-129,5 2 129,-3-6-129,7 5 0,6-6-129,12 1 129,3-4-129,7-1 0,6-4-129,1 2 129,7-5-129,4-2 0,2-2 0,2-2 0,3-3 0,-2 2 0,0-2 129,1 1 0,-3-1 0,1 0-258,-1-1 258,3 1-258,-1-3 258,7-1-129,6-2 0,9-3-129,3-4 129,18-5 0,-21 8 0,21-8 0,0 0 0,0 0 0,0 0 0,0 0 129,0 0-129,0 0 0,-6-9 129,6 9 0,7-32-258,2 7 129,7-4-258,-1-8 258,4-2-258,-1-6 258,3 3-258,1-5 129,-3 6 0,-1 1 129,0 8 0,-4 3-129,0 9 129,-14 20 0,20-23 0,-20 23 0,0 0 129,3 11-129,-6 5 0,-10 9 129,-6 2 0,-3 8-129,-6 3 129,-2 2-129,-6 1 0,1 0 129,-1 2 0,0 0-258,4-4 258,4-2-258,5-5 129,5-2 0,9-5 0,9-2 0,2-3 0,16-6 0,7-1 129,7-4-129,7-2 129,7-4 129,7-1-129,8-2 129,1 0-129,2 0 0,-3-2 129,-8-1-129,-5 1-129,-7 0 129,-11 0-129,-12 2-129,-18 0 129,0 0 0,0 0 0,0 0-129,0 0 0,0 0-258,0 0-258,0 0-1806,0 0-2193,0 0 0,0 0-516,0 0-129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48:30.7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A07F03-D1D0-4692-B0A5-999F6DC9E743}" emma:medium="tactile" emma:mode="ink">
          <msink:context xmlns:msink="http://schemas.microsoft.com/ink/2010/main" type="inkDrawing" rotatedBoundingBox="2986,11962 5369,13537 5059,14005 2676,12430" semanticType="callout" shapeName="Other">
            <msink:sourceLink direction="to" ref="{1E39A010-93E6-477C-B933-391A969DF1FF}"/>
            <msink:sourceLink direction="from" ref="{B4C25788-8DAE-47A1-9004-43E6895C713A}"/>
          </msink:context>
        </emma:interpretation>
      </emma:emma>
    </inkml:annotationXML>
    <inkml:trace contextRef="#ctx0" brushRef="#br0">2592 1388 516,'0'0'1032,"0"0"-258,0 0 516,0 0-129,0 0 129,0 0 387,0 0-258,0-9-129,0 9 0,0 0-258,0 0-129,0 0-129,0 0-387,0 0-129,0 0 0,0 0 129,0 0 0,0 0 129,0 0-129,0 0 0,0 0 0,0 0-129,0 0 0,0 0 129,0 0-387,-18 6 0,18-6 129,0 0 0,-18 9 0,18-9 129,-16 5-129,16-5 129,-23 7 0,23-7-129,-29 7 129,29-7-129,-26 5 129,26-5-129,-31 4 0,31-4 129,-33 2 129,17-2 0,-7 0-129,1 0 129,-6 0 129,1 0-258,-3-4 0,-2 4-129,-2-3 0,-2 1 0,1 0-129,-3 0 129,-1-1-129,0-1 129,-2-1-129,2 0 0,-2-1 258,6-1-258,-4 0 129,3 0-129,0-2 129,8 2-129,-2-4 129,3 2-129,2-1 129,0-1-129,4-2 0,0 5 0,-1-5 0,3 2 0,-1 1 0,0 1 129,3 0-129,-3 0 0,2 2 0,-1-2 0,3 2 0,-4-2 0,2 2 0,-3-2 0,3 0 0,-3 0 0,1 0 0,-1 0 0,1 2 0,1-2 0,-1 1 0,1-5 0,-3 1 0,1-4 129,0 0-129,-4-4 129,-2 1-129,-1-5 129,1 3-129,0 0 0,6-2 0,0-2 0,1 2 0,2-3-129,6 1 258,1-4-258,-3-1 258,3-2-258,1 4 129,-1-6 0,2 2 0,0-2 0,-2 0 0,1 2 0,3-2 0,-2 6 0,-2-4 0,-1 3 0,-4 1 0,0 5 0,-2 0 129,0 3-129,-5 1 0,2 1 0,-3 0 0,5 2 0,-2 0 0,1 2 0,-1 1 0,3-1 0,0 2 0,2 1 0,0 0 0,16 11 0,-28-16 0,12 11 0,16 5 0,-29-7 0,29 7 0,-30 0 0,30 0 0,-27 0-129,27 0 129,-25 3 0,25-3 0,-23 9 0,23-9 0,-19 11-129,19-11 129,-18 14 0,18-14 0,-16 11 0,16-11 0,0 0 0,-16 12 0,16-12-129,0 0 129,0 0 0,-18 13 0,18-13 0,0 0 0,-20 9-129,20-9 129,-19 5-129,19-5 129,-20 4 0,20-4 0,-16 0 0,16 0 0,0 0 0,0 0 0,-16 0 0,16 0 0,0 0 0,0 0 0,0 0 0,0 0-129,0 0 129,0-15-129,0 15 0,16-18-258,-16 18 258,22-24-129,-22 24 0,28-29 129,-14 13-129,2 2 129,-1-2-258,-15 16 387,26-25-258,-26 25 258,27-21-129,-27 21 129,18-16-129,-18 16 129,0 0 0,14-20 0,-14 20 129,0 0-129,0 0 0,5-16 129,-5 16-129,0 0 0,0 0 0,0 0 0,0 0 129,0 0-129,0 0 0,0 0 0,-10-11 0,10 11 129,0 0-129,0 0 0,0 0 0,0 0 0,0 0 0,-16-10 0,16 10 0,0 0 0,0 0 0,-16 0 0,16 0 0,-22 12 129,22-12-129,-30 20 0,12-10 387,-1 1-387,-3 2 258,1-3-258,0 1 129,-1 0 0,4-3 0,2 0 0,0-1 0,16-7-129,-19 10 129,19-10-129,0 0 129,-16 13-129,16-13 0,0 0 258,0 0-129,0 19-129,0-19 129,12 16 0,-12-16 0,23 23-129,-23-23 129,20 27-129,-8-11 129,-1 4-129,2-1 129,-1 3-129,0 1 129,1-2-129,3 0 129,-4 1-129,3-4 129,-15-18-129,21 23 129,-21-23-129,16 12 0,-16-12 129,0 0-129,0 0 0,0 0-129,0 0-258,0 0-516,0 0-1161,11 16-1677,-11-16-516,0 0 0,1-12-516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08:11.1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419BCA-7F3F-4489-B87B-CCE6D19D819B}" emma:medium="tactile" emma:mode="ink">
          <msink:context xmlns:msink="http://schemas.microsoft.com/ink/2010/main" type="inkDrawing" rotatedBoundingBox="21248,1795 24850,1030 25229,2815 21627,3580" semanticType="callout" shapeName="Other">
            <msink:sourceLink direction="from" ref="{B88BD441-AE76-438B-900C-576572EE55A1}"/>
            <msink:sourceLink direction="to" ref="{EA94A83F-14BA-4C04-B5C0-07C26D9A698D}"/>
          </msink:context>
        </emma:interpretation>
      </emma:emma>
    </inkml:annotationXML>
    <inkml:trace contextRef="#ctx0" brushRef="#br0">3039 4 7998,'5'16'3870,"-5"-16"-129,0 0 0,0 0-2838,34 7 0,-18-1 0,17 13 258,-4-3-258,19 18 0,-5-2-258,12 18 0,-11-2-129,4 11 0,-10-3-129,-3 12 0,-12-7-129,-3 8 129,-11-3-129,-2 7 258,-7-6 0,-4 10-258,-12-4 129,0 10-129,-9 3 0,-1 6-129,-12-3 0,-4 2 0,-10-2-129,-7-4 129,-10-7 0,-6-5 0,-8-9 0,-12-7 0,-6-5-129,-4-6 129,-3-5-129,-6-4 0,-2 1 129,-3-6-258,-6-6 129,-4-2 0,-3-5 0,-1-6 0,-1-3 0,4-3 0,6-7 0,3 0 0,9-10 0,5-8 129,9-7-129,4-5 129,5-8-129,4-6 130,3-2-130,9-4 0,5 0 0,13 2 0,7-2 0,7 2 0,9 4 0,6-3 0,6-1 0,6 4 0,1 1 0,4 6 0,2 1 0,5 8 0,1-1 0,1 12 0,0 17 0,0-22 0,0 22 0,0 0 0,0 0 0,0 0 0,0 0 0,0 0 0,0 0 0,0 0 0,0 0 0,0 0 0,0 0 0,0 0 0,-15 27 0,3-6 0,-4 8 0,-5 5 0,-1 7 0,1-1 0,1 7 0,1-5 0,6-6 0,5-6 0,2-7 0,4-7 0,2-16 0,0 0 0,0 0 0,16-1 0,-7-21 0,-2-8 0,4-11 0,-2-3 0,-4-8 0,1-1 0,-3-3 0,-1 3 0,-2 5 0,2 5 0,1 11 0,1 7 0,7 8 0,5 8 0,7 9 0,10 0 0,14 14 0,4 7 0,8 2 0,3 6 0,-3-1 0,-4-1 0,-5-6 0,-11-1 0,-12-6 0,-9-3 0,-18-11 0,0 0 0,21 0-3484,-21 0-1676,0-25 0,0-2-516,0-1-258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1:07.3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BF3A23-7220-4609-9B78-ABCA882A6B27}" emma:medium="tactile" emma:mode="ink">
          <msink:context xmlns:msink="http://schemas.microsoft.com/ink/2010/main" type="writingRegion" rotatedBoundingBox="311,14906 2731,14208 3166,15716 746,16414"/>
        </emma:interpretation>
      </emma:emma>
    </inkml:annotationXML>
    <inkml:traceGroup>
      <inkml:annotationXML>
        <emma:emma xmlns:emma="http://www.w3.org/2003/04/emma" version="1.0">
          <emma:interpretation id="{0EE5CDF3-D4AD-4058-91F5-7C481945DAB6}" emma:medium="tactile" emma:mode="ink">
            <msink:context xmlns:msink="http://schemas.microsoft.com/ink/2010/main" type="paragraph" rotatedBoundingBox="330,14825 2206,14496 2338,15247 462,15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91AC54-AFCF-4E0C-854B-AFD273099188}" emma:medium="tactile" emma:mode="ink">
              <msink:context xmlns:msink="http://schemas.microsoft.com/ink/2010/main" type="line" rotatedBoundingBox="330,14825 2206,14496 2338,15247 462,15577"/>
            </emma:interpretation>
          </emma:emma>
        </inkml:annotationXML>
        <inkml:traceGroup>
          <inkml:annotationXML>
            <emma:emma xmlns:emma="http://www.w3.org/2003/04/emma" version="1.0">
              <emma:interpretation id="{6B8086D3-1DB9-468E-9651-482CCC00F9C3}" emma:medium="tactile" emma:mode="ink">
                <msink:context xmlns:msink="http://schemas.microsoft.com/ink/2010/main" type="inkWord" rotatedBoundingBox="330,14825 2206,14496 2338,15247 462,15577"/>
              </emma:interpretation>
              <emma:one-of disjunction-type="recognition" id="oneOf0">
                <emma:interpretation id="interp0" emma:lang="en-US" emma:confidence="0">
                  <emma:literal>when</emma:literal>
                </emma:interpretation>
                <emma:interpretation id="interp1" emma:lang="en-US" emma:confidence="0">
                  <emma:literal>WW hen</emma:literal>
                </emma:interpretation>
                <emma:interpretation id="interp2" emma:lang="en-US" emma:confidence="0">
                  <emma:literal>Win hen</emma:literal>
                </emma:interpretation>
                <emma:interpretation id="interp3" emma:lang="en-US" emma:confidence="0">
                  <emma:literal>wisher</emma:literal>
                </emma:interpretation>
                <emma:interpretation id="interp4" emma:lang="en-US" emma:confidence="0">
                  <emma:literal>W hen</emma:literal>
                </emma:interpretation>
              </emma:one-of>
            </emma:emma>
          </inkml:annotationXML>
          <inkml:trace contextRef="#ctx0" brushRef="#br0">20 240 1032,'0'0'2451,"0"0"387,-18-13 387,18 13-1161,0 0-903,0 0 387,0 0 129,0 0-129,0 0 0,0 0-387,9-10-129,-9 10-129,0 0 0,0 0-387,0 0 0,-2-20 0,2 20-129,0 0-129,0 0 0,-9-16-129,9 16 0,0 0 0,0 0 129,0 0-129,0 21 0,0-1 0,11 5 0,-2 2 129,7 5-129,1-4 129,5 2-129,-1-7-129,2-3 129,0-9-129,1-4 129,-3-7-129,-2 0 129,1-7-258,-2-8 129,-2 1 0,-2-2 0,-14 16 0,23-27-129,-23 27 129,20-14-129,-20 14 129,0 0 0,18 6 0,-18-6 0,12 17 0,-12-17 0,11 22 129,-11-22 0,10 16-129,-10-16 258,0 0-129,22 3 0,-22-3 0,17-5 0,-17 5 0,22-21 129,-22 21-129,14-27-129,-14 27 129,11-23 0,-11 23-129,3-22 129,-3 22-129,0-23 0,0 23 0,-2-30 0,-3 12 0,-2-3-129,2 0 0,-2-3-129,1 5-129,-6-8-258,12 27-387,-14-39-516,14 39-1419,0-19-1290,-8-1-258,8 20 0,-5-37-129</inkml:trace>
          <inkml:trace contextRef="#ctx0" brushRef="#br0" timeOffset="641.0364">203 288 1032,'0'0'2967,"0"0"-774,0 0 387,0 0-129,0 0 129,0 0-258,0 0-258,0 0-387,0 0-258,-11-16-387,11 16 0,0 0-258,0 0-129,0 10-258,0-10 0,0 25-258,0-7 129,0-2-258,6 0-129,6 4-645,-12-20-1935,14 16-1161,6-7-387,-20-9-258,30 0-258</inkml:trace>
          <inkml:trace contextRef="#ctx0" brushRef="#br0" timeOffset="2432.1391">-53 197 1161,'0'0'2193,"-6"-18"258,6 18 774,0 0-2064,0 0-129,0 0 258,0 0 0,0 0 129,0 0 129,11 2-258,-11-2-258,0 0-129,0 0-258,13 21 129,-13-21-129,8 32 0,-2-14 0,4 11-129,-4-3 0,10 8 0,-7-4-258,7 2 0,-2-5-129,2 0 129,-4-8-129,3-3 0,-15-16 0,25 9 0,-25-9 0,21-12 0,-12-11 129,0-2-129,0-5 0,-2-3-129,-2 0 0,-3 1 0,-2 3 0,0 4 0,-2 8 0,-3 1 0,5 16 0,-9-18 0,9 18-129,0 0 129,0 0 0,0 0 0,0 0-129,-4 14 258,4-14-129,4 32 129,5-11-129,1 4 129,3 0 0,3 2 0,-2-6 0,2 1 0,2-6 129,0-4-129,-2-5 0,1-5-129,1-2 258,0-4-129,-2-6 0,2-3 0,-6-6-129,-1-1 129,-4-3 0,0 0-129,-7-4 129,0 2-129,0-1 129,-7 1-129,0 2 0,0 3 0,0 4 0,7 16-258,-9-18-129,9 18-387,0 0-1548,0 0-2193,0 0 129,0 0-387,14 0-258</inkml:trace>
          <inkml:trace contextRef="#ctx0" brushRef="#br0" timeOffset="3116.1782">584-297 3999,'-20'-16'2967,"20"16"258,0 0 0,-18 0-1935,18 0-129,0 0 0,0 0 129,0 0 129,0 17-129,7 5-129,-3-3 0,14 20-129,-9 4-129,12 16-129,-5 3-258,7 11 129,-3-4-258,1 4 0,-5-10-129,2-7 0,-6-15-129,-1-9 129,-4-14 0,-7-18 0,0 0-129,0 0 129,11-21 0,-11-4-129,1-9 0,3-3-258,1-1 129,2-1 0,6 7 0,1 6 0,4 10-129,0 12 129,3 6 0,-1 17 0,1 8 0,-3 10 129,-2 1-129,0 3 0,-2-4-129,-2-7-129,8 0-774,-20-30-1419,18 15-2064,-18-15 0,25-2-387,-25 2-129</inkml:trace>
          <inkml:trace contextRef="#ctx0" brushRef="#br0" timeOffset="3500.2002">1076 206 13029,'22'11'4515,"10"-11"-645,-32 0 258,32-22-3999,-13 10 0,1-6 129,3 0 0,-9-3 0,0 0 0,-5-4 0,0 2 0,-7-1-129,0 5 0,-2 1-129,0 18 0,-15-18 129,-1 18 0,-3 11 0,-1 12 0,-1 6 129,3 8 0,-1 0 0,6 4 0,6-3 0,7-3 0,5-10 0,15-4-129,3-8-129,4-10-129,8-1-129,-3-7-387,8-1-387,-14-22-645,13 16-1419,-14-13-1290,-2-4-258,-3-1-258,-9-7 129</inkml:trace>
          <inkml:trace contextRef="#ctx0" brushRef="#br0" timeOffset="3840.2196">1466-27 6966,'0'0'4257,"0"0"129,2 32-258,8 4-1806,-10-15-516,15 22-129,-12-17-774,11 10-129,-7-17-258,4 3 0,-11-22-129,16 10-129,-16-10 0,13-21 0,-8-7-129,4-10 0,0-3 0,-2-3-129,5-1 129,1 3-129,3 6 0,1 11 129,5 7-129,-1 13 129,2 5 0,0 9 0,-1 11 0,-1 3 0,-1 2-129,-4 3 0,-2-1 0,-5-4-387,3 5-516,-12-28-2322,2 32-1419,3-16 129,-5-16-516,11 22-258</inkml:trace>
        </inkml:traceGroup>
      </inkml:traceGroup>
    </inkml:traceGroup>
    <inkml:traceGroup>
      <inkml:annotationXML>
        <emma:emma xmlns:emma="http://www.w3.org/2003/04/emma" version="1.0">
          <emma:interpretation id="{81A3BF7A-43AE-496C-9AD1-1CA4F10EE8CD}" emma:medium="tactile" emma:mode="ink">
            <msink:context xmlns:msink="http://schemas.microsoft.com/ink/2010/main" type="paragraph" rotatedBoundingBox="644,15773 2988,15097 3166,15716 822,1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7A8F0B-33D9-4A55-98F0-C85A5031C826}" emma:medium="tactile" emma:mode="ink">
              <msink:context xmlns:msink="http://schemas.microsoft.com/ink/2010/main" type="line" rotatedBoundingBox="644,15773 2988,15097 3166,15716 822,16392"/>
            </emma:interpretation>
          </emma:emma>
        </inkml:annotationXML>
        <inkml:traceGroup>
          <inkml:annotationXML>
            <emma:emma xmlns:emma="http://www.w3.org/2003/04/emma" version="1.0">
              <emma:interpretation id="{7605ED84-1230-4ACC-977A-C35B148E856D}" emma:medium="tactile" emma:mode="ink">
                <msink:context xmlns:msink="http://schemas.microsoft.com/ink/2010/main" type="inkWord" rotatedBoundingBox="644,15773 2988,15097 3166,15716 822,16392"/>
              </emma:interpretation>
              <emma:one-of disjunction-type="recognition" id="oneOf1">
                <emma:interpretation id="interp5" emma:lang="en-US" emma:confidence="0">
                  <emma:literal>Macula</emma:literal>
                </emma:interpretation>
                <emma:interpretation id="interp6" emma:lang="en-US" emma:confidence="0">
                  <emma:literal>Manawa</emma:literal>
                </emma:interpretation>
                <emma:interpretation id="interp7" emma:lang="en-US" emma:confidence="0">
                  <emma:literal>Meiwa</emma:literal>
                </emma:interpretation>
                <emma:interpretation id="interp8" emma:lang="en-US" emma:confidence="0">
                  <emma:literal>Tarawa</emma:literal>
                </emma:interpretation>
                <emma:interpretation id="interp9" emma:lang="en-US" emma:confidence="0">
                  <emma:literal>Monona</emma:literal>
                </emma:interpretation>
              </emma:one-of>
            </emma:emma>
          </inkml:annotationXML>
          <inkml:trace contextRef="#ctx0" brushRef="#br0" timeOffset="5507.315">304 937 6192,'0'0'3999,"0"0"-387,0 25 387,2-5-2838,-2-1-129,2 13 0,-2-2 129,9 15 129,-9-10-387,10 13 0,-6-7-387,8 0-129,-6-7-129,3-4-129,-4-12 0,0-2-129,-5-16-129,0 0-387,0 0-516,0 0-1161,7-19-1290,-5-12-1032,-2-10-129,0-1-387</inkml:trace>
          <inkml:trace contextRef="#ctx0" brushRef="#br0" timeOffset="6007.3436">270 910 6192,'0'0'3741,"0"0"129,0 0-258,-10-16-2322,10 16-387,9 0 0,7 15 0,-16-15 129,30 33 0,-18-15-258,13 11 129,-9-4-258,9 3-258,-9-5 0,6-3-129,-6-4 0,0-7-129,-16-9 0,25 0 129,-25 0-258,14-27 129,-9 2 0,0 0 0,-1-9-129,0 2 0,-1-2 129,1 4-258,-1 2 258,3 5-258,-1 3 129,-2 4 0,-3 16 0,11-19 0,-11 19 0,0 0 129,18 0-129,-18 0 129,19 30 129,-6-2 0,-2 6 0,3 9 0,-4-1-129,6 6 129,-3-5-129,1-2 0,-1-7-129,-4-6 129,-1-5-258,-8-23-129,22 18-387,-22-18-516,18-9-1806,-13-14-1677,-2-5 0,3-3-516,-4-4 0</inkml:trace>
          <inkml:trace contextRef="#ctx0" brushRef="#br0" timeOffset="6391.3655">1064 588 6192,'16'0'4515,"-16"0"-258,-2-17-129,2 17-2322,0 0-258,-30 1-129,21 19-258,-12-4-258,8 16-387,-8 0 129,12 14-129,-7 1-129,12 6 0,3-2-129,1 1 129,5-7-258,11-6 0,0-7-129,7-13 0,2-5-129,0-14-129,2 0-258,-6-17-516,11 6-774,-20-21-1548,6-2-1161,-2 2-387,-3-5 129,-3 7-258</inkml:trace>
          <inkml:trace contextRef="#ctx0" brushRef="#br0" timeOffset="6852.3919">1220 743 5547,'0'0'4386,"0"0"-129,-23-16-516,23 16-1290,0 0-774,0 0-258,0 18-516,0-18-129,18 32-258,-9-16 0,7 4-129,-5-4 0,5 0-129,-16-16 0,23 16 0,-23-16-129,19-4 0,-19 4 0,20-30 0,-15 8 0,1 1 0,-1 0-129,-2 3 0,-3 18 0,6-23 0,-6 23-129,0 0 129,18 9 0,-8 7 0,3 2 129,-1 1-129,2 1 129,2-3 0,-16-17 0,25 22 0,-25-22 0,20 0 0,-20 0 129,23-25-129,-16 2-129,4-2 129,-2-2 0,0 0-129,-4 3 0,-3 2-129,-2 22 0,1-26-258,-1 26-258,0 0-387,0 0-1548,0 0-1935,0 0-258,0 0 129,-1-24-774</inkml:trace>
          <inkml:trace contextRef="#ctx0" brushRef="#br0" timeOffset="7183.4108">1530 370 6966,'18'-9'4128,"-2"9"-129,-16 0 516,16 3-2967,10 24 0,-10-11 387,20 21-258,-16-14-387,13 17-387,-8-10-258,7 5-387,-7-8-129,-2 0-129,-5-4 129,-7 2-129,-8-4 0,-3-1-129,-2-1 0,2-19-129,-26 36-387,4-31-516,22 13-2451,0-18-774,0 0-387,0 0-258,18-2-129</inkml:trace>
          <inkml:trace contextRef="#ctx0" brushRef="#br0" timeOffset="7821.4472">2195 460 6708,'-23'-1'3741,"23"1"0,-27-2 129,10-2-2451,17 4-258,-32 0 258,24 16 0,-15-7 129,16 16-516,-14-5-129,17 12-387,-6-7-129,10 7-258,0-8 0,7 0-129,-7-24 129,30 19-129,-9-19 0,1-3 0,-1-13 0,-5-6 129,-2-1-258,-3-5 258,-4 1-258,-7 2 129,2 7-129,-2 2 258,0 16-258,0 0 0,0 0 258,0 0-258,0 22 258,7-5-129,-7-17 0,25 27-258,-6-14-129,1-13-516,14 7-1032,-13-7-1419,8-9-903,-1 3-387,-3-8-258,2 5-129</inkml:trace>
          <inkml:trace contextRef="#ctx0" brushRef="#br0" timeOffset="8078.462">2441 382 5676,'-24'-12'4128,"24"12"-129,-28-2 129,28 2-1806,-20 3-774,-1 3-129,18 13 129,-13-6-516,16 15-129,-11-8-129,11 10-129,0-7-258,5 7-129,1-7 0,6 1-387,0-8 129,-12-16-516,38 17-258,-38-17-1161,41-16-2322,-18 2-129,-2-9-258,1-2 0</inkml:trace>
          <inkml:trace contextRef="#ctx0" brushRef="#br0" timeOffset="8359.4778">2441 382 8127,'87'-2'3741,"-87"2"0,-18-14 129,18 14-2580,0 0-387,0 0 129,0 0 258,-28 16 0,28 11-258,-13-9-129,13 15-129,-7-10-258,7 9-129,2-7-129,10 0 0,1-9-258,6-1 129,3-8-129,1-7-129,2 1-129,-4-2-258,6 1-516,-27 0-1290,28-23-2322,-28 23 129,20-15-387,-20 15-258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48:36.6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F19BC3-8281-4A80-94AA-41DBF439A622}" emma:medium="tactile" emma:mode="ink">
          <msink:context xmlns:msink="http://schemas.microsoft.com/ink/2010/main" type="inkDrawing" rotatedBoundingBox="1984,12750 5550,15496 4770,16510 1203,13764" semanticType="callout" shapeName="Other"/>
        </emma:interpretation>
      </emma:emma>
    </inkml:annotationXML>
    <inkml:trace contextRef="#ctx0" brushRef="#br0">3894 2324 1806,'22'0'2709,"-22"0"0,0 0-1032,0 0-1032,0 0-258,1-13-129,-1 13 0,0 0 258,0 0 129,0 0 129,7-16 129,-7 16 129,0 0-129,0 0 258,0 0-516,0 0 0,0 0-387,-10 4-129,10-4 0,-22 14-129,22-14 129,-30 20-258,11-12 129,-3 3 0,-4-4 0,-1 4-129,-5-2 258,-2 1-129,-1-1 129,-5 0 0,-1 0 129,-3 0-258,1-2 129,-5 2 0,0-4 0,-5 3 0,-2-1 0,-4 0 0,-5-2 129,0 4-129,-4-4 129,4 4-129,-5-2 129,7-1-129,-4-3 0,5 1-129,1-2 129,1-1-129,2-1 129,-1 0-129,4 0 0,-1-3 0,4-1 0,-5-3 129,8-2-129,-3-3 129,1-2 0,2-4 129,-2-4-129,7-2 387,-1-5-258,7-1 258,-8-4-258,13-2 129,-3-1-258,4-6 0,-1 1 0,2-6-129,-2 0 0,2-8 0,-4 1 0,2-3 0,-4-5 0,1 3 0,-1-2-129,-3 3 129,4 0-129,-5 4 0,1-2 0,-3 4 0,2-1 0,-2 3 129,3 0 0,-2 0 0,3-1 0,1 1 0,7 1 0,-2-2 129,2 6-129,-1-4 0,5 4 0,-1-6 0,0 8 0,2-2 0,-3 1 0,3 2 0,0 2 0,2 6 0,0-4 0,3 8 0,-1-1 0,1 9 129,-1-2-129,5 6 129,-2-1-129,4 3 129,0 1 0,14 16 0,-29-25-129,29 25 129,-28-25-129,28 25 0,-29-27 129,29 27-129,-28-25 0,28 25 0,-27-28 258,27 28-129,-25-29 0,25 29 129,-23-28-129,23 28 258,-23-25-129,23 25 129,-18-22-258,18 22 129,0 0-129,-19-17 129,19 17-258,0 0 0,0 0 0,0 0-129,-15 9 129,15-9-129,-10 28 0,3-7 0,-2 4 129,-2 2-129,0 1 0,-1 1 129,3-1 0,-2 1-129,4-4 129,0-4 0,2-3 0,5-18 0,-5 21 0,5-21 129,0 0-129,0 0 0,-16-3 129,16 3-129,-16-27 129,3 11-129,1-4 0,-1-1 0,1-2 0,-1-4 0,1 1 0,1-1 129,2-2-129,2 3 129,2-1-129,-1 2 129,3 2-129,-1 5 129,4 2-129,0 16 129,0-21-129,0 21 129,0 0-129,9-14 0,-9 14 0,25 0 0,-9 0 0,5 1 0,4 7 0,2-1 0,0 2 0,-1-1 0,1 1 0,0 2 0,-4-4 0,-2 2 0,-1-2 0,-2 0-129,-2-1 129,0 1-129,-16-7 129,25 9-129,-25-9 129,21 7-129,-21-7 129,0 0 0,0 0 0,16 3 129,-16-3-129,0 0-129,0 0 129,0 0-258,0 0 0,0 0-387,-2 22-1032,2-22-1677,0 0-774,-14 17-258,14-17 0,0 0-387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1:24.2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045BDE-7D1A-4E6F-B7BF-A94A2A5DD274}" emma:medium="tactile" emma:mode="ink">
          <msink:context xmlns:msink="http://schemas.microsoft.com/ink/2010/main" type="writingRegion" rotatedBoundingBox="13754,8373 18973,9175 18828,10119 13609,9318"/>
        </emma:interpretation>
      </emma:emma>
    </inkml:annotationXML>
    <inkml:traceGroup>
      <inkml:annotationXML>
        <emma:emma xmlns:emma="http://www.w3.org/2003/04/emma" version="1.0">
          <emma:interpretation id="{38CCB643-0506-49A7-BEC1-25C9368B9EE7}" emma:medium="tactile" emma:mode="ink">
            <msink:context xmlns:msink="http://schemas.microsoft.com/ink/2010/main" type="paragraph" rotatedBoundingBox="13754,8373 18973,9175 18828,10119 13609,9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DE5DB-F6B4-4372-908F-F61A862D06EA}" emma:medium="tactile" emma:mode="ink">
              <msink:context xmlns:msink="http://schemas.microsoft.com/ink/2010/main" type="line" rotatedBoundingBox="13754,8373 18973,9175 18828,10119 13609,9318"/>
            </emma:interpretation>
          </emma:emma>
        </inkml:annotationXML>
        <inkml:traceGroup>
          <inkml:annotationXML>
            <emma:emma xmlns:emma="http://www.w3.org/2003/04/emma" version="1.0">
              <emma:interpretation id="{D586197B-8BA7-4582-A111-F1205C61B6A8}" emma:medium="tactile" emma:mode="ink">
                <msink:context xmlns:msink="http://schemas.microsoft.com/ink/2010/main" type="inkWord" rotatedBoundingBox="13720,8594 15574,8879 15491,9423 13636,9138"/>
              </emma:interpretation>
              <emma:one-of disjunction-type="recognition" id="oneOf0">
                <emma:interpretation id="interp0" emma:lang="en-US" emma:confidence="1">
                  <emma:literal>when</emma:literal>
                </emma:interpretation>
                <emma:interpretation id="interp1" emma:lang="en-US" emma:confidence="0">
                  <emma:literal>wren</emma:literal>
                </emma:interpretation>
                <emma:interpretation id="interp2" emma:lang="en-US" emma:confidence="0">
                  <emma:literal>wen</emma:literal>
                </emma:interpretation>
                <emma:interpretation id="interp3" emma:lang="en-US" emma:confidence="0">
                  <emma:literal>wrens</emma:literal>
                </emma:interpretation>
                <emma:interpretation id="interp4" emma:lang="en-US" emma:confidence="0">
                  <emma:literal>wean</emma:literal>
                </emma:interpretation>
              </emma:one-of>
            </emma:emma>
          </inkml:annotationXML>
          <inkml:trace contextRef="#ctx0" brushRef="#br0">-1 10 1161,'22'-3'2838,"-22"3"-645,1-18 387,-1 18-129,0 0-129,0 0-129,0 0-258,0 0-258,0 0-258,0 0-387,0 0-129,0 0-129,0 0-387,4 14 0,-1 2 0,-1 4 0,2 5-129,-2 1 129,6 5-129,0-3 0,4 2 0,-1-7 0,5-1-129,-16-22 129,30 23-129,-14-21 0,0-2 0,-16 0-129,28-25 129,-15 7-129,-4 0 0,0-1 0,-9 19 0,16-25-129,-16 25 258,0 0-129,21 16 0,-10 9 0,3 3 129,4 2 0,7 4 129,-4-7-129,9-4 129,-3-12 0,5-10 0,-7-6 0,3-13 0,-10-10 0,-2-2-129,-7-8 0,-5-1 0,-4-2-258,0 4 129,-8 5-129,1 5 129,-2 8-129,2 3 0,7 16-129,0 0 129,0 0 0,0 0-645,0 0-258,0 0-1419,15-2-2064,6 2-258,-5 0 129,9-2-774</inkml:trace>
          <inkml:trace contextRef="#ctx0" brushRef="#br0" timeOffset="968.0554">625-80 1677,'0'0'2967,"0"0"516,0-22 129,0 22-2322,0 0 516,7 9 0,8 14-129,-12-3 258,13 15-258,-10-3-258,10 15-387,-11-6-129,7 8-258,-8-9-129,5-1-129,-6-9-129,3-3 0,-4-10-129,-2-17 129,0 0 0,0 0-129,0 0 129,8-14-129,-4-4-129,5 1 0,-9 17 0,23-29 0,-23 29 0,30-14 0,-14 14-129,0 0 129,-16 0 129,27 18-129,-27-18 129,20 35 0,-15-12 0,2 8 129,-2-1-129,2 2 0,1 2 0,4-4 0,2-3-129,6-8 129,3-10 0,5-7-129,6-6 129,5-12-129,0-10 129,-1-5-129,-3-4 0,-6 3 0,-8 1 0,-10 5 0,-9 3 0,-4 5 0,2 18 0,-34-21 0,13 19-129,-2 2 129,1 7 0,4 7 0,4 11-129,7 2 129,4 3 0,3 0 0,1 2 0,12-5 0,8-6 0,2-7 0,9-3-258,-3-9-129,15 0-387,-15-13-516,19 2-774,-23-19-1290,7-1-774,-8-1-258,-6 1 516,-9-3 645,-3 8 1032,-6 0 774,0 5 1677,0 19 1548,0 0 1677,-18 0 129,18 18-774,0 8-387,0 1-258,10 10-516,-6-3-258,14 7-387,-11-9-387,11-2 129,-11-8-258,-7-22-129,23 17-129,-23-17 129,23-10-129,-7-10 0,-2-8-129,8 1 0,-1-3-129,4 7 0,-2 5 0,2 13 129,-6 5 0,1 12 0,-8 11 0,3 9 0,-8 4 129,0 3-129,-4-2-129,-1-8-387,7 3-903,-9-7-3096,0-25 129,0 0-516,0 0 0</inkml:trace>
        </inkml:traceGroup>
        <inkml:traceGroup>
          <inkml:annotationXML>
            <emma:emma xmlns:emma="http://www.w3.org/2003/04/emma" version="1.0">
              <emma:interpretation id="{E3A46F6F-6B56-42C6-96B4-15ED994D1DC5}" emma:medium="tactile" emma:mode="ink">
                <msink:context xmlns:msink="http://schemas.microsoft.com/ink/2010/main" type="inkWord" rotatedBoundingBox="15924,8803 18949,9149 18846,10043 15822,9697"/>
              </emma:interpretation>
              <emma:one-of disjunction-type="recognition" id="oneOf1">
                <emma:interpretation id="interp5" emma:lang="en-US" emma:confidence="0">
                  <emma:literal>Mewing,</emma:literal>
                </emma:interpretation>
                <emma:interpretation id="interp6" emma:lang="en-US" emma:confidence="0">
                  <emma:literal>M (w) rig</emma:literal>
                </emma:interpretation>
                <emma:interpretation id="interp7" emma:lang="en-US" emma:confidence="0">
                  <emma:literal>M (wines</emma:literal>
                </emma:interpretation>
                <emma:interpretation id="interp8" emma:lang="en-US" emma:confidence="0">
                  <emma:literal>M (w) reg</emma:literal>
                </emma:interpretation>
                <emma:interpretation id="interp9" emma:lang="en-US" emma:confidence="0">
                  <emma:literal>M (wires</emma:literal>
                </emma:interpretation>
              </emma:one-of>
            </emma:emma>
          </inkml:annotationXML>
          <inkml:trace contextRef="#ctx0" brushRef="#br0" timeOffset="3673.2101">2223 314 3870,'-15'-23'3612,"15"23"129,-3-16-129,3 16-1419,0 0-774,9-14 0,-9 14-387,19 0-129,-3 11 0,-16-11 0,22 30-129,-15-10-129,7 12 0,-5 0-129,5 9-129,-5-1 0,7 5-129,-3-4 0,3-4-129,-2-5 0,-2-3-129,-1-13 129,-11-16 0,21 9 0,-21-9-129,25-24 129,-12 0 0,1-12-129,2 0 129,2-3-129,1-2 0,1 2 0,-1 7-129,1 2 129,-2 9 0,-2 5 0,-16 16-129,23-18 129,-23 18 0,16-4-129,-16 4 129,7 13 0,-7 6 0,0 10 129,2 6 0,-2 8-129,2 10 129,-2 3 0,3 4 0,-1-1-129,1-4 129,1-7 0,0-5-129,1-10 0,-2-6 0,1-7-129,-4-20 0,7 21-387,-7-21-387,0 0-1677,20-7-1935,-17-15 0,10-1-258,-8-14-516</inkml:trace>
          <inkml:trace contextRef="#ctx0" brushRef="#br0" timeOffset="3124.1787">2267 188 387,'0'0'3096,"0"0"645,18-10 0,-18 10-1419,0 0 0,16-9-129,-16 9-258,0 0-387,0 0-258,0 0-129,0 0-258,0 21-129,-5 0-258,-1 17 0,-6 8 0,5 14 0,-9 4-258,7 11 0,-2-4 0,6 0-129,-2-7 0,5-7 0,0-16-129,2-10 0,0-10-129,0-21-129,0 0-387,0 0-258,21-4-774,-21-29-1677,6-7-903,6-2-516,-8-15 129,7 5-387</inkml:trace>
          <inkml:trace contextRef="#ctx0" brushRef="#br0" timeOffset="4016.2297">3155 274 4515,'26'0'3612,"-26"0"129,0 0-258,0 0-1806,0 0-516,-21 7 258,7 18 0,-13-1-129,9 19 0,-8 0-258,10 19-129,-7-3-129,14 17-129,-4-8-129,13 5 0,-2-11-129,6-1-129,10-13-129,8-9 0,3-9-258,1-14-129,6-2-258,-3-14-387,12 2-1032,-16-4-2451,-1-19 0,3 1-645,-11-10 387</inkml:trace>
          <inkml:trace contextRef="#ctx0" brushRef="#br0" timeOffset="4528.259">3349 786 5418,'0'0'3741,"0"0"-258,9 0 258,-9 0-2709,0 0 0,0 0 387,8 14-258,-4 6-129,-4-20 129,0 41-258,-2-20 0,2 11-258,0-5-258,2 1 0,3-7 0,8-1-258,-13-20 129,28 20-129,-10-20 0,3-4 0,-1-10 0,1-6-129,-1-3 129,-2-2-129,-2 4-129,-4 1 129,-12 20 0,18-18-129,-18 18 129,0 0-129,19 20 129,-11-2 0,0 1 0,5-1 129,-13-18-129,28 27 0,-12-22 129,0-1 0,-16-4 0,27-4-129,-27 4 129,18-28 0,-16 5-129,-1-1 129,-1-2-129,-3-1-129,-2 4 0,-6-4-258,9 11-516,-14-10-774,16 26-2064,0-23-645,0 6-258,0 17-258,0-28-129</inkml:trace>
          <inkml:trace contextRef="#ctx0" brushRef="#br0" timeOffset="4882.2792">3818 275 5805,'0'0'3612,"9"-1"0,-9 1 258,0 0-2838,0 0 129,20 19 129,5 15 0,-13 3 129,17 18-129,-13-1-258,10 13-258,-12-1-258,4 5 0,-11-8-129,2 2-129,-9-13 0,0-4-129,-14-9 129,-2-3-129,-4-10-129,-1-6 0,2-2-129,-3-13-516,22-5-645,-19 7-2064,19-7-903,14-7-516,9-12-129,16 3-129</inkml:trace>
          <inkml:trace contextRef="#ctx0" brushRef="#br0" timeOffset="6248.3574">4428 761 2451,'-17'-9'2967,"17"9"516,0 0-387,0 0-1806,0 0 129,0 0 0,9 25-129,-6-9 0,4 11-258,-5-8 0,5 13-258,-7-9-129,4 4-129,-4-27 129,0 29-129,0-29 0,0 0 0,-15-2-129,10-14 0,-4-11 0,6-5-258,-1-5-129,4-4 129,0 2-129,2 1 0,7 10 129,1 1-129,3 11 0,-13 16-129,28-12-129,-28 12-258,29 7-258,-29-7-645,30 23-645,-30-23-129,36 30-258,-36-30-129,37 34 387,-37-34 258,34 30 1032,-34-30 903,26 25 903,-26-25 903,25 18 0,-25-18 258,31 5-258,-12-5-258,-3-7-387,11-4-258,-8-6-387,5-3-258,-7-1 0,-1-2-129,-10-1 129,-5 3-129,-2 3 129,1 18 129,-38-16 0,15 16 129,-11 11 0,9 16 0,-7-4 0,15 16 0,-3-5-129,13 7-129,3-8 0,6-4-129,12-8-129,10-8-258,8-4-258,-4-9-645,16-2-645,-11-20-1161,-1-8-1161,5 4-516,-14-15-129,4 9 129</inkml:trace>
          <inkml:trace contextRef="#ctx0" brushRef="#br0" timeOffset="6497.3717">4982 642 2967,'0'0'3741,"0"0"0,5 14 129,7 7-1161,-1 11-903,-6-10-258,15 17-387,-9-14-129,14 16 0,-11-13-387,11 9 129,-11-4-258,5 2 0,-6-5-258,-1 1 0,-8-8 0,-1 2-258,-3-8 129,0-17-129,-23 22-129,2-19-129,1-3-258,-13-3-645,10-8-1935,-2-5-1032,-9-18-258,9-1-129,-7-20-387</inkml:trace>
          <inkml:trace contextRef="#ctx0" brushRef="#br0" timeOffset="6720.3844">4761 327 11739,'-21'-13'4773,"3"5"-516,18 8 387,0 0-3483,-27-9-516,27 9 0,0 0-516,0 0-645,0 0-2838,13 7-903,-13-7-387,0 0-129,23 9-516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2:14.0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5873B3-B869-44EB-97AA-E29C78A32CF3}" emma:medium="tactile" emma:mode="ink">
          <msink:context xmlns:msink="http://schemas.microsoft.com/ink/2010/main" type="writingRegion" rotatedBoundingBox="2044,12387 5641,13765 5153,15038 1556,13660"/>
        </emma:interpretation>
      </emma:emma>
    </inkml:annotationXML>
    <inkml:traceGroup>
      <inkml:annotationXML>
        <emma:emma xmlns:emma="http://www.w3.org/2003/04/emma" version="1.0">
          <emma:interpretation id="{04FEBC5A-99DC-4F7D-A269-E65F136EFCC4}" emma:medium="tactile" emma:mode="ink">
            <msink:context xmlns:msink="http://schemas.microsoft.com/ink/2010/main" type="paragraph" rotatedBoundingBox="3252,12850 4772,13638 4543,14079 3024,13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43DBFC-4412-4D2B-BFCB-994D7E990D42}" emma:medium="tactile" emma:mode="ink">
              <msink:context xmlns:msink="http://schemas.microsoft.com/ink/2010/main" type="line" rotatedBoundingBox="3253,12850 4772,13638 4543,14079 3024,13290"/>
            </emma:interpretation>
          </emma:emma>
        </inkml:annotationXML>
        <inkml:traceGroup>
          <inkml:annotationXML>
            <emma:emma xmlns:emma="http://www.w3.org/2003/04/emma" version="1.0">
              <emma:interpretation id="{1E39A010-93E6-477C-B933-391A969DF1FF}" emma:medium="tactile" emma:mode="ink">
                <msink:context xmlns:msink="http://schemas.microsoft.com/ink/2010/main" type="inkWord" rotatedBoundingBox="3253,12850 4772,13638 4543,14079 3024,13290">
                  <msink:destinationLink direction="to" ref="{12A07F03-D1D0-4692-B0A5-999F6DC9E743}"/>
                </msink:context>
              </emma:interpretation>
              <emma:one-of disjunction-type="recognition" id="oneOf0">
                <emma:interpretation id="interp0" emma:lang="en-US" emma:confidence="1">
                  <emma:literal>Incase</emma:literal>
                </emma:interpretation>
                <emma:interpretation id="interp1" emma:lang="en-US" emma:confidence="0">
                  <emma:literal>Incas,</emma:literal>
                </emma:interpretation>
                <emma:interpretation id="interp2" emma:lang="en-US" emma:confidence="0">
                  <emma:literal>Incas.</emma:literal>
                </emma:interpretation>
                <emma:interpretation id="interp3" emma:lang="en-US" emma:confidence="0">
                  <emma:literal>Incas;</emma:literal>
                </emma:interpretation>
                <emma:interpretation id="interp4" emma:lang="en-US" emma:confidence="0">
                  <emma:literal>hase</emma:literal>
                </emma:interpretation>
              </emma:one-of>
            </emma:emma>
          </inkml:annotationXML>
          <inkml:trace contextRef="#ctx0" brushRef="#br0">101 0 903,'0'0'2451,"0"0"-129,0 0 258,0 0-1032,0 0-129,0 0-258,0 0 0,0 0 129,0 0-129,2 13 129,-2-13-129,0 35 129,-7-15-129,5 17-129,-9-6-129,6 17 129,-7-7-258,4 8-258,-4-6-129,5 2-258,-2-10 129,2-3-258,-2-9 129,5-3-129,4-20 129,-8 16-258,8-16-129,0 0-258,0 0-1161,-4-13-1806,4 13-258,0-21-645,0 3 129</inkml:trace>
          <inkml:trace contextRef="#ctx0" brushRef="#br0" timeOffset="497.0284">94 356 1806,'16'0'3096,"-16"0"129,0 0 258,0 0-1290,0 0-129,0 0-387,0 0-129,0 0-258,21 25-258,-21-25-129,6 34-129,-6-18-258,0 5-258,0-21 129,0 29 0,0-29-129,-7 18-129,7-18 129,0 0 0,0 0 0,0 0-129,7-13 0,9 1 129,3 1-258,3 0 129,4 4-129,-3 5 0,-1 2 0,-3 4 129,-19-4 0,22 28-129,-21-10 258,-1 2-258,0-2 258,0-1-129,-1-1-129,1-16-129,-4 22-516,4-22-516,0 0-2193,0 0-645,0 0-516,0 0 129,0 0-516</inkml:trace>
          <inkml:trace contextRef="#ctx0" brushRef="#br0" timeOffset="1331.0761">736 628 1161,'0'0'2451,"0"0"0,0 0 516,0 0-645,0-9-129,0 9-645,0-16-129,0 16-387,0 0-129,-7-21-129,7 21-129,-21-14-129,3 7 129,-2 7-258,-8 0 129,-1 7 0,-6 4-129,3 8 258,-4-1-258,10 5 0,-5-2 129,15 1-258,0-6 0,15 0 0,1-16-129,16 19 0,8-12-387,3-7-258,12 4-774,-7-4-774,11-7-1935,3 7-129,-16-7-258,11 7-129</inkml:trace>
          <inkml:trace contextRef="#ctx0" brushRef="#br0" timeOffset="1864.1066">902 753 903,'23'0'1935,"-23"0"129,0 0 258,5-18-129,-5 18-258,0 0-387,0-16 129,0 16-387,0 0 0,-11-12-387,11 12 0,-25-2-258,8 2 0,1 2-258,-7 8 0,-1 6-129,1 2 0,0 0 0,2 3-129,3-3 129,6-2 0,12-16 0,-11 23 129,11-23-129,9 4-129,7-4 0,3-6 129,5-4-258,0-3 0,3 3 0,-2-3-129,-2 4 129,-3 4-129,-4 3 0,-16 2 129,17 4 0,-17-4 0,6 28 129,-6-10-129,2 0 129,-2 1-129,0-19-129,8 32-387,-8-32-774,0 0-1290,29 22-1419,-29-22 0,25 0-258,-18-13-129</inkml:trace>
          <inkml:trace contextRef="#ctx0" brushRef="#br0" timeOffset="2282.1305">1216 815 1935,'9'-16'2451,"-9"16"-129,0 0 129,0 0-1677,0-18 129,0 18 129,-10-9-129,10 9 387,-31-1-258,14 1 0,1 0 0,-2 1-258,18-1-258,-30 16-129,30-16 0,-25 20-129,25-20 129,-11 20 0,11-20 129,0 21 0,0-21 0,7 27-129,6-11 129,-13-16 0,21 32-129,-12-15 0,1-1-129,-6 4-129,-2-2 129,-2-18-129,-4 25 0,4-25 0,-25 12-129,8-10-258,-5-2-387,22 0-387,-35-21-645,35 21-903,-15-25-1548,10 0-129,5 25-129,9-43 258</inkml:trace>
          <inkml:trace contextRef="#ctx0" brushRef="#br0" timeOffset="2751.1573">1328 904 2193,'-16'16'2451,"4"-16"258,12 13-129,0-13-1419,0 0 129,-7 17 129,7-17 129,0 0 129,5 16 0,-5-16-387,20 9-129,-2-3-516,-18-6-129,30 0-129,-14-2 0,0-2-258,-16 4 0,27-25 0,-19 9 0,-8 16 0,6-30 0,-6 30-129,-7-27 129,-9 19-129,-4 2 0,-5 6 129,-3 2 0,-1 12 258,-1 9-258,5 4 129,0 3-129,11 4 129,2-2 0,12 0 0,0-5-129,14-2 0,7-9-129,4-7-387,11-1-258,-10-8-903,12 0-1419,-6 0-1032,-15-7-516,7 6 129,-24 1-387</inkml:trace>
        </inkml:traceGroup>
      </inkml:traceGroup>
    </inkml:traceGroup>
    <inkml:traceGroup>
      <inkml:annotationXML>
        <emma:emma xmlns:emma="http://www.w3.org/2003/04/emma" version="1.0">
          <emma:interpretation id="{BBFEE9C4-669E-4027-99FC-24993414C1E0}" emma:medium="tactile" emma:mode="ink">
            <msink:context xmlns:msink="http://schemas.microsoft.com/ink/2010/main" type="paragraph" rotatedBoundingBox="1799,13028 5395,14406 5153,15038 1556,13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3F8779-FFED-4C01-8428-02E5DF10A978}" emma:medium="tactile" emma:mode="ink">
              <msink:context xmlns:msink="http://schemas.microsoft.com/ink/2010/main" type="inkBullet" rotatedBoundingBox="1780,13077 2180,13231 2115,13403 1714,13249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-216087.3593">-1434 401 774,'0'0'2193,"0"0"258,0 0 0,0 0-1032,0 0-258,0 0-387,0-11-129,0 11-129,0 0 0,23-12 129,-23 12 0,20-4-258,-20 4 0,25 0-129,-25 0 129,28 2-129,-8 3-129,-1 0 0,4 1-129,-1-3 0,1 3 0,-2-5 0,2 5 0,-5-6 0,3 0 0,-3 2 258,2-2-129,1 0-129,-1-4 258,-1-1-258,-1-1 258,0 3-258,-18 3 129,27-7-129,-27 7 0,0 0 0,16-4 0,-16 4 0,0 0 0,0 0 0,0 0 0,0 0 0,0 0-258,-8 9 0,8-9-516,0 0-645,-17 27-1161,-3-27-774,20 12 0,-18-12 0</inkml:trace>
      </inkml:traceGroup>
      <inkml:traceGroup>
        <inkml:annotationXML>
          <emma:emma xmlns:emma="http://www.w3.org/2003/04/emma" version="1.0">
            <emma:interpretation id="{CDE28E29-F103-4765-8285-45F5C93616A4}" emma:medium="tactile" emma:mode="ink">
              <msink:context xmlns:msink="http://schemas.microsoft.com/ink/2010/main" type="line" rotatedBoundingBox="2973,13478 5395,14406 5153,15038 2731,14110"/>
            </emma:interpretation>
          </emma:emma>
        </inkml:annotationXML>
        <inkml:traceGroup>
          <inkml:annotationXML>
            <emma:emma xmlns:emma="http://www.w3.org/2003/04/emma" version="1.0">
              <emma:interpretation id="{B4C25788-8DAE-47A1-9004-43E6895C713A}" emma:medium="tactile" emma:mode="ink">
                <msink:context xmlns:msink="http://schemas.microsoft.com/ink/2010/main" type="inkWord" rotatedBoundingBox="2973,13478 5395,14406 5153,15038 2731,14110">
                  <msink:destinationLink direction="from" ref="{12A07F03-D1D0-4692-B0A5-999F6DC9E743}"/>
                </msink:context>
              </emma:interpretation>
              <emma:one-of disjunction-type="recognition" id="oneOf2">
                <emma:interpretation id="interp6" emma:lang="en-US" emma:confidence="0">
                  <emma:literal>Mantraps</emma:literal>
                </emma:interpretation>
                <emma:interpretation id="interp7" emma:lang="en-US" emma:confidence="0">
                  <emma:literal>Me. sloops</emma:literal>
                </emma:interpretation>
                <emma:interpretation id="interp8" emma:lang="en-US" emma:confidence="0">
                  <emma:literal>Mows loops</emma:literal>
                </emma:interpretation>
                <emma:interpretation id="interp9" emma:lang="en-US" emma:confidence="0">
                  <emma:literal>Ma. sloops</emma:literal>
                </emma:interpretation>
                <emma:interpretation id="interp10" emma:lang="en-US" emma:confidence="0">
                  <emma:literal>Maws loops</emma:literal>
                </emma:interpretation>
              </emma:one-of>
            </emma:emma>
          </inkml:annotationXML>
          <inkml:trace contextRef="#ctx0" brushRef="#br0" timeOffset="3516.2011">-155 772 6063,'-12'9'3870,"12"9"0,-16-11 0,0 7-2322,5 15-129,-9-6-129,11 13 0,-12-6-387,12 5 0,-9-4-516,6 3 0,-1-8-258,5 1 0,-1-8-129,-2-1 0,11-18-129,-14 20-258,14-20-387,0 0-774,0 0-903,0 0-1032,-9-18-774,9 18 0,11-48-129</inkml:trace>
          <inkml:trace contextRef="#ctx0" brushRef="#br0" timeOffset="4174.2386">-224 817 1032,'0'0'2322,"0"0"129,0 0 1032,0 0-1806,0 0-129,0 0 258,0 0-129,21 2 129,-21-2-129,0 0-387,0 0-258,0 0-129,0 0-129,21 16-129,-21-16 0,0 0-258,9 19 0,-2 1 129,-7-1-129,6 12 0,-6-1-129,3 5 0,1-1 0,-1 0 0,-1-5-129,0-5 0,0-6 0,-2-18 0,0 0 0,0 0 0,16 2 0,-16-2-129,17-27 129,-4 4-129,1-2 129,4 0-258,0-3 129,1 3 0,1 5 0,-2 3 0,-1 2-129,-17 15 129,27-19 0,-27 19 0,0 0-129,16-5 129,-16 5 0,4 8 0,-4-8 0,0 36 129,0-8-129,-4 6 129,-1 5-129,-1 2 129,-2 0 0,0 2 0,1-6-129,0-5 129,0-7-129,4-3 129,3-22-129,-8 21-129,8-21 0,0 0-129,0 0-258,0 0-258,0 0-387,-10-20-1032,10 20-1806,2-19-387,-1 1 0,-1 18-387</inkml:trace>
          <inkml:trace contextRef="#ctx0" brushRef="#br0" timeOffset="4593.2627">334 1048 2580,'23'-9'3483,"-23"0"258,0 9 0,0 0-1290,0 0-645,0 0 0,0 0-387,0 0-258,-16-7-129,16 7-258,-26 13 0,11 10-258,-10 0-129,6 16 129,-10-3-129,10 12 0,-8-4 0,11 6 0,0-9-129,9 2 0,0-11-129,7-4 129,0-10-129,0-18-129,23 21 129,-7-19-129,0-2 0,2-4-387,5-1-258,-9-13-516,15 13-774,-19-13-1548,5 2-774,-15 16-516,24-25 387,-24 25-645</inkml:trace>
          <inkml:trace contextRef="#ctx0" brushRef="#br0" timeOffset="5207.2976">418 1315 1161,'0'0'3096,"0"0"0,0-18 258,0 18-1290,0 0-258,0 0-258,0 0 129,0 0-387,0 0-129,0 0-258,-7 22 0,7-22-258,-13 32 258,3-16-387,8 8 258,-7-4-387,9 3 0,-4-7 0,4 4-129,0-20 0,9 18 0,-9-18-129,18 3 0,-18-3 0,25-2 0,-25 2-129,27-10 0,-27 10 129,23-6-129,-23 6-129,16 0 129,-16 0 0,0 0 0,19 15 0,-19-15 0,0 0 0,18 16 129,-18-16-129,16 0 129,-16 0 0,21 0-129,-21 0 129,18-15-129,-18 15 129,16-19-129,-16 19 0,14-20 129,-14 20-129,6-19 0,-6 19-129,3-18 129,-3 18-258,0 0-387,0 0-516,-3-18-1935,3 18-903,0 0-387,0 0-258,0 0-258</inkml:trace>
          <inkml:trace contextRef="#ctx0" brushRef="#br0" timeOffset="5711.3266">738 1233 1806,'14'-23'2709,"-14"23"645,16 0 0,-16 0-1935,23 7 258,-5 9 129,-18-16 0,32 43 0,-23-22-387,12 18-129,-15-10-258,6 13-258,-12-8 129,0 7-258,-2-9-129,-7 4-258,-8-11 129,-5 0-387,3-4-258,-10-9-516,12 4-903,-12-8-2064,8-8-645,21 0 0,-18 0-387</inkml:trace>
          <inkml:trace contextRef="#ctx0" brushRef="#br0" timeOffset="6268.3585">1144 1244 5160,'0'0'3870,"0"11"0,3 12 387,-3 3-1935,-11-1-774,11 20 0,-5-10 0,5 15-258,-4-9-516,4 3-258,0-10-129,0-2-516,2-7-129,-2-25-774,13 29-1290,-13-29-1935,0 0 0,26 0-258,-18-18-258</inkml:trace>
          <inkml:trace contextRef="#ctx0" brushRef="#br0" timeOffset="7303.4176">1309 1457 6837,'0'0'3354,"0"9"258,0 11 258,-2 5-2580,-3-4 0,5 15-129,0-10 0,16 12 129,-7-10-129,12 2-516,-3-10-129,5-2-258,-3-13-129,3-5 0,-4-7 0,-5-13-129,-3-8 0,-7-6 129,-4-3-387,-6-2 258,-8 3-258,-5 4 258,-1 7-258,-1 7 258,-1 11-129,3 7 0,3 0 0,16 0 0,-11 27-129,11-27-129,11 25-387,-11-25 0,44 14-258,-17-14 258,14 4-129,-15-4 129,10 0 258,-13 0 258,-1-2 387,-22 2 258,0 0 129,0 0 129,-2 9 129,2-9 0,-29 21 129,20-1-258,9-20 129,-16 32-258,16-32 0,0 26-258,0-26 129,22 15-129,-6-15-129,2 0 129,-1-4-129,1-5 258,-18 9-387,29-27 129,-29 27-129,10-30 129,-10 30-258,-5-25 129,5 25-129,-25-18-129,25 18-258,-25-10-129,25 10-129,-16-4-387,16 4 129,0 0-387,16 0 387,-16 0-129,27 2 387,-27-2-129,30 4 516,-30-4 129,28 8 387,-28-8 258,25 18 258,-10 4 129,-8-3 129,10 17 129,-13-2 0,14 15 0,-16-2 0,12 11-258,-12-6-129,7 1-129,-9-8-258,7-6 129,-7-11-129,5-12 0,-5-16-258,0 0 129,5-23 0,-3-11-129,-2-10 0,0-9-129,-2-4-129,-1-4 258,3 4-258,0 4 129,5 10-129,6 6 258,5 12-258,5 9 387,0 9-129,1 7 0,-3 0 0,-3 12 129,-16-12 0,22 34-129,-19-16 129,-3 3-129,-5-1 129,-7-1-258,-8-3 0,-5-7-387,5 2-258,-12-11-1161,32 0-1161,-26 0-1290,26 0 129,-9-21-258,9 1-258</inkml:trace>
          <inkml:trace contextRef="#ctx0" brushRef="#br0" timeOffset="7695.4401">2191 1536 2193,'0'0'2580,"-18"-6"387,18 6-258,-32 2-1161,13 0-645,1 1 645,0 3-258,2-1 129,-2 2-258,18-7 0,-21 20-129,21-4-258,0-16-129,5 26-129,-5-26 258,25 29-258,-25-29 129,38 25 0,-38-25-129,32 26 0,-32-26-129,23 29 0,-23-29 0,7 30-129,-7-30 0,-5 29-129,5-29 129,-31 19-129,10-13-129,-2-5-129,3 1-258,-3-4-387,23 2-1161,-25-1-2451,25 1 129,0-20-387,0 20-387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4:30.5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764905-B283-42DA-A7EC-ABEFBBD93CA0}" emma:medium="tactile" emma:mode="ink">
          <msink:context xmlns:msink="http://schemas.microsoft.com/ink/2010/main" type="inkDrawing" rotatedBoundingBox="17729,14458 19730,14418 19735,14659 17734,14699" shapeName="Other">
            <msink:destinationLink direction="with" ref="{50D90943-94D9-4E18-A68B-4F6FB81C8621}"/>
          </msink:context>
        </emma:interpretation>
      </emma:emma>
    </inkml:annotationXML>
    <inkml:trace contextRef="#ctx0" brushRef="#br0">0 252 1,'0'0'0,"0"0"128,0 0 517,11-2 129,-11 2 129,0 0 258,0 0 258,0 0-129,0 0 387,0 0-387,0 0-258,16-5-129,-16 5 0,0 0-258,14-18 258,-14 18-129,20-18-129,-20 18 129,26-25-129,-8 13-258,-2-4-129,4 1-129,1-2 0,2 2-129,2 0 0,0-1 0,5 4 0,0-1 0,6 1 129,0 3-129,3 0 0,-2 2 129,6 2-129,-4-1 129,5 3-129,-4 1 258,0 2-258,1 0 129,-2 0 0,2 0 0,-1 0 258,2 4-258,-3-3 129,4 5-129,-4-4 129,6 3-129,-6-2 129,3 3-129,-1-3 129,2 3-129,-4-3 0,0 1 0,-3-1 0,1 1 129,-3-2-129,2 1 129,-4-1-129,1 0 129,1-2-129,0 2 0,0-2-129,-2 0 129,-2 0-129,-5 1 129,0-1 0,-7 2-129,-1 0 129,-17-2 0,27 5 129,-27-5-258,27 9 0,-27-9 0,32 11 0,-16-6-387,5 2 129,-3-1-129,7 7-258,-9-8-645,11 11-1290,1 2-1290,-28-18-387,46 25 0,-46-25 129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4:33.3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530B99-7229-4245-89C6-DE82389CC0F9}" emma:medium="tactile" emma:mode="ink">
          <msink:context xmlns:msink="http://schemas.microsoft.com/ink/2010/main" type="inkDrawing" rotatedBoundingBox="19484,14452 22256,14602 22252,14679 19480,14529" shapeName="Other"/>
        </emma:interpretation>
      </emma:emma>
    </inkml:annotationXML>
    <inkml:trace contextRef="#ctx0" brushRef="#br0">0 34 1935,'9'15'2451,"-9"-15"-516,0 0-1290,18-6-645,-2 3-129,1-1 129,7-1 0,-1 1 0,0-1 387,0 0-129,2 3 387,-2-2-258,0 3 258,4-3-129,-2 2 129,5 2-129,0 0-258,6 0-129,-2 0-129,5 0 129,-2 0-129,6 0 0,-2 0 0,0 0 0,-1 2 0,3 2 258,0-3-258,-1 5 129,1-3 129,0 4-129,3-1 0,0 1 0,6-2 0,-2 0 0,7 1 0,0-3 0,1 1 258,1-1-129,-2-1 258,2 0-129,-6 0 0,2 0 0,-7-2 258,2 3-129,-4-3-258,4 2 0,-7 0-129,3-1 0,-3-1-129,1 4 0,-5-2 129,2 0-129,-2-1 0,-3 1 0,1 2 0,-3-1 129,0 1-129,-4-1 0,2 1 129,-5-1 129,-1-1-129,-2 0 129,0 0-129,-2 0 0,1-1 258,0 1-258,2-2 0,0 2-129,0 0 0,3 1 129,-5-1-258,0 2 258,-1-3-258,-1 1 129,-5 2 0,2-1-258,-18-3-387,27 6-129,-27-6-645,28 5-258,-12-3-516,4 1-258,-4-3 0,9 2-129,-8-2 387,10 4 516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54:38.3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D90943-94D9-4E18-A68B-4F6FB81C8621}" emma:medium="tactile" emma:mode="ink">
          <msink:context xmlns:msink="http://schemas.microsoft.com/ink/2010/main" type="inkDrawing" rotatedBoundingBox="2447,8580 19842,9503 19573,14578 2178,13654" semanticType="callout" shapeName="Other">
            <msink:sourceLink direction="with" ref="{DC764905-B283-42DA-A7EC-ABEFBBD93CA0}"/>
          </msink:context>
        </emma:interpretation>
      </emma:emma>
    </inkml:annotationXML>
    <inkml:trace contextRef="#ctx0" brushRef="#br0">17234 5492 2064,'15'23'3096,"-15"-23"0,0 0-258,0 0-1935,19 9-516,-19-9-129,20 4-129,-20-4 387,17 2 0,-17-2 258,0 0 258,0 0 0,0 0-129,0 0 258,0 0-258,0 0-129,0 0-258,-5-13-258,5 13 0,0 0-129,0 0 0,-19-19-129,19 19 129,0 0-129,-24-22 129,24 22-129,-21-21 129,7 5 0,14 16 129,-29-32-129,17 12 129,-4-1 129,3-2 0,-1-4-129,4-1 129,-3-4 0,2 0-129,-5-7 0,2-2-129,-5-7 129,1-4-129,-7-5 129,0-2-129,-5-5 0,3 0 0,-3-5 0,3 1-129,1-3 129,-1 5-129,4-1 129,-2-1-129,2 2 0,-2-1 129,-2 1-129,-3-2 0,-4 1 0,-3-4 129,-4 1-129,-2-6 0,-1-1 129,-1 1-129,-1-4 129,1 5-129,1-3 0,0 5 0,1-4 0,0 6 129,-1-2-129,1 4 0,-3 0 0,5-4 129,-5-2-129,3-3 129,-2-1-129,1 3 0,1-2 129,2 3-258,0-3 258,2 6-129,0 3 0,2 9 0,1-1 0,1 4 0,-1 4-129,0-1 129,1 5-129,-2-3 129,3 2-129,-5 0 129,1 1-129,-3-3 0,2 2 258,0-1-258,0 3 258,0 1-258,1 3 258,5 3-258,-3-2 129,6 6 0,0-2 0,-1 5 0,1 2 0,2 2 0,-1 1 0,1 3-129,1 3 258,2 5-258,0-2 258,2 6-129,4 0-129,-1 1 129,2 1 0,0 1 0,2 0 0,-1 3 0,-3 0 0,-1 3 0,-1 0 0,-3-2 0,2 3 0,-3-1 0,-1 3 0,-1 0 0,-3-1 0,-1-1 0,0 2 0,-3-1 0,-1-1 0,-3 2 0,2-1 0,-4-4 0,-2 1 0,0-2 258,1-1-258,-3-2 129,1 2-129,-1-2 258,-5-3-258,4 2 258,-4-1-258,1 1 0,-1-1 0,2 1 0,0-2 0,0-1 0,3 1 0,1 0 0,1 0 0,-3 0 0,0 1 0,-6-1 0,-1 1 0,-10 1 0,1-1 0,-7 5 0,-1-1 0,-1 2 0,0-2 0,2 2 0,1-1 129,8 1-129,-3 2 0,6-2 0,-1-2 0,3-3 0,-1 1 129,1 2-129,0-3 0,0-1 0,0 1 0,-2-3 0,2-1 0,-2 2 0,-2-2 0,2 0 0,-1 2 0,2-4 0,1-1 129,4-3-258,-1 1 258,8 1-129,-1-1 0,2-2 0,3 3 0,0-1 129,-2 1-129,1 6 129,-2 0-129,0 3 0,-3 2 0,-2 2 0,0 2 129,-3 0-129,-3 1 0,-1 0 0,-2 4 0,-3-3 0,-3-1 0,-1 1 0,-1-1 0,-3 1 0,-1 1 0,-1-3 0,-1-1 0,0-3 0,0 2 0,0 0 129,-1-2-129,-2 0 0,-1 0 0,-3 2 0,1 0 0,-3 2 0,2-2 0,-2 5 0,2-2 0,3 1 0,-2 1 0,6 0 0,-2 0 0,2 2 0,2 0 0,-2 0 0,0 0 0,-2 0-129,0 2 129,0 0 0,0 2 0,-2-3 0,4 3 129,0-2-258,1-2 258,3 1-129,-1-1 0,2 2 0,-1 0 0,1 0 0,-3-2-129,1 2 129,-1 3 0,-1 0 0,3 1 129,-6-1-129,2 2 0,0-3 0,-1 1 0,1 2 0,2-2 0,-1-1 0,1 3 0,3-2 0,2-1 0,2 1 0,3-1 0,1 3 0,1 0 0,2-3 0,-1 1 0,3 0 0,-2 2 0,0 1 0,0-1 0,-2 0 0,0-4 0,0 3 0,2-1 0,1 0 0,3-1 0,1 1 0,0 1 0,2-1 0,2 2 0,1 2 0,1 0 0,-1 1 0,3 3 0,-1-1 0,2-1 0,0 1 0,2-3 0,-2 2 0,0 0 0,0-2 0,-1-2 0,-1-2 0,0 0 0,-3 3 0,2-1 0,-4-2 0,1 2 0,-1-2 0,0 1 0,4 1 0,-2 2-129,3 0 258,2 0-258,2-1 129,0 1 0,3-2 0,1 2 0,-1-2 0,2 2 0,-1-2 0,-1-1 0,2 1 0,-1-2 0,-1 4 129,0-2-258,-1 2 258,3-2-258,-1 2 129,-1 0 0,2 0 129,2-2-129,0 2 0,2-2 0,0 0 0,1 0 0,-1 0-129,3 1 129,1-1 0,1 2 0,-4-1 0,1 1 0,1-2 0,-3 2 0,5 0 0,-3 2 0,1-2 0,-1 0 0,4 0 0,-2 0 0,4-1 0,-1 1 0,0 2 0,-2-2 0,2 0 0,-4 1 0,1 1 0,-1 0 129,0-1-129,-3 3 0,0-1 129,0 1-129,-2 1-129,0 0 258,0 2-258,0 0 0,-2 2 0,0 2 129,-2-3-129,1 1 129,-3-2 0,1 2-129,-4 0 129,0 1 0,-1 1 0,-1-2 0,0 0 129,1 3-258,2 0 258,0 2-258,2-1 258,1 1-129,1 0-129,1 2 129,-1 0 129,-1 1-258,-2 3 258,-1-1-129,0 1 0,-1 1-129,0-1 129,2-3 0,1 1 0,4 0 0,1-6 0,2 0 0,1 1 0,0-3 0,0 1 0,-2 1 0,-2-1 0,-2 1 0,-3-1 0,0-1 0,-5 1 0,1-1 0,-3 1 0,-1-2 0,3 1 0,-1-1 0,5 2 0,-1-3 129,3 3-129,1-2 129,1-1-258,1 1 258,-1 4-129,2-3 129,-1 3-258,-1 1 129,1 2 0,-1-1 0,2 1 0,0 2 0,4-2 0,0 2 0,0-2 0,3 1 0,0-3 0,2 0 0,2 1 0,0 0 0,2 3 0,-2 3 0,1 2 0,-1 6-129,0-1 129,2 4 0,-4 0 0,2-2 0,0-3 0,1-8 0,1-1 0,3-8 0,2-3 0,0-5 0,16-11 0,-25 18 0,25-18 0,-18 11 0,18-11 0,0 0 0,-17 7 0,17-7 0,0 0 0,0 0 0,0 0 129,0 0-129,0 0 0,0 0 0,0 0 0,0 0 0,0 0-129,0 0 129,-11 17-129,11-17 129,0 20 0,0-4-129,0-16 129,0 30 0,2-14 0,-2-16 0,0 29 0,0-29 0,0 25 0,0-25 0,-4 19 0,4-19 0,-7 20 0,7-20 0,-5 16 0,5-16 0,-4 18 0,4-18 0,0 0 0,-2 17 0,2-17 0,0 0 0,0 0 0,0 0 0,0 0 0,0 0 0,-16 6 0,16-6 0,-17-2 0,17 2 0,-25-16 0,25 16 0,-27-21 0,11 10 0,16 11 0,-28-23 0,28 23 129,-25-20-129,25 20 0,-16-14 0,16 14 0,0 0 0,0 0 0,-16-16 0,16 16 0,0 0 0,0 0 0,0 0 0,0 0-129,0 0 129,0 0-129,0 0 129,0 0-129,0 0 129,0 0 0,12 11-129,-12-11 129,23 16 0,-23-16 0,31 23 0,-15-13 0,5-1 0,2-2 0,4-1 0,-1-1 129,5-3-129,-5 0 0,1-2 0,-2 0 0,-6 0 0,-3-2 0,-16 2 129,25-11-129,-25 11 129,0 0-129,16-21 0,-16 21 129,9-16-129,-9 16 0,0 0 0,4-16 0,-4 16 0,0 0-129,0 0-129,0 0-387,0 0-1032,0 0-2322,0 0-258,10-16-516,-10 16 129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34:35.0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6ED3D9-0FD4-4949-B6C0-5737FDF2977F}" emma:medium="tactile" emma:mode="ink">
          <msink:context xmlns:msink="http://schemas.microsoft.com/ink/2010/main" type="inkDrawing" rotatedBoundingBox="3396,7695 15232,7285 15305,9407 3470,9817" semanticType="callout" shapeName="Other">
            <msink:sourceLink direction="to" ref="{757C11D5-DB96-4684-BA09-EE3B05655354}"/>
            <msink:sourceLink direction="from" ref="{4719BD49-D068-4B66-8A44-4615F17A06EA}"/>
          </msink:context>
        </emma:interpretation>
      </emma:emma>
    </inkml:annotationXML>
    <inkml:trace contextRef="#ctx0" brushRef="#br0">9415 0 3096,'43'14'2709,"12"-5"258,-55-9-129,39-2-2451,-8 2 129,-7 0 387,1 0 129,-7 0 129,0 0 129,-18 0-129,0 0 0,0 0-258,0 0-258,-9 0-258,-16 2 0,-9 1-258,-14 3-129,-10-1 0,-14 4 129,-11-2-129,-8 4 0,-8-1 0,-6-1 0,-4 0 0,-1-2-129,-2-1 129,-4-1 0,-1 0 0,-6-1-129,2-1 129,-4 1 0,-1 0 0,0 1 0,1 0 0,4 1 129,2-3-129,-2-3 0,4 0 0,-1 2 129,6-2-129,4 2 258,-1-2-129,8 0 0,1 1 129,10 1-129,-3-2 258,4 2-129,-1-2 0,-5 0 0,-3 0-129,2 0 129,0 0-129,2 0 129,2 0-129,6 0-129,3 0 129,6 0-129,2-2 0,4 0 0,0 1 129,-5-1-129,-4 2 129,-8 0-129,-1 0 129,0 0-129,-1 0 129,1 3 0,-4 3-129,6-3 0,0 3 129,5-3-129,-1 3 129,-1 1 0,-3-2 0,-2 2-129,-2-2 129,2 3 0,0-5 0,4 2 0,1-1-129,4 0 129,2-3 0,7 1-129,-4 0 129,4 0-129,-5-1 129,-1 1-129,-5 2 0,-5-1 0,0 3 0,-4-1 0,2-1 0,0 1 0,4-2 0,3-1 0,2 2 129,5-4-129,1 2 0,-1-2 0,0 0 129,-5 3-129,-2-1 0,-8 1 0,-1-1 0,-3 0 0,-4 0 129,-2 1-129,1 1 0,1 0 0,0 3 0,5 2-129,1 3 129,-1 2-129,6 6 129,-3 3-129,4 2 129,4 0-129,8 1 129,6 1 0,11 3 0,9-1 0,9 3-129,14-4 129,11 4 0,12-1 0,4 2 0,16-1 0,14 2 0,9-2 129,8-2-129,8 1 0,7-6 129,4-2-129,5-4 0,2-1 0,3-6 0,4-3 0,-1-2 0,8 1 0,2-5 129,3 4-129,4-3 0,0 3 0,0-4 0,1 1 129,1 0-129,0-1 0,-4 1 0,2-3 0,-4-1 129,2 0-129,2 0 0,0 0 129,1-1-129,1-1 0,-1-3 0,-1 1 0,0-3 0,0 2 0,-4-1 0,2 1 0,-5 1 0,0-1 0,3 0 0,2-1 0,4 3 0,1-1 129,-1 1-258,-1-1 129,1 1 0,-4-3 0,-2 3 0,-1-1 0,-1 1 0,-1 1 0,8-2 0,3-1 0,5 0 0,3-1 0,2 3 0,-2-1 0,1 1 0,1-1 0,-7 2 0,-1-1 0,5 3-129,-1-2 258,6 2-258,0-2 129,4 0 0,-3 1 0,1 1 0,1 0 0,-3-2 0,-4 2 129,1 0-258,1 0 258,0 5-129,2-1 0,-1 1 0,-2 2 0,1-2 0,-2 1 0,-1-1 0,-3-1 0,1-1 0,0 3 0,3-5 0,0 3 0,1-1 0,-1 1 0,0 0 0,-1-1 129,-3 1-129,3 1 0,-2-3 0,3 0 0,4-1 0,1-1 0,1 0 0,-2 0-129,-2 0 129,-2 0 0,-8 0 129,-3 0-129,-8 0 0,0 2 0,1 2 0,4-1 0,2-3 0,2 0 0,5-2 0,0-3 0,1-4 0,1-1 0,-6-1 0,-1-2 0,-4-1 129,-3 0-129,-3 0 0,-4 0 0,-3 1 0,-6-3 0,-6 0 0,-7-4 0,-11 1 0,-5-1 129,-10-5-129,-10 1 0,-8-5 129,-8-3-129,-8-2 0,-4 2 0,-6-5 129,-11 0-129,-8-1 0,-9 1 0,-5-1-129,-6 5 129,-10-1 0,-5 4 0,-6 1-129,-4 4 129,-8 2-129,0-2 129,-9 4 0,-4-2 0,-5 3 0,-13 2 0,-8 1 0,-11 1 0,-9 1 0,-3 5 0,-6 3 0,-2 1 0,2 6 0,2-3-258,12 3-516,-1 0-1935,16-4-1548,22 4-258,14-18-129,29 2-645</inkml:trace>
    <inkml:trace contextRef="#ctx0" brushRef="#br0" timeOffset="798.0457">9746-1126 10707,'4'19'3999,"-4"-19"387,3 36-129,-3 1-3354,0 4 0,0 25 129,0-2-129,4 16 0,-4-5-129,2 5-258,-2-7-258,3-8-129,-1-6-129,-2-16-258,5 1-774,-6-28-1806,1-16-1806,0 0 129,0-17-645,1-17-258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34:36.23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FD260E-7771-42EF-BD07-AC33D70041BD}" emma:medium="tactile" emma:mode="ink">
          <msink:context xmlns:msink="http://schemas.microsoft.com/ink/2010/main" type="writingRegion" rotatedBoundingBox="12304,7177 24276,4187 26285,12231 14313,15221"/>
        </emma:interpretation>
      </emma:emma>
    </inkml:annotationXML>
    <inkml:traceGroup>
      <inkml:annotationXML>
        <emma:emma xmlns:emma="http://www.w3.org/2003/04/emma" version="1.0">
          <emma:interpretation id="{43477979-B16E-4E12-90B6-83FE2C1B061F}" emma:medium="tactile" emma:mode="ink">
            <msink:context xmlns:msink="http://schemas.microsoft.com/ink/2010/main" type="paragraph" rotatedBoundingBox="12326,7149 24357,4516 24903,7009 12871,9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D8779-ECB5-4E55-A06D-E1B7AB517CAE}" emma:medium="tactile" emma:mode="ink">
              <msink:context xmlns:msink="http://schemas.microsoft.com/ink/2010/main" type="line" rotatedBoundingBox="12326,7149 23997,4595 24443,6634 12772,9188"/>
            </emma:interpretation>
          </emma:emma>
        </inkml:annotationXML>
        <inkml:traceGroup>
          <inkml:annotationXML>
            <emma:emma xmlns:emma="http://www.w3.org/2003/04/emma" version="1.0">
              <emma:interpretation id="{636E8B07-CC52-4742-8123-166652E18E14}" emma:medium="tactile" emma:mode="ink">
                <msink:context xmlns:msink="http://schemas.microsoft.com/ink/2010/main" type="inkWord" rotatedBoundingBox="12326,7149 13474,6898 13773,8267 12625,8518">
                  <msink:destinationLink direction="with" ref="{C171F39E-A506-46FA-82CA-6E8C12623719}"/>
                </msink:context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-2121-1401 6837,'-14'-92'3999,"-10"42"0,10 23 129,-18 10-2838,-7 1 129,3 21 129,-24 9 129,7 38-387,-22 5-258,7 32 0,-8 5-516,12 23 0,0 10-129,17 11-129,12 5-129,22-1 129,15-14-129,37-14-129,25-18 0,24-23 129,18-29-129,17-28 0,10-26 0,4-33 0,-10-25 0,-15-19 0,-23-14 0,-27-17 129,-28-10-129,-31-5 0,-22-2 0,-35 3-129,-20 16 129,-19 17-129,-5 24-129,-5 8-903,27 35-2322,6 21-1290,19 9 129,28 11-387,23-9-516</inkml:trace>
        </inkml:traceGroup>
        <inkml:traceGroup>
          <inkml:annotationXML>
            <emma:emma xmlns:emma="http://www.w3.org/2003/04/emma" version="1.0">
              <emma:interpretation id="{B882C72B-9B77-4CFB-876B-B94E90B88F20}" emma:medium="tactile" emma:mode="ink">
                <msink:context xmlns:msink="http://schemas.microsoft.com/ink/2010/main" type="inkWord" rotatedBoundingBox="15363,7130 20888,5921 21199,7344 15674,8553">
                  <msink:destinationLink direction="with" ref="{C171F39E-A506-46FA-82CA-6E8C12623719}"/>
                </msink:context>
              </emma:interpretation>
              <emma:one-of disjunction-type="recognition" id="oneOf1">
                <emma:interpretation id="interp5" emma:lang="en-US" emma:confidence="0">
                  <emma:literal>atheism.</emma:literal>
                </emma:interpretation>
                <emma:interpretation id="interp6" emma:lang="en-US" emma:confidence="0">
                  <emma:literal>atheisms</emma:literal>
                </emma:interpretation>
                <emma:interpretation id="interp7" emma:lang="en-US" emma:confidence="0">
                  <emma:literal>atheist.</emma:literal>
                </emma:interpretation>
                <emma:interpretation id="interp8" emma:lang="en-US" emma:confidence="0">
                  <emma:literal>Quietism.</emma:literal>
                </emma:interpretation>
                <emma:interpretation id="interp9" emma:lang="en-US" emma:confidence="0">
                  <emma:literal>Querist.</emma:literal>
                </emma:interpretation>
              </emma:one-of>
            </emma:emma>
          </inkml:annotationXML>
          <inkml:trace contextRef="#ctx0" brushRef="#br0" timeOffset="11846.6775">4026-2308 11868,'-28'-14'3870,"8"14"0,20 14-774,0-14-4386,0 0-2322,0 39-129,0-39-516,29 36-129</inkml:trace>
          <inkml:trace contextRef="#ctx0" brushRef="#br0" timeOffset="11681.668">4161-2021 9933,'2'26'4515,"12"8"-129,-10-7-516,-4 6-2709,16 16 0,-7-9-129,9 8-645,-2-5-645,-7-20-903,-9-23-3096,28 29 258,-28-29-645,12-14 258</inkml:trace>
          <inkml:trace contextRef="#ctx0" brushRef="#br0" timeOffset="12227.6993">4492-2059 6321,'0'0'3354,"0"-9"0,0 9 0,-16-3-2709,-3-4 129,-4 5 258,-6-3-129,1 5 0,-4 0 129,9 7-387,-1 2 258,24-9-387,-14 28 0,18-12-129,-4-16 129,44 36-387,-17-17 258,10 6 0,-10-4 0,5 4-129,-16-3 258,3 3-258,-11-8 0,-5 6 129,-3-7-129,0-16-129,-28 24 0,5-21-129,-1-3-258,-9-2-387,8-1-258,-13-20-516,38 23-1161,-32-25-1548,22 0-516,11 9-129,8-11 0</inkml:trace>
          <inkml:trace contextRef="#ctx0" brushRef="#br0" timeOffset="12774.7306">4921-2215 4773,'-2'33'4257,"-5"-11"0,11 20 0,-4 3-2064,0-2-516,7 14 258,-7-15-258,7 5-903,-7-15 0,5 1-258,-5-33 0,4 23 0,-4-23-258,0-17 0,0-15 0,0-2 129,0-11-387,0-1 258,3-2-387,4 5 129,4 6-129,0 14 258,-11 23-258,30-14 0,-14 17 129,-2 17 0,2 5 129,0 3-129,2 4-129,-4-9-645,15 9-645,-29-32-1806,35 22-1161,-6-15-387,-6-7-258,5-9 129</inkml:trace>
          <inkml:trace contextRef="#ctx0" brushRef="#br0" timeOffset="13051.7465">5339-2162 7998,'0'-23'4128,"0"23"387,0 0-387,14 30-2193,-14-30-387,25 43 129,-14-27-645,21 7-129,-7-14-387,12 2-129,-7-11-129,8 0 0,-13-8 0,1-4-258,-8-8 129,-7-3-129,-10-3 129,-1 1-258,-16 0 129,-10 5 0,-10 6 0,-6 2-129,1 8-258,-9-3-774,25 7-1806,-2 9-1548,4-6 0,23-3-387,0 0-387</inkml:trace>
          <inkml:trace contextRef="#ctx0" brushRef="#br0" timeOffset="5835.3336">759-926 6321,'-11'-5'3870,"13"-20"258,35 9-258,-3-11-2580,12-3-129,22 7-129,-11-2 129,14 11-129,-21 0-129,3 14-516,-23 3-129,-10 22 0,-20 12-129,-7 13-129,-22 9 0,-8 5 0,-6 4 129,-1-1-129,5-3 129,7-9-129,12-7 129,16-12 0,8-11 129,23-9 0,12-13 0,14-1 0,0-2 0,8-7-129,-6-4-258,-3-3-129,-4 9-645,-16-15-1419,-2 6-2064,-2 3-129,-13-10-258,4 5-258</inkml:trace>
          <inkml:trace contextRef="#ctx0" brushRef="#br0" timeOffset="6323.3616">1395-1132 6708,'-60'-52'3741,"24"35"129,-28-17-258,-3 11-2709,-10 8-129,-12 3 0,0 7 0,-10 3-258,3 7-129,-4 13 0,9 19 258,-3 8 0,21 24 0,2 6 129,21 23-129,9 8 0,29 17-129,12-5 0,32-1-129,27-16-129,29-12-129,28-25 0,16-19 0,12-31-129,5-14 129,-1-23 0,-2-20-129,-15-14 0,-11-12 0,-24-9 129,-16-8 129,-22-4-258,-17-5 129,-21 1-129,-20 5 0,-11 9 0,-21 7 0,-14 11 0,-6 12-258,-3 14 129,0 3-516,18 22-774,-10-1-2580,17 3-387,30 9-387,-25-2 0</inkml:trace>
          <inkml:trace contextRef="#ctx0" brushRef="#br0" timeOffset="9951.5692">2073-1536 2580,'-12'-19'4257,"3"-1"-258,9 20-258,-4-16-645,4 16-774,0 0-516,-5-21-387,5 21-516,0 0 0,3 9-516,-1 8-129,9 15 129,-4 6-129,11 15 0,-4 2 129,7 9-129,-1 0-129,1 4 129,-3-8-129,2-4 0,-4-10-258,-6-9 129,1-7-387,-7-12-258,8 0-1032,-12-18-1806,0 0-645,0-11-774,-11-19 387,6 3-645</inkml:trace>
          <inkml:trace contextRef="#ctx0" brushRef="#br0" timeOffset="11399.652">1682-1529 7353,'-29'0'4386,"8"0"0,21 0-129,12-14-2709,1-13 129,19 13-258,-2-18-387,15 9-516,1-11 0,7 11-387,1 0 0,-5 5-258,-4 6 129,-4 1-129,-6 2 0,-6 4 0,-8 3 0,-5 0 129,-16 2-129,20 0 129,-20 0-129,0 0 129,0 0 0,10 16 129,-6 13-129,3 8 129,2 13 0,3 9 129,3 3-129,1 9 0,0-7 0,0 0 0,-2-16 0,-2-11 0,-3-13 0,-9-24 0,0 0 129,20 0-129,-18-20 0,3-19 0,-3-9 0,1-6-129,3-1 129,-3 2-258,3 10 129,-1 6 0,2 17-129,-7 20 129,18 0 0,-6 27 0,1 10-129,3 4 129,5 2 0,2 1 0,4-6 129,5-4-129,0-13 0,2-9 129,3-10 0,0-2-129,-3-14 0,-2-9 0,-3-7 0,-8-8 0,-7-3 0,-5-5-129,-7 0 129,-2 0-129,-9 5 129,-5 7-129,-2 9 0,-4 13 129,-1 12-129,1 10 129,4 20 0,6 10 0,2 6 0,8 4 0,8-4 0,13-3 129,11-13-129,7-5 129,11-16-129,0-6-129,3-5 129,-3-19-258,-2-6 0,-11-15-258,-1 4-129,-18-13-129,1 8 0,-15-5-129,5 16 258,-9 4 129,0 28-129,0 0 516,7 8 129,2 24 129,0 6 0,5 6 387,-5-5-258,5 1 129,-9-16 129,4 1 129,-9-25-258,0 0 0,0 0 0,-7-23-129,-5-14 0,1-4 0,-3-5-129,3-2 0,2 0-129,6 5 0,3 6 129,1 10-129,-1 27-129,25-25-258,-3 25-387,-6 0-516,12 7-903,-12-2-516,7 6-645,-3 0-258,1 3 516,-21-14 1032,34 23 387,-34-23 1290,25 18 1677,-25-18 903,32 12 645,-32-12 0,32 0-258,-9-3-516,-7-17-645,9 10-258,-11-15-387,6 7-129,-8-7-258,-1 2-129,-9-4-129,-2 8 258,-6 3-387,6 16 129,-32-13 0,13 13 129,-6 16 0,7 11 129,-3 7 129,12 10-258,-2-1 258,11 5 0,2-9 0,16-2-129,1-10-129,10-7 0,-3-10-129,3-4-129,-4-6 0,-2-8-387,0 3-387,-12-18-903,8 5-2193,-19 18-516,21-39-387,-8 21-129,-6-10-387</inkml:trace>
        </inkml:traceGroup>
        <inkml:traceGroup>
          <inkml:annotationXML>
            <emma:emma xmlns:emma="http://www.w3.org/2003/04/emma" version="1.0">
              <emma:interpretation id="{9437FFDF-E427-4BC8-B290-638419604E97}" emma:medium="tactile" emma:mode="ink">
                <msink:context xmlns:msink="http://schemas.microsoft.com/ink/2010/main" type="inkWord" rotatedBoundingBox="21529,5568 24088,5008 24376,6325 21818,6885"/>
              </emma:interpretation>
              <emma:one-of disjunction-type="recognition" id="oneOf2">
                <emma:interpretation id="interp10" emma:lang="en-US" emma:confidence="0">
                  <emma:literal>steps</emma:literal>
                </emma:interpretation>
                <emma:interpretation id="interp11" emma:lang="en-US" emma:confidence="0">
                  <emma:literal>step?</emma:literal>
                </emma:interpretation>
                <emma:interpretation id="interp12" emma:lang="en-US" emma:confidence="0">
                  <emma:literal>step</emma:literal>
                </emma:interpretation>
                <emma:interpretation id="interp13" emma:lang="en-US" emma:confidence="0">
                  <emma:literal>Step?</emma:literal>
                </emma:interpretation>
                <emma:interpretation id="interp14" emma:lang="en-US" emma:confidence="0">
                  <emma:literal>stop</emma:literal>
                </emma:interpretation>
              </emma:one-of>
            </emma:emma>
          </inkml:annotationXML>
          <inkml:trace contextRef="#ctx0" brushRef="#br0" timeOffset="14315.8188">6575-2543 5160,'46'-26'3741,"-24"26"-129,-22 0 0,0-20-2322,0 20 0,-36 9-129,11 9 0,-10-6-258,5 10-129,-6-8 0,9 7-258,-1-8-258,15 6 258,13-19-129,0 22-129,9-17 0,21 2 0,6 0-129,7 2 129,-2 0-129,0 5 129,-8 0 0,-8 8-129,-14-1 129,-11 9 0,-16 1-129,-16 2 0,-13-1-129,-4-3 129,1-1-645,-6-15-387,20 1-1419,4-12-1935,14-18 0,18-13-516,14-26-129</inkml:trace>
          <inkml:trace contextRef="#ctx0" brushRef="#br0" timeOffset="15451.8838">6643-2420 10320,'59'-21'3999,"-4"12"-516,-11-30-258,11 12-3612,6-5-129,-6 4-516,-5-3-129,-8 15 0,-11-5-258,-5 9 387,-8 3 129,-2 7 387,-16 2 645,18 0 645,-18 0 387,14 16 387,-14-16-258,21 27 129,-3-10-258,-18-17-258,34 29-129,-16-22-129,3 2-129,-3-9-258,2 0 0,-3-9 0,-17 9 0,22-36-129,-19 10 129,-3-6-129,-3 1 0,-10-1-129,-3 7-129,-5 6 129,-2 10-129,1 9 129,1 11 0,1 17 0,8 13 0,3 7 129,7 4 0,2-4 129,16-2 0,7-16-129,13-5 129,7-18-129,3-7 0,4-5 0,-4-18-129,-1-8 0,-10-4 0,-1 1-129,-13 0 0,-3 11 0,-9 2-129,-9 21 129,0 0 0,21 16 0,-12 25 129,0 10 0,4 13 129,-6 4 129,7 8 0,-5-6 0,3 3 129,-5-13 0,2-5-258,-7-12 258,2-7-129,-4-19 0,0-17 0,0 0-258,-25-16 129,7-23-258,-5-19 129,1-12-258,-1-20 0,11-3-129,1-8-258,11 10 387,7 2-258,16 16 387,11 13 129,4 15 387,8 27 0,-5 9 0,3 18 258,-12 13-129,2 11 0,-16 5 0,-2 6-258,-16 3 0,0-3-129,-16-7-129,-11-10-258,-1-4-516,-19-23-903,15-5-2580,-3-11-129,3-16-387,12 0-258</inkml:trace>
          <inkml:trace contextRef="#ctx0" brushRef="#br0" timeOffset="14591.8346">6760-3078 6063,'16'7'4386,"-16"-7"-258,7 25-258,6 11-2064,-13-3 0,18 26 129,-17-2-387,19 19-516,-13-4-387,9 6-129,-7-7-258,5 0 0,-3-9-258,0-10-129,1-6-387,-10-23-774,8-3-2709,-2 0-258,-8-20-258,0 0-258</inkml:trace>
          <inkml:trace contextRef="#ctx0" brushRef="#br0" timeOffset="15930.9112">8210-3332 11739,'5'-24'4644,"11"10"-516,0-11 387,9-5-3741,14 7-129,0-6 129,11 10-129,-5 3-387,3 12 0,-7 4-129,-9 20 0,-13 14-129,-12 14 129,-10 12 0,-17 10 0,-5 3 0,-3 1-129,-2-4 129,7-6 0,5-16 129,14-6 0,6-19-129,23-8 129,7-15 0,11-2 0,1-16 0,2-3-129,1-1-258,-8-1-258,5 11-516,-28-13-1419,5 11-2451,-3 0 129,-18 14-387,20-27-129</inkml:trace>
        </inkml:traceGroup>
      </inkml:traceGroup>
      <inkml:traceGroup>
        <inkml:annotationXML>
          <emma:emma xmlns:emma="http://www.w3.org/2003/04/emma" version="1.0">
            <emma:interpretation id="{10C39808-276B-4284-B12F-EC036CB93564}" emma:medium="tactile" emma:mode="ink">
              <msink:context xmlns:msink="http://schemas.microsoft.com/ink/2010/main" type="line" rotatedBoundingBox="17831,7709 24566,5676 24851,6621 18117,8655"/>
            </emma:interpretation>
          </emma:emma>
        </inkml:annotationXML>
        <inkml:traceGroup>
          <inkml:annotationXML>
            <emma:emma xmlns:emma="http://www.w3.org/2003/04/emma" version="1.0">
              <emma:interpretation id="{89451A7E-E2A3-4CCC-9E85-0F2FE333B2B8}" emma:medium="tactile" emma:mode="ink">
                <msink:context xmlns:msink="http://schemas.microsoft.com/ink/2010/main" type="inkWord" rotatedBoundingBox="17875,7856 21224,6845 21443,7570 18094,8581"/>
              </emma:interpretation>
              <emma:one-of disjunction-type="recognition" id="oneOf3">
                <emma:interpretation id="interp15" emma:lang="en-US" emma:confidence="0">
                  <emma:literal>because</emma:literal>
                </emma:interpretation>
                <emma:interpretation id="interp16" emma:lang="en-US" emma:confidence="0">
                  <emma:literal>became</emma:literal>
                </emma:interpretation>
                <emma:interpretation id="interp17" emma:lang="en-US" emma:confidence="0">
                  <emma:literal>become</emma:literal>
                </emma:interpretation>
                <emma:interpretation id="interp18" emma:lang="en-US" emma:confidence="0">
                  <emma:literal>beam</emma:literal>
                </emma:interpretation>
                <emma:interpretation id="interp19" emma:lang="en-US" emma:confidence="0">
                  <emma:literal>sesame</emma:literal>
                </emma:interpretation>
              </emma:one-of>
            </emma:emma>
          </inkml:annotationXML>
          <inkml:trace contextRef="#ctx0" brushRef="#br0" timeOffset="16975.9709">2548-689 3354,'-23'-20'3870,"23"20"0,0 0-129,-4-19-1419,4 19-258,15 21-129,10 18-258,-11 4-258,12 19-129,-10-1-258,9 13-129,-14-6-258,3 0-129,-7-17-258,-1-5 0,-5-21 0,3-7-129,-4-18 129,16-7-258,-2-16 129,8-7-129,3-4 129,7-4-258,5 5 129,2 2-129,2 14 129,-4 10-129,-1 7 129,-9 12 0,-6 9-129,-12 10 258,-9 2-258,-13 6 258,-17-1-129,-9-3 0,-7-8 0,-4-6-129,0-6-387,-1-15-645,22 0-1290,4-22-2193,13-19 0,12-7-258,12-9-645</inkml:trace>
          <inkml:trace contextRef="#ctx0" brushRef="#br0" timeOffset="17302.9896">3103-501 7740,'23'38'3870,"11"-24"129,-20-23-258,4-12-3096,18 1 0,-10-15 0,12 1 0,-15-11-258,2 8-129,-13-7-129,-5 8 0,-7 4-129,-2 11 258,-14 10 0,-3 13 129,-13 17 258,3 22 258,-3 13-258,11 15 0,0 0 129,19 10 129,2-15-387,23-7-258,16-13-516,11-32-903,19-6-2451,6-10-774,-4-30-387,6-3-129,-13-16-387</inkml:trace>
          <inkml:trace contextRef="#ctx0" brushRef="#br0" timeOffset="17620.0078">4044-773 2451,'0'-23'3225,"-25"-4"387,25 27-129,-37-17-1677,3 6 129,5 11-129,-13 5 129,10 22-387,-16 0 129,19 21-258,-12-2-129,18 16-387,-3-5-129,15 4-258,7-12-258,8-8-129,17-5-387,4-25-645,23 6-1161,-5-17-2451,3-12 129,9-8-387,-5-10-387</inkml:trace>
          <inkml:trace contextRef="#ctx0" brushRef="#br0" timeOffset="18088.0344">4414-769 2580,'0'-34'3225,"0"-2"516,0 36 0,7-24-2193,-7 4 387,0 20-258,-27-21 129,11 21-387,-14 5 0,5 20-387,-16 2 129,15 15-516,-10 6 0,13 9-129,2 0-129,14-4-129,5-6 0,11-10 0,12-12-129,11-11 0,4-14 0,-1-7-129,1-18-129,-6-7-129,-3-7 0,-13-5-258,-2 1 0,-12 0-129,0 13 129,-9 3 129,9 27 258,-23-9 129,23 9 129,-12 32 0,10-1 258,4 2 0,10-1-129,11-5-129,8-4-516,1-19-516,12-1-2064,2-3-1161,-12-21-129,9 0-516,-15-20-129</inkml:trace>
          <inkml:trace contextRef="#ctx0" brushRef="#br0" timeOffset="18920.0821">4731-904 10191,'-16'19'4257,"7"-3"0,9 14-258,0-1-2838,0-8-129,14 10-258,-5-15-129,12-2-387,-5-11 0,6-3-258,-1-7 0,-2-11 0,3-5-258,-8-9 0,0 0-129,-8-5 129,-1 7-129,-5 1 129,0 8 0,0 21 129,-16-14 258,16 14 129,-11 19 258,11 8-129,0 3 129,9 7-129,2-5 258,10 0-387,1-7 129,4-3-258,1-10 129,3-5-129,0-7 0,-1-10 0,-4-13-129,-4-6 0,-1-8-129,-10-6-129,1 0 0,-9-5 0,1 7 0,-3 0-129,6 9 258,-3 6-129,-3 26 129,25-23 0,-5 23 0,3 1 258,3 14 0,1 6 0,-2 0 129,2 10 129,-8-5 0,-1 6 0,-11-5 0,-1 1 129,-6-8-258,-6 1-129,-10-5-129,-2-9 0,1-3-387,-3-6-258,20 2-129,-20-26-129,20 26 0,0-38 258,22 24-387,-4-7 387,14 8 258,1 2 387,3 4 129,5 2 258,-5-2-129,6 0 258,-8-6-129,5 1-129,-10-8 0,1 3 0,-11-5-129,1-3 0,-11 2 0,-6-2-129,-3 4 129,0 21-129,-24-21 258,4 21 129,-7 12 0,8 15 129,-1 1 0,20 13 129,0-7-129,25 5 258,9-12-387,16-6 0,5-12-258,7-9-129,-3 0-387,-13-13-1032,2-1-2580,-18 0-903,-12-11 129,-4 4-645</inkml:trace>
        </inkml:traceGroup>
        <inkml:traceGroup>
          <inkml:annotationXML>
            <emma:emma xmlns:emma="http://www.w3.org/2003/04/emma" version="1.0">
              <emma:interpretation id="{DCA7AE34-1E9E-4FE3-A559-144F035F85D6}" emma:medium="tactile" emma:mode="ink">
                <msink:context xmlns:msink="http://schemas.microsoft.com/ink/2010/main" type="inkWord" rotatedBoundingBox="21809,7058 22888,6732 23016,7155 21937,7481"/>
              </emma:interpretation>
              <emma:one-of disjunction-type="recognition" id="oneOf4">
                <emma:interpretation id="interp20" emma:lang="en-US" emma:confidence="1">
                  <emma:literal>we</emma:literal>
                </emma:interpretation>
                <emma:interpretation id="interp21" emma:lang="en-US" emma:confidence="0">
                  <emma:literal>wee</emma:literal>
                </emma:interpretation>
                <emma:interpretation id="interp22" emma:lang="en-US" emma:confidence="0">
                  <emma:literal>re</emma:literal>
                </emma:interpretation>
                <emma:interpretation id="interp23" emma:lang="en-US" emma:confidence="0">
                  <emma:literal>We</emma:literal>
                </emma:interpretation>
                <emma:interpretation id="interp24" emma:lang="en-US" emma:confidence="0">
                  <emma:literal>•e</emma:literal>
                </emma:interpretation>
              </emma:one-of>
            </emma:emma>
          </inkml:annotationXML>
          <inkml:trace contextRef="#ctx0" brushRef="#br0" timeOffset="20132.1514">6538-1370 3483,'-11'-16'3870,"11"16"129,0 0 258,-9 10-2064,9 22 0,0-10-129,9 17-387,-9-11-129,20 11-516,-13-14-258,16 4-258,-5-15-129,8-3-129,-4-11 0,1 0-129,-2-11-129,-1-7 0,-1-3-258,-4-6 0,-1 2 0,-9-7 0,2 7 0,-5-1-129,3 10 0,-5 16 258,8-16 0,-8 16 0,17 5 129,-17-5 0,31 23 129,-10-10 129,0-6 0,4 2 0,-3-9 129,1 0-129,-6-16 129,5-2-129,-8-9 0,0-3 0,-7-6-129,0-6-129,-1-1 0,-6-2-258,2 10-387,-4-10-903,2 19-2193,5 4-645,-5 3-258,0 19-129,0 0-387</inkml:trace>
          <inkml:trace contextRef="#ctx0" brushRef="#br0" timeOffset="20452.1698">7148-1514 7353,'27'21'3999,"-27"-21"0,32 0 129,-4-4-2967,-12-15 0,9 4-129,-9-13-129,4 3-387,-8-12 0,-1 7-387,-6-2 0,-3 5 0,-2 5-129,0 22 0,-37-10 129,12 17 0,-6 21 129,3 13 0,1 7 0,8 7 0,4-3 129,15 3 129,6-14-258,22-2 129,11-17-258,11-14-258,12 0-774,-10-19-1419,10-12-2064,2-2 0,-7-16-387,0 2-387</inkml:trace>
        </inkml:traceGroup>
        <inkml:traceGroup>
          <inkml:annotationXML>
            <emma:emma xmlns:emma="http://www.w3.org/2003/04/emma" version="1.0">
              <emma:interpretation id="{B84ADD35-5B84-4684-B2EF-2B0D2A0509BB}" emma:medium="tactile" emma:mode="ink">
                <msink:context xmlns:msink="http://schemas.microsoft.com/ink/2010/main" type="inkWord" rotatedBoundingBox="23137,6107 24566,5676 24851,6621 23423,7053"/>
              </emma:interpretation>
              <emma:one-of disjunction-type="recognition" id="oneOf5">
                <emma:interpretation id="interp25" emma:lang="en-US" emma:confidence="0">
                  <emma:literal>dirt</emma:literal>
                </emma:interpretation>
                <emma:interpretation id="interp26" emma:lang="en-US" emma:confidence="0">
                  <emma:literal>twit</emma:literal>
                </emma:interpretation>
                <emma:interpretation id="interp27" emma:lang="en-US" emma:confidence="0">
                  <emma:literal>cit</emma:literal>
                </emma:interpretation>
                <emma:interpretation id="interp28" emma:lang="en-US" emma:confidence="0">
                  <emma:literal>dint</emma:literal>
                </emma:interpretation>
                <emma:interpretation id="interp29" emma:lang="en-US" emma:confidence="0">
                  <emma:literal>obit</emma:literal>
                </emma:interpretation>
              </emma:one-of>
            </emma:emma>
          </inkml:annotationXML>
          <inkml:trace contextRef="#ctx0" brushRef="#br0" timeOffset="20860.1931">8358-1838 8127,'0'0'3870,"0"0"0,0 0-129,0-16-2838,0 16-258,-29-2-129,10 2-129,-15 4 0,0 12 0,-11 0 129,5 10-129,-1 4 0,10 6 129,3 0 0,12-1-129,11-5-129,6-5-129,19-7 0,8-5-129,4-6-258,0-7-258,8-4-774,-12-19-774,0-5-1548,1 6-645,-15-22-387,4 6 0</inkml:trace>
          <inkml:trace contextRef="#ctx0" brushRef="#br0" timeOffset="21332.2201">8221-2319 5676,'-25'-33'4257,"9"33"258,16 23-258,0 21-1290,3-8-1548,15 21 129,-9-11-387,12 15-387,-7-12-129,6 3-387,-2-8-258,-4-8-516,7-2-258,-8-18-774,15 7-774,-28-23-129,39 7-903,-19-9-387,-2-7 387,-4-7 1161,4 2 258,-18 14 1548,19-23 1032,-19 23 1161,16-4 645,-16 4 387,18 8 129,-4 8-903,-14-16-129,40 30-387,-24-23-258,10 5-258,-8-12-129,7 0-129,-25 0-258,30-14-129,-24-7-258,-6-6 129,-2-5-516,-11-7 258,-3 3-516,-7-5 258,4 11-258,-10 0 0,6 14 0,0 5 129,7 11-387,-2 7-258,15 13-645,3 8-1806,0-28-516,12 36 0,-12-36-129</inkml:trace>
          <inkml:trace contextRef="#ctx0" brushRef="#br0" timeOffset="21692.2407">8720-2119 774,'0'0'3741,"18"30"258,-18-30 129,27 36-1161,-13-6-645,-5-5 129,7 7-903,-14-11-258,12 6-516,-14-27 0,11 28-387,-11-28 129,0 0-129,5-11-129,2-10 258,-3-9-387,5 0 129,-2-6-387,0 2 129,2 8-129,1 2 258,-10 24-258,22-14 258,-22 14-129,23 22 129,-12 1 0,3 0-129,-2 2 129,2 0-258,2 0-129,-16-25-1032,27 32-1419,-27-32-1548,18 19-258,-18-19-129,0 0-387</inkml:trace>
          <inkml:trace contextRef="#ctx0" brushRef="#br0" timeOffset="21933.2545">8937-2450 12771,'-48'-11'4515,"48"11"-516,-39-27 129,11 6-3999,17-2-129,4 2-129,0-11-516,7 14-1548,2 0-1677,-2-9-258,0 27-258,10-32-516</inkml:trace>
          <inkml:trace contextRef="#ctx0" brushRef="#br0" timeOffset="22264.2734">9083-2870 6192,'2'14'4515,"7"22"-387,-9-4 129,0 12-2580,18 26 0,-13-4 129,18 17-387,-10-10-387,10 11-258,-9-17-387,9 3 0,-3-17-129,-1-7-129,-1-7-258,-7-14-516,8 4-903,-13-13-2967,-6-16 258,0 0-516,0-16 129</inkml:trace>
          <inkml:trace contextRef="#ctx0" brushRef="#br0" timeOffset="22468.2851">9073-2258 11868,'-7'18'4644,"7"-18"-387,12 0 129,-12 0-3483,50-16-387,-18-4 129,10 4-129,-6-2-516,0-3-516,1 14-903,-14-7-2193,-7 3-645,0 11-387,-16 0-129,0 0-258</inkml:trace>
        </inkml:traceGroup>
      </inkml:traceGroup>
    </inkml:traceGroup>
    <inkml:traceGroup>
      <inkml:annotationXML>
        <emma:emma xmlns:emma="http://www.w3.org/2003/04/emma" version="1.0">
          <emma:interpretation id="{5C119BC5-6022-4752-83FB-A082AAC67DA6}" emma:medium="tactile" emma:mode="ink">
            <msink:context xmlns:msink="http://schemas.microsoft.com/ink/2010/main" type="paragraph" rotatedBoundingBox="15259,8823 24986,6888 25409,9014 15682,10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B03F2A-EC84-4DA5-8C98-B64FE1608204}" emma:medium="tactile" emma:mode="ink">
              <msink:context xmlns:msink="http://schemas.microsoft.com/ink/2010/main" type="line" rotatedBoundingBox="15259,8823 24986,6888 25222,8075 15495,10010"/>
            </emma:interpretation>
          </emma:emma>
        </inkml:annotationXML>
        <inkml:traceGroup>
          <inkml:annotationXML>
            <emma:emma xmlns:emma="http://www.w3.org/2003/04/emma" version="1.0">
              <emma:interpretation id="{757C11D5-DB96-4684-BA09-EE3B05655354}" emma:medium="tactile" emma:mode="ink">
                <msink:context xmlns:msink="http://schemas.microsoft.com/ink/2010/main" type="inkWord" rotatedBoundingBox="15259,8823 16656,8545 16803,9283 15405,9561">
                  <msink:destinationLink direction="to" ref="{3B6ED3D9-0FD4-4949-B6C0-5737FDF2977F}"/>
                </msink:context>
              </emma:interpretation>
              <emma:one-of disjunction-type="recognition" id="oneOf6">
                <emma:interpretation id="interp30" emma:lang="en-US" emma:confidence="0">
                  <emma:literal>I</emma:literal>
                </emma:interpretation>
                <emma:interpretation id="interp31" emma:lang="en-US" emma:confidence="0">
                  <emma:literal>•</emma:literal>
                </emma:interpretation>
                <emma:interpretation id="interp32" emma:lang="en-US" emma:confidence="0">
                  <emma:literal>+</emma:literal>
                </emma:interpretation>
                <emma:interpretation id="interp33" emma:lang="en-US" emma:confidence="0">
                  <emma:literal>&amp;</emma:literal>
                </emma:interpretation>
                <emma:interpretation id="interp3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4256.2432">1289-19 2193,'1'-17'3354,"-1"17"645,0 0-1290,0 0-387,0 0-258,0 0-516,0 0-258,0 0-258,0 0-258,8 26-258,-10-8 0,-5 12 258,-8 1-258,3 13 129,-9-1-129,1 7-129,-5-4 0,2 4-129,-4-2 0,1 0 0,-3-4-258,-3 1 129,-3-3 0,-4-1 0,-6-2-129,-7-1 129,-4-3-129,-3-3 129,-3-3-129,-2-6 129,-6-3-129,6-8 0,-3-5 129,4-3-129,3-4 0,5-2 0,1-7 129,10-5-258,6 0 258,8-1-129,9-3 0,8 2-129,8-3 129,5-1-129,9 1 0,7-3 0,7 1-129,2 2 129,3-1-129,-1 2 129,0 4 0,-6 1 0,-3 3 129,-2 4 0,-16 6 129,0 0 0,0 0 0,-11 15 0,-10 1 0,-6 3 0,-5 8 129,-3 0-129,-3-1-129,5 1 129,2-2-129,6 0 129,9-6-129,11-1 0,5-18 129,14 27-129,9-18 129,8 1 0,2-2 129,7 2-129,-3-1 0,0 4 0,-6-3 0,-3 3 0,-5-1 0,-3-1-129,-4-2 0,-16-9-129,26 12-516,-26-12-645,25-7-2838,-7 3-258,-18 4-258,30-16-258</inkml:trace>
        </inkml:traceGroup>
        <inkml:traceGroup>
          <inkml:annotationXML>
            <emma:emma xmlns:emma="http://www.w3.org/2003/04/emma" version="1.0">
              <emma:interpretation id="{A41A6434-D26B-4289-8750-FD4481C1B109}" emma:medium="tactile" emma:mode="ink">
                <msink:context xmlns:msink="http://schemas.microsoft.com/ink/2010/main" type="inkWord" rotatedBoundingBox="17954,8792 19757,8434 19893,9118 18091,9477"/>
              </emma:interpretation>
              <emma:one-of disjunction-type="recognition" id="oneOf7">
                <emma:interpretation id="interp35" emma:lang="en-US" emma:confidence="1">
                  <emma:literal>need</emma:literal>
                </emma:interpretation>
                <emma:interpretation id="interp36" emma:lang="en-US" emma:confidence="0">
                  <emma:literal>nerd</emma:literal>
                </emma:interpretation>
                <emma:interpretation id="interp37" emma:lang="en-US" emma:confidence="0">
                  <emma:literal>heed</emma:literal>
                </emma:interpretation>
                <emma:interpretation id="interp38" emma:lang="en-US" emma:confidence="0">
                  <emma:literal>nard</emma:literal>
                </emma:interpretation>
                <emma:interpretation id="interp39" emma:lang="en-US" emma:confidence="0">
                  <emma:literal>reed</emma:literal>
                </emma:interpretation>
              </emma:one-of>
            </emma:emma>
          </inkml:annotationXML>
          <inkml:trace contextRef="#ctx0" brushRef="#br0" timeOffset="24259.3875">2646 367 3483,'-20'0'3870,"20"0"387,0 20-258,4 0-1419,14 17-129,-9 2-516,14 18 129,-14-5-645,15 17-387,-11-12-258,7 5-129,-12-17-258,5-6-129,-10-16 0,-3-23 0,0 0 0,0 0 0,11-41-129,-11-2 0,0-12 0,0-5-258,4-6 129,1 4-129,6 5 0,-1 7 0,6 16 0,2 11 0,5 18 0,2 5 129,0 23 0,0 11 0,0 6 129,0 5-129,1 1 129,3-3-129,-2-6 0,5-5 129,-2-7-129,4-11 0,-1-7 129,3-7-129,0-8 129,-1-12-129,-3-7 129,-2-6-129,-5-5 129,-3-3-129,-6-5 0,-7 5 0,-9 0 0,0 6 0,-11 4 0,-5 10 0,-4 7 0,-1 12 0,0 4-129,3 19 129,7 11 0,6 4 0,5 3 0,7 2 129,13-4-129,8-5 0,8-7 0,4-11 129,5-10-129,3-4 129,0-16-129,-2-7 0,-3-8 0,-4-2 0,-5-6 0,-9-6-129,-7 4 0,-10 0 0,-4 6-129,-4 8 129,-11 11 129,-6 5 0,-5 11 0,1 13 0,-1 10 129,5 11 129,2 1-129,10 3 0,5-6 0,9 0 0,12-11 0,11-7-129,8-5-129,2-9 0,12-2-387,-10-19-774,24 12-1032,-20-10-2451,3-3 129,-1 3-387,-7-3-258</inkml:trace>
          <inkml:trace contextRef="#ctx0" brushRef="#br0" timeOffset="24660.4104">4325 282 8772,'-7'-32'4128,"-18"2"387,25 30-645,-30-5-2064,-9 5-516,17 12 0,-17 8-387,18 12-258,-11-2 0,18 5-129,-2-3 0,16-1-258,3-10-258,17-10 0,12-8-387,-2-6-258,13-8-129,-11-16-258,9 4-258,-22-21-258,11 8-258,-26-23 258,1 6 258,-14-15 129,-5 10 645,-9-3 645,0 11 258,7 15 774,-9 6 129,25 29 387,-12 11 0,24 32 258,-8-2-516,22 19-258,-13-6-129,13 8-258,-4-12-387,3-4-129,-4-9-387,-7-19-1032,16-2-2838,-5-11-774,-2-6 129,4-14-645</inkml:trace>
        </inkml:traceGroup>
        <inkml:traceGroup>
          <inkml:annotationXML>
            <emma:emma xmlns:emma="http://www.w3.org/2003/04/emma" version="1.0">
              <emma:interpretation id="{C7C533E3-F248-42DC-8C64-1139966F75E4}" emma:medium="tactile" emma:mode="ink">
                <msink:context xmlns:msink="http://schemas.microsoft.com/ink/2010/main" type="inkWord" rotatedBoundingBox="19971,8251 20637,8118 20760,8737 20094,8869"/>
              </emma:interpretation>
              <emma:one-of disjunction-type="recognition" id="oneOf8">
                <emma:interpretation id="interp40" emma:lang="en-US" emma:confidence="0.5">
                  <emma:literal>to</emma:literal>
                </emma:interpretation>
                <emma:interpretation id="interp41" emma:lang="en-US" emma:confidence="0">
                  <emma:literal>Ho</emma:literal>
                </emma:interpretation>
                <emma:interpretation id="interp42" emma:lang="en-US" emma:confidence="0">
                  <emma:literal>No</emma:literal>
                </emma:interpretation>
                <emma:interpretation id="interp43" emma:lang="en-US" emma:confidence="0">
                  <emma:literal>ho</emma:literal>
                </emma:interpretation>
                <emma:interpretation id="interp44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24993.4294">4939-360 9933,'-7'-34'4386,"7"34"0,0 0-387,-16 2-2838,14 42-129,-5-4-129,7 22 129,0-7-387,2 13 0,3-10-258,6-3-258,3-7-387,-5-16-387,10 6-774,-17-19-2064,-2-19-903,11 29-258,-11-29 0,0 0-516</inkml:trace>
          <inkml:trace contextRef="#ctx0" brushRef="#br0" timeOffset="25373.4512">4713 1 11223,'-41'-9'4386,"41"9"-129,0 0-129,0-25-3225,30 20-387,4-11-129,12 5 129,-3-5-387,5 2 0,-5 2-129,-2 3 0,-8 9-129,-6 0 258,-7 16-129,-1 7 258,-6 5-129,1 11 129,-2-1 0,6 3 129,0-6-129,7-1 0,3-13-129,4-6 129,4-12-129,-1-3 129,-3-11-129,-3-8 0,-11-10 129,-8-1-129,-10-7-129,-17 3 0,-15 2-129,-11-2-129,-5 16-258,-13-8-645,15 20-2451,-2 3-903,0 3-129,16 0-387,4-2 0</inkml:trace>
        </inkml:traceGroup>
        <inkml:traceGroup>
          <inkml:annotationXML>
            <emma:emma xmlns:emma="http://www.w3.org/2003/04/emma" version="1.0">
              <emma:interpretation id="{55C29747-7825-425F-AEB6-F1A7D8F0CF7C}" emma:medium="tactile" emma:mode="ink">
                <msink:context xmlns:msink="http://schemas.microsoft.com/ink/2010/main" type="inkWord" rotatedBoundingBox="21203,7941 23750,7434 23928,8332 21382,8839"/>
              </emma:interpretation>
              <emma:one-of disjunction-type="recognition" id="oneOf9">
                <emma:interpretation id="interp45" emma:lang="en-US" emma:confidence="0">
                  <emma:literal>accept</emma:literal>
                </emma:interpretation>
                <emma:interpretation id="interp46" emma:lang="en-US" emma:confidence="0">
                  <emma:literal>apt</emma:literal>
                </emma:interpretation>
                <emma:interpretation id="interp47" emma:lang="en-US" emma:confidence="0">
                  <emma:literal>adopt</emma:literal>
                </emma:interpretation>
                <emma:interpretation id="interp48" emma:lang="en-US" emma:confidence="0">
                  <emma:literal>accost</emma:literal>
                </emma:interpretation>
                <emma:interpretation id="interp49" emma:lang="en-US" emma:confidence="0">
                  <emma:literal>adapt</emma:literal>
                </emma:interpretation>
              </emma:one-of>
            </emma:emma>
          </inkml:annotationXML>
          <inkml:trace contextRef="#ctx0" brushRef="#br0" timeOffset="26155.496">6191-246 6063,'0'-18'4128,"0"-2"0,0 20-129,0 0-2451,-11-21-258,11 21 0,-26 0 0,10 13-387,-15 6-129,6 22-129,-7-2-129,9 16 0,-3-8-129,13 8 0,4-13 0,9-4-129,2-13-129,16-9 0,1-11-129,5-5 129,-1-2 0,0-12-129,-4-6-129,-3-3 0,0 0 0,-7 0 0,2 7 0,-4-2-129,-7 18 129,0 0-129,23-5 258,-23 5-129,32 18-387,-16-13-645,22 9-1677,-3-3-1419,1-11-129,14 0-387,-6-14-129</inkml:trace>
          <inkml:trace contextRef="#ctx0" brushRef="#br0" timeOffset="26399.5098">6771-365 9546,'-34'-38'4257,"16"36"129,-15-3-258,-7 5-2967,12 16 0,-11-2 0,14 24 0,-9-13-258,18 17-258,0-10-129,16 6-258,2-10-129,17-5-258,17-3-516,-4-18-774,21 3-2193,1-5-903,-10-12-258,2-4-258,-5-13 0</inkml:trace>
          <inkml:trace contextRef="#ctx0" brushRef="#br0" timeOffset="26787.5321">6903-447 9933,'-15'-29'4386,"-3"1"-258,18 28-129,0 0-2709,-26-2-129,22 16-258,-10 6-258,10 17-129,-4-3 0,8 9 0,0-8-129,14 8 0,5-15-129,12-3-129,4-12 0,4-10 0,4-3 0,5-9-129,-3-12 0,-5-7 0,-2-6 0,-8-3-129,-7 1 129,-7-1-129,-5 3 0,-9 4 0,-2 6 129,-6 5-129,6 19 129,-34-23-129,15 16 129,-2 3 0,-1 4 0,-1-2-129,5 2 0,1-1-258,17 1-516,-20 0-645,20 0-2193,0 0-516,9 7-516,-9-7 0,16 5-387</inkml:trace>
          <inkml:trace contextRef="#ctx0" brushRef="#br0" timeOffset="27731.5861">7068-570 4515,'-34'5'3870,"25"13"258,-10-5 0,6 3-1935,13 16-129,-5-7-258,10 15-258,2-9-387,20 13-258,-6-17-258,15 1-258,1-13-258,6-10-258,7-5 0,-2-18 0,5-5-129,-10-16-129,3 1 0,-16-10-129,-1 6 258,-11-1 0,-4 9 0,-11 6 129,-1 10 129,-2 18 129,0 0 129,0 18-129,4 16 258,6 12 0,1 4-129,9 8 129,-1-2-129,6 2 0,2-10 0,1-1-129,-3-14 0,-3-2 0,-5-12-129,-17-19 0,20 21 129,-20-21-129,0 0 0,0 0 129,-9-1-129,-7-17 0,-5-9 0,-4-12 0,-4-13 0,1-10 0,1-4 0,6-5-129,8 2 258,13 5-258,6 9 258,20 10-129,15 13 258,11 18-129,1 7 0,1 7 0,-8 3 0,-5 15 129,-16 5-129,-13 8 0,-15 1-129,-22-2-129,-11 2-129,-16-13-645,15 8-1806,-9-16-1806,1-13-129,17-12-129,10-22-516</inkml:trace>
          <inkml:trace contextRef="#ctx0" brushRef="#br0" timeOffset="28177.6114">7861-703 10836,'-5'-48'4773,"32"32"-387,15 3 387,21 4-3483,-7-14-129,23 14 129,-19-12-516,10 10-129,-13-1-387,-9 3-129,-9 4-387,-16-3-258,-5 8-516,-18 0-1806,-11 0-1677,11 0-129,-30 0-258,14 0-516</inkml:trace>
          <inkml:trace contextRef="#ctx0" brushRef="#br0" timeOffset="27971.5998">7906-1036 9030,'0'-16'3999,"0"16"645,23 20-387,-4 13-2967,-8 1 129,19 20-129,-17-8 0,15 18-258,-10-5-387,9 5-258,-8-8-258,-4-8-258,2-1-387,-11-19-516,8 6-1806,-7-16-1677,-7-18-129,-11 0-258,-14-20-387</inkml:trace>
        </inkml:traceGroup>
        <inkml:traceGroup>
          <inkml:annotationXML>
            <emma:emma xmlns:emma="http://www.w3.org/2003/04/emma" version="1.0">
              <emma:interpretation id="{F4870F13-255A-43A3-ADC1-0411D9D55F23}" emma:medium="tactile" emma:mode="ink">
                <msink:context xmlns:msink="http://schemas.microsoft.com/ink/2010/main" type="inkWord" rotatedBoundingBox="24062,7485 25065,7285 25170,7810 24166,8009"/>
              </emma:interpretation>
              <emma:one-of disjunction-type="recognition" id="oneOf10">
                <emma:interpretation id="interp50" emma:lang="en-US" emma:confidence="0">
                  <emma:literal>as</emma:literal>
                </emma:interpretation>
                <emma:interpretation id="interp51" emma:lang="en-US" emma:confidence="0">
                  <emma:literal>any</emma:literal>
                </emma:interpretation>
                <emma:interpretation id="interp52" emma:lang="en-US" emma:confidence="0">
                  <emma:literal>am</emma:literal>
                </emma:interpretation>
                <emma:interpretation id="interp53" emma:lang="en-US" emma:confidence="0">
                  <emma:literal>airy</emma:literal>
                </emma:interpretation>
                <emma:interpretation id="interp54" emma:lang="en-US" emma:confidence="0">
                  <emma:literal>arg</emma:literal>
                </emma:interpretation>
              </emma:one-of>
            </emma:emma>
          </inkml:annotationXML>
          <inkml:trace contextRef="#ctx0" brushRef="#br0" timeOffset="29099.6644">9010-1072 6708,'0'0'3741,"0"0"0,0 0 0,-25-19-2838,25 19 0,-26-4 0,10 4-129,-9 0-129,2 13-129,-7 3 0,3 14 129,-3 0-129,8 9 0,1 1-129,12 2-129,4-8 258,8 0-129,10-15 0,15-4-129,1-14-129,6-1 129,-3-12-258,2-9 129,-4-3-516,-5-4 129,-2 3-129,-9-2 0,2 11-258,-16 16 387,13-16 0,-13 16 129,0 0 129,16 24 129,-9-3 129,0-2-129,2-3 129,-9-16-516,27 29-258,-27-29-1161,26 0-1548,-8 0-1032,-14-13 0,-4 13-387,7-39 0</inkml:trace>
          <inkml:trace contextRef="#ctx0" brushRef="#br0" timeOffset="29783.7035">9133-1077 5418,'0'0'4773,"13"13"-387,-10 6 258,4-3-2322,7 18 0,-14-18-516,15 12-516,-15-28-387,5 25-129,-5-25-258,0 0-258,9-16 0,0-3-129,-6-10 129,6-5-387,-2-5 129,2 0-129,0 5 0,-2 6 0,4 10 0,-11 18 0,18-2 129,-18 2-129,16 31 129,-6-6 0,5 3 0,4 0 129,3-4-129,2-8 0,5-8-258,-1-8 0,3 0-129,-6-8-258,5-5-129,-18-15-129,8 6-129,-20-13-258,5 13 258,-5-4 258,0 10 387,0 16 0,-16-11 516,16 11 0,-9 16 387,9 5 0,0-3 129,11 4-129,-11-22-129,25 21 0,-7-21 0,-2 0-258,0-14 0,0-4 0,-4-4-129,-5-4 0,-5-3 0,-2-1 0,0 7-129,0 3 0,0 20 129,0 0 0,0 0 0,5 22 129,8 8 129,5 16 258,-4 0 129,7 11 129,-8-5-129,3 5 129,-15-13 0,10 4-129,-11-12-129,0 0-258,-2-12 129,-7-4-516,9-20 0,-35 14-645,35-14-774,-50 7-2322,22-7-1032,-1 0 0,-3 0-387,5 0 0</inkml:trace>
        </inkml:traceGroup>
      </inkml:traceGroup>
      <inkml:traceGroup>
        <inkml:annotationXML>
          <emma:emma xmlns:emma="http://www.w3.org/2003/04/emma" version="1.0">
            <emma:interpretation id="{A5571720-FBEE-4C2B-9FD3-F52D6638FB51}" emma:medium="tactile" emma:mode="ink">
              <msink:context xmlns:msink="http://schemas.microsoft.com/ink/2010/main" type="line" rotatedBoundingBox="21021,8900 24277,8087 24535,9121 21279,9935"/>
            </emma:interpretation>
          </emma:emma>
        </inkml:annotationXML>
        <inkml:traceGroup>
          <inkml:annotationXML>
            <emma:emma xmlns:emma="http://www.w3.org/2003/04/emma" version="1.0">
              <emma:interpretation id="{B0D89F07-FF77-4CA6-8295-C2B06C5BE9CB}" emma:medium="tactile" emma:mode="ink">
                <msink:context xmlns:msink="http://schemas.microsoft.com/ink/2010/main" type="inkWord" rotatedBoundingBox="21021,8900 23369,8313 23628,9348 21279,9935"/>
              </emma:interpretation>
              <emma:one-of disjunction-type="recognition" id="oneOf11">
                <emma:interpretation id="interp55" emma:lang="en-US" emma:confidence="0">
                  <emma:literal>strings</emma:literal>
                </emma:interpretation>
                <emma:interpretation id="interp56" emma:lang="en-US" emma:confidence="0">
                  <emma:literal>Strings</emma:literal>
                </emma:interpretation>
                <emma:interpretation id="interp57" emma:lang="en-US" emma:confidence="0">
                  <emma:literal>stings</emma:literal>
                </emma:interpretation>
                <emma:interpretation id="interp58" emma:lang="en-US" emma:confidence="0">
                  <emma:literal>string</emma:literal>
                </emma:interpretation>
                <emma:interpretation id="interp59" emma:lang="en-US" emma:confidence="0">
                  <emma:literal>Stings</emma:literal>
                </emma:interpretation>
              </emma:one-of>
            </emma:emma>
          </inkml:annotationXML>
          <inkml:trace contextRef="#ctx0" brushRef="#br0" timeOffset="30607.7506">5898 516 10320,'-19'-23'4128,"19"23"-387,0 0 129,-22-5-3354,22 5 0,-18 3 0,18-3 0,-24 22 129,7-10-129,9 6 0,-5-2-129,13 5 129,0-3-258,18 3 0,7-3 0,12 3-129,-1 2 129,5 3-129,-4 3-129,-5-3 129,-10 4-129,-10 2 129,-12-3-129,-9 2 129,-14-4-129,-5-6 129,-6-5-258,-2-7 0,6-7-258,-4-11-387,18-2-645,-7-21-2451,16-10-387,8-2-387,7-13-129,17 2-258</inkml:trace>
          <inkml:trace contextRef="#ctx0" brushRef="#br0" timeOffset="31331.792">6014 591 9159,'-9'-16'3870,"9"16"258,52-20-516,-11 8-2838,0-10-258,5 5 0,-2-4-258,-1 3-258,-4 4 0,-7 3-129,-1 4 129,-8 5-129,0 2 129,-5 4 0,0 10 0,-4 2 129,0 0 0,0 1 387,-14-17-129,20 29 0,-20-29 258,12 17-129,-12-17 0,0 0-129,0 0 0,8-10-258,-7-8 0,10 0 0,-2-5 0,11-1-129,1-5 0,6 5 0,-1-1 129,5 7 0,-5 2 0,1 5 0,-6 4 129,-1 4-129,-20 3 129,30 2-129,-30-2 0,25 19 0,-25-19 0,25 30 0,-12-12-129,-1 0 0,2 3-258,1-2 0,1 4 0,-16-23-387,30 38-258,-30-38-774,23 15-2580,-23-15 0,16 13-516,-16-13 0</inkml:trace>
          <inkml:trace contextRef="#ctx0" brushRef="#br0" timeOffset="30848.7644">6128 288 7353,'16'9'4257,"-16"-9"-129,18 35-129,-4-3-2967,-5 2 129,11 12 258,-12-4-387,10 9-129,-7-5-645,1-5-129,1 0-645,-13-16-774,9-2-1935,-7-2-774,-2-21-387,-15 3 0,-10-11-516</inkml:trace>
          <inkml:trace contextRef="#ctx0" brushRef="#br0" timeOffset="31909.8251">6538 459 3999,'-2'11'4128,"2"-11"-129,0 0-129,0 0-1548,0 0-258,0 0-258,0 0-387,-4 21-129,11 4-387,-3-5-129,16 12 0,-12-4-258,12 4-129,-7-2-258,4-4 0,-1 1-516,-16-27-645,25 30-1419,-25-30-2064,0 0 0,18-4-258,-18-20-516</inkml:trace>
          <inkml:trace contextRef="#ctx0" brushRef="#br0" timeOffset="32154.8391">6641 116 11223,'0'-23'4386,"0"23"-387,0 0 0,-25-14-3612,25 14-258,0 0-645,0 0-2064,-16 10-1290,27 3-516,-11-13 387,30 12-903</inkml:trace>
          <inkml:trace contextRef="#ctx0" brushRef="#br0" timeOffset="33155.8964">6910 190 7740,'14'20'4257,"4"13"258,-11-11-258,-3 1-2838,17 14 258,-16-11 129,18 12-645,-17-14-258,12 5-258,-18-29-258,12 25 0,-12-25-129,0 0 0,18-11-129,-9-9 0,-2-3 0,2-5-129,2 0-129,1 1 0,-1 4-129,-2 5 129,-9 18 0,23-3 0,-23 3 129,21 19 0,-8 4 129,1 4 0,5-2 0,6-2-129,7-7-129,2-11-129,13-5-129,-3-7-129,15-7-258,-13-16 0,9 5 0,-23-14 0,6 7-129,-24-7 516,-5 11 0,-9 1 387,-20 6 258,-1 14 129,-20 5 387,11 11 0,-15 7 0,17 12-129,-6-3 0,20 9-129,-4-13 0,18-2-387,0-19 129,27 8-258,1-8-129,2-13 129,4-6-258,-7-6 0,3 2-129,-10-2 0,1 7 0,-21 18 0,25-17 0,-25 17 129,23 12 258,-5 16 0,0 8 258,10 13 0,-5 6 258,11 9-129,-9 2 129,6 6-129,-10-6 0,-1-1-129,-12-8-129,-2-6 0,-6-14-129,-9-12 0,-7-16-129,-7-14 0,0-24 129,-1-17-129,8-9-129,4-14 129,8-1 0,4-7 0,9 1 0,9 9 0,7 7 129,0 7-129,-2 8 129,-2 8 0,-3 5-129,-2 7 129,-5 8 0,-11 17 0,16-20-129,-16 20 129,16 0-129,-16 0 129,21 14 0,-8 4 0,3 2 0,2 3 129,-2 1 0,5 3-129,-3-7 258,0 1-129,-2-7 0,-16-14-129,21 23 258,-21-23-258,0 0 0,-11 11-129,-8-8-258,-13-5-516,9 2-1419,-13-1-2193,0-14 0,13 3-258,2-7-387</inkml:trace>
        </inkml:traceGroup>
        <inkml:traceGroup>
          <inkml:annotationXML>
            <emma:emma xmlns:emma="http://www.w3.org/2003/04/emma" version="1.0">
              <emma:interpretation id="{B4BD70E4-97CF-49A3-8209-A3F60FAB3D22}" emma:medium="tactile" emma:mode="ink">
                <msink:context xmlns:msink="http://schemas.microsoft.com/ink/2010/main" type="inkWord" rotatedBoundingBox="23491,8319 24285,8121 24411,8627 23618,8825"/>
              </emma:interpretation>
              <emma:one-of disjunction-type="recognition" id="oneOf12">
                <emma:interpretation id="interp60" emma:lang="en-US" emma:confidence="1">
                  <emma:literal>to</emma:literal>
                </emma:interpretation>
                <emma:interpretation id="interp61" emma:lang="en-US" emma:confidence="0">
                  <emma:literal>too</emma:literal>
                </emma:interpretation>
                <emma:interpretation id="interp62" emma:lang="en-US" emma:confidence="0">
                  <emma:literal>To</emma:literal>
                </emma:interpretation>
                <emma:interpretation id="interp63" emma:lang="en-US" emma:confidence="0">
                  <emma:literal>Too</emma:literal>
                </emma:interpretation>
                <emma:interpretation id="interp64" emma:lang="en-US" emma:confidence="0">
                  <emma:literal>•o</emma:literal>
                </emma:interpretation>
              </emma:one-of>
            </emma:emma>
          </inkml:annotationXML>
          <inkml:trace contextRef="#ctx0" brushRef="#br0" timeOffset="33498.916">8471-332 8514,'0'-16'4257,"0"16"387,0 0-387,0 0-2709,0 16 0,0-16 0,13 56-258,-10-24-129,15 19-387,-7-5-258,7 13-129,-2-9-387,0-2 0,3-4-129,-5-12-258,11-1-645,-25-31-1548,18 25-2064,-18-25 0,18 0-258,-18 0-387</inkml:trace>
          <inkml:trace contextRef="#ctx0" brushRef="#br0" timeOffset="33898.9389">8228-43 10449,'-45'1'4515,"45"-1"-129,0 0-129,23-16-3096,24 4-387,4-11 0,15 5-129,0-7-387,5 2-129,-2 2 0,-10 3-129,-7 7 0,-13 2 0,-11 9 0,-6 2 0,-22-2 0,17 34 0,-13-9 0,-1 3 0,1 1 0,3 3 129,6-9 0,8-2 0,0-10 129,10-8 0,-7-3 129,8-7-129,-8-12 0,-1-3 0,-13-3 0,-10 1-258,-9-1 129,-19 2-258,-15 10-129,-15-6-903,11 15-2967,-8 4-516,4 0-129,15 7-387</inkml:trace>
        </inkml:traceGroup>
      </inkml:traceGroup>
    </inkml:traceGroup>
    <inkml:traceGroup>
      <inkml:annotationXML>
        <emma:emma xmlns:emma="http://www.w3.org/2003/04/emma" version="1.0">
          <emma:interpretation id="{6E02C121-A35F-4C7D-8C97-9785CF3C05B6}" emma:medium="tactile" emma:mode="ink">
            <msink:context xmlns:msink="http://schemas.microsoft.com/ink/2010/main" type="paragraph" rotatedBoundingBox="19857,10009 24732,8653 25733,12251 20857,136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10D1DE-D16D-4550-934A-ABA8D80B3BD5}" emma:medium="tactile" emma:mode="ink">
              <msink:context xmlns:msink="http://schemas.microsoft.com/ink/2010/main" type="line" rotatedBoundingBox="19860,10035 24206,8797 24435,9601 20089,10839"/>
            </emma:interpretation>
          </emma:emma>
        </inkml:annotationXML>
        <inkml:traceGroup>
          <inkml:annotationXML>
            <emma:emma xmlns:emma="http://www.w3.org/2003/04/emma" version="1.0">
              <emma:interpretation id="{CC831D89-8ADE-4C8E-8BDD-1835E86BAD77}" emma:medium="tactile" emma:mode="ink">
                <msink:context xmlns:msink="http://schemas.microsoft.com/ink/2010/main" type="inkWord" rotatedBoundingBox="19907,10198 22269,9525 22409,10014 20046,10687"/>
              </emma:interpretation>
              <emma:one-of disjunction-type="recognition" id="oneOf13">
                <emma:interpretation id="interp65" emma:lang="en-US" emma:confidence="0">
                  <emma:literal>create</emma:literal>
                </emma:interpretation>
                <emma:interpretation id="interp66" emma:lang="en-US" emma:confidence="0">
                  <emma:literal>crate</emma:literal>
                </emma:interpretation>
                <emma:interpretation id="interp67" emma:lang="en-US" emma:confidence="0">
                  <emma:literal>water</emma:literal>
                </emma:interpretation>
                <emma:interpretation id="interp68" emma:lang="en-US" emma:confidence="0">
                  <emma:literal>Create</emma:literal>
                </emma:interpretation>
                <emma:interpretation id="interp69" emma:lang="en-US" emma:confidence="0">
                  <emma:literal>orate</emma:literal>
                </emma:interpretation>
              </emma:one-of>
            </emma:emma>
          </inkml:annotationXML>
          <inkml:trace contextRef="#ctx0" brushRef="#br0" timeOffset="35207.0136">4839 1855 6837,'0'-27'4386,"11"-14"0,-6 25-258,-5 16-1677,-14-34-1548,14 34-258,-27-21 387,11 21-516,-10 3 0,1 21-129,-6 4 0,6 11 0,2 4-129,9 3 129,7-5-258,7 0 129,14-13-129,15-8-129,8-11-129,6-9-258,10-4-258,-7-19-129,11 9-387,-14-20-258,9 15-387,-22-17 0,9 18 0,-19-10 387,6 15-129,-26 13 774,27-12 516,-27 12 387,16 7 645,-4 12 774,-12-19-129,20 41 258,-20-41-129,19 34 0,-19-34 0,0 0-258,0 0-516,0 0-129,0-12-258,-1-8 0,-17-8-258,2-6-129,-2-5 0,2 0-129,2 0 0,5 1-129,9 4 129,4 2-129,19 9 0,-2 5 0,16 11 0,-3 4 129,11 3-129,-6 2 129,2 8 0,-6-3 0,-3 0 258,0-1 0,-7-6 0,-2 0 129,-7-2-129,-16 2 129,20-23-129,-20 23 129,3-23-129,-3 23-129,-8-14 129,8 14 0,-31 0 0,15 8 129,-2 10-129,8 5 129,1 2 0,9 2 0,0-4-129,19-2 0,8-5-258,5-10-258,14 4-774,-12-13-1935,11-10-1419,3-1-258,-6-7-258,1 1-129</inkml:trace>
          <inkml:trace contextRef="#ctx0" brushRef="#br0" timeOffset="35591.0355">5983 1540 10191,'16'-18'4515,"-16"18"-258,11-21 0,-11 21-3354,8-29 0,-8 29-129,2-25-258,-2 25-129,-9-12-129,9 12-129,-39 3 129,14 13-129,-7 7 0,6 9 129,2 4-258,7 0 258,8-1-129,9-5 0,7-5 0,16-9 0,6-9 0,6-7 0,-1-3 0,1-13-129,-4-4 0,-5-1 0,-4 3-129,-8 2 0,-14 16 0,18-18 0,-18 18-129,0 0 129,18 9 129,-18-9-129,16 23 0,-16-23 0,28 22-258,-28-22-645,41 0-1677,-20 0-1548,-3-20-387,5 2-258,-7-14-129</inkml:trace>
          <inkml:trace contextRef="#ctx0" brushRef="#br0" timeOffset="35988.0584">6219 1401 12513,'36'-14'4902,"-8"-2"-387,19 3-129,-10 3-4128,11-5-645,-9-6-645,8 7-2064,-10 7-1161,-19-2-258,-1 9-387,-17 0-129,0 0 1935</inkml:trace>
          <inkml:trace contextRef="#ctx0" brushRef="#br0" timeOffset="35816.0485">6278 1122 9546,'0'26'4902,"13"8"-129,-1 4-387,-3 1-2709,21 21-258,-17-15 0,17 10-645,-9-13-258,6 1-516,-4-9-258,-7-11-258,11 4-1935,-27-27-2193,0 0 0,0 0-258,0 0-387</inkml:trace>
          <inkml:trace contextRef="#ctx0" brushRef="#br0" timeOffset="36260.0738">6573 1307 2064,'0'16'4644,"8"10"0,-8-26 129,37 18-129,-5-11-1419,-13-12-903,28 3-645,-26-16-774,11 8-129,-16-8-516,-5-2 0,-9 4-387,-2 16 129,-24-23-258,-4 18 0,-2 5 0,-8 9 0,5 10 129,1 6 0,12 6 258,13 2-129,7 1 258,19-2-129,12-9 129,13-5-129,10-11-129,1-7-387,5 0-774,-17-16-1806,0-5-1806,-3 1 129,-11-6-645,-2 4-129</inkml:trace>
        </inkml:traceGroup>
        <inkml:traceGroup>
          <inkml:annotationXML>
            <emma:emma xmlns:emma="http://www.w3.org/2003/04/emma" version="1.0">
              <emma:interpretation id="{17DEA640-88C2-4694-9FB3-A619EC71AA0A}" emma:medium="tactile" emma:mode="ink">
                <msink:context xmlns:msink="http://schemas.microsoft.com/ink/2010/main" type="inkWord" rotatedBoundingBox="22727,9370 23502,9149 23692,9813 22917,10034"/>
              </emma:interpretation>
              <emma:one-of disjunction-type="recognition" id="oneOf14">
                <emma:interpretation id="interp70" emma:lang="en-US" emma:confidence="0">
                  <emma:literal>e</emma:literal>
                </emma:interpretation>
                <emma:interpretation id="interp71" emma:lang="en-US" emma:confidence="0">
                  <emma:literal>u</emma:literal>
                </emma:interpretation>
                <emma:interpretation id="interp72" emma:lang="en-US" emma:confidence="0">
                  <emma:literal>6</emma:literal>
                </emma:interpretation>
                <emma:interpretation id="interp73" emma:lang="en-US" emma:confidence="0">
                  <emma:literal>U</emma:literal>
                </emma:interpretation>
                <emma:interpretation id="interp74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39227.2432">7402 894 5031,'-7'-25'4128,"4"7"0,3 18-258,0 0-1419,0 0-645,0 18 129,0 0-645,16 25-387,-7-2-129,10 17-129,-5-3 0,10 13-387,-3-8 0,0 1-129,1-13 0,-1-9-129,0-12 129,6-9-258,5-13 258,5-5 0,2-4-129,8-10 258,-3-4-258,2 1 258,1 1-258,-8 1 0,-7 8-258,-11-4-129,2 11-1032,-23 0-2451,0 0-387,0 0-387,0 0-258</inkml:trace>
          <inkml:trace contextRef="#ctx0" brushRef="#br0" timeOffset="39553.2622">8116 574 10320,'0'0'4257,"0"0"0,-11 7-387,-7 11-2709,13 21 0,-11 2-129,12 19-129,-5-1-258,9 10-129,0-5-129,16 6 129,2-15-387,9-5 129,0-13-258,3-12 0,2-4-516,-9-17-645,11 1-2709,-9-1-516,-9-4-258,1-6-387</inkml:trace>
        </inkml:traceGroup>
        <inkml:traceGroup>
          <inkml:annotationXML>
            <emma:emma xmlns:emma="http://www.w3.org/2003/04/emma" version="1.0">
              <emma:interpretation id="{41B6E04C-5AA8-4EA1-B899-74A9A138976F}" emma:medium="tactile" emma:mode="ink">
                <msink:context xmlns:msink="http://schemas.microsoft.com/ink/2010/main" type="inkWord" rotatedBoundingBox="23524,8991 24206,8797 24421,9552 23739,9746"/>
              </emma:interpretation>
              <emma:one-of disjunction-type="recognition" id="oneOf15">
                <emma:interpretation id="interp75" emma:lang="en-US" emma:confidence="1">
                  <emma:literal>2)</emma:literal>
                </emma:interpretation>
                <emma:interpretation id="interp76" emma:lang="en-US" emma:confidence="0">
                  <emma:literal>X)</emma:literal>
                </emma:interpretation>
                <emma:interpretation id="interp77" emma:lang="en-US" emma:confidence="0">
                  <emma:literal>27</emma:literal>
                </emma:interpretation>
                <emma:interpretation id="interp78" emma:lang="en-US" emma:confidence="0">
                  <emma:literal>2</emma:literal>
                </emma:interpretation>
                <emma:interpretation id="interp79" emma:lang="en-US" emma:confidence="0">
                  <emma:literal>3)</emma:literal>
                </emma:interpretation>
              </emma:one-of>
            </emma:emma>
          </inkml:annotationXML>
          <inkml:trace contextRef="#ctx0" brushRef="#br0" timeOffset="40060.2909">8247 714 7998,'0'-17'3999,"0"-1"0,0 18 129,22-18-2838,-12-5 0,15 16 258,-7-20-258,9 18-516,-6-10 0,7 15-258,-8-3-129,3 7-129,-23 0 0,25 27-258,-21 3 129,-4 9 0,0 7-129,-6 4 129,-4 7-129,-5-4 129,3-3-129,-1-4 0,6-8 0,4-6 0,3-13 129,0-19 0,12 18 0,6-18 0,5 0 129,9-9 0,-2-5-129,4 3 129,-4-3-129,1 3 0,-8 1-129,0 3 0,-23 7 0,23-9 0,-23 9 0,0 0-129,0 0-258,0 0 0,0 0-645,0 0-645,0 0-2709,0 0-129,-14 0-129,14 0-516</inkml:trace>
          <inkml:trace contextRef="#ctx0" brushRef="#br0" timeOffset="40360.3084">8471 321 9030,'0'0'3612,"18"0"516,-18 0-387,41 2-3225,4 19 387,1-5 258,14 15 0,-6-3 0,10 13-258,-13-2-387,3 11 0,-19 0-129,-6 7-258,-19 1 0,-10 3-129,0 3-774,-25-14-2193,1-4-1161,4-2-258,-12-19-387,14-2-516</inkml:trace>
        </inkml:traceGroup>
      </inkml:traceGroup>
      <inkml:traceGroup>
        <inkml:annotationXML>
          <emma:emma xmlns:emma="http://www.w3.org/2003/04/emma" version="1.0">
            <emma:interpretation id="{85506D5F-444C-4450-8CC2-0129920B07D2}" emma:medium="tactile" emma:mode="ink">
              <msink:context xmlns:msink="http://schemas.microsoft.com/ink/2010/main" type="line" rotatedBoundingBox="20450,10600 24927,9355 25127,10074 20650,11319"/>
            </emma:interpretation>
          </emma:emma>
        </inkml:annotationXML>
        <inkml:traceGroup>
          <inkml:annotationXML>
            <emma:emma xmlns:emma="http://www.w3.org/2003/04/emma" version="1.0">
              <emma:interpretation id="{590B8314-982B-49FC-82F0-DA1AC7E5A540}" emma:medium="tactile" emma:mode="ink">
                <msink:context xmlns:msink="http://schemas.microsoft.com/ink/2010/main" type="inkWord" rotatedBoundingBox="20450,10600 22241,10102 22437,10810 20647,11308"/>
              </emma:interpretation>
              <emma:one-of disjunction-type="recognition" id="oneOf16">
                <emma:interpretation id="interp80" emma:lang="en-US" emma:confidence="1">
                  <emma:literal>that</emma:literal>
                </emma:interpretation>
                <emma:interpretation id="interp81" emma:lang="en-US" emma:confidence="0">
                  <emma:literal>tuat</emma:literal>
                </emma:interpretation>
                <emma:interpretation id="interp82" emma:lang="en-US" emma:confidence="0">
                  <emma:literal>trat</emma:literal>
                </emma:interpretation>
                <emma:interpretation id="interp83" emma:lang="en-US" emma:confidence="0">
                  <emma:literal>teat</emma:literal>
                </emma:interpretation>
                <emma:interpretation id="interp84" emma:lang="en-US" emma:confidence="0">
                  <emma:literal>gnat</emma:literal>
                </emma:interpretation>
              </emma:one-of>
            </emma:emma>
          </inkml:annotationXML>
          <inkml:trace contextRef="#ctx0" brushRef="#br0" timeOffset="41744.3876">5188 2383 8256,'0'0'3999,"30"18"-129,-30-18 0,39 0-3225,-2-2 0,3-11-129,4-1-129,-3-9-387,-2-5-129,-2-1-387,-6-6 129,-6 4-258,-13-8 0,-1 9 129,-11-7 0,0 10 129,0 2 258,-4 7 258,4 18 387,0 0 129,-3 13 129,3 6 258,19 24 0,-5-9 129,17 19 129,-14-14-387,14 8-129,-14-17 0,8-2-129,-25-28-258,25 23 0,-25-23-129,22-14 0,-12-14-129,8-10 0,-2-6-129,4-1 0,3 3 0,-2 3-129,1 14 129,-1 10 0,-2 15 0,-1 16-129,0 13 129,-2 5 0,0 1 0,-2-3-387,9 2-645,-23-34-1806,34 20-1677,-7-19-129,-2-4-129,9-8-774</inkml:trace>
          <inkml:trace contextRef="#ctx0" brushRef="#br0" timeOffset="41225.3579">5339 2137 6708,'27'-8'4128,"-27"8"0,0 0 0,21 30-2193,-21-14-387,21 21 129,-10-5-516,19 20-129,-12-6-129,16 11-387,-9-9 0,3 0-387,-6-9 0,-5-5-258,-1-6-387,-10-12-516,8 2-1677,-14-18-1548,0 0-516,0 0 258,-13-12-774</inkml:trace>
          <inkml:trace contextRef="#ctx0" brushRef="#br0" timeOffset="42111.4086">6452 2050 5547,'-3'-32'4128,"-10"-5"-129,13 37-129,-32-7-1161,6 3-1935,8 15 129,-16 3 0,15 23 0,-10-5-258,15 15 129,-7-13-258,15 10-129,1-16 0,5-3-258,0-25 129,28 11-258,-3-13 129,0-14-258,4-5 129,-6-4 0,2 0-129,-6 2 0,-1 5 0,-18 18 0,25-18 0,-25 18 129,25 2-129,-25-2 129,28 25 0,-8-16 0,3 2-387,-7-11-516,12 5-1419,-1-5-1806,-14-14 0,10-2-516,-16-18 0</inkml:trace>
          <inkml:trace contextRef="#ctx0" brushRef="#br0" timeOffset="42497.4307">6561 2018 13287,'18'-25'4515,"8"9"-129,15 6 0,2-6-3999,-4 1-516,6-6-258,1 9-645,-14-6-2322,-2-5-903,4 10-258,-14-8-258,4 8-387</inkml:trace>
          <inkml:trace contextRef="#ctx0" brushRef="#br0" timeOffset="42323.4206">6541 1614 7482,'27'63'4257,"-9"-21"0,16 19-258,-6-1-2838,-3-1-129,14 5 129,-16-12-387,6-3-645,-6-4-1548,-11-4-2193,-12-41-516,15 34-129,-15-34-516</inkml:trace>
        </inkml:traceGroup>
        <inkml:traceGroup>
          <inkml:annotationXML>
            <emma:emma xmlns:emma="http://www.w3.org/2003/04/emma" version="1.0">
              <emma:interpretation id="{624C9F03-48DD-4BA3-84FA-9AC4C8875099}" emma:medium="tactile" emma:mode="ink">
                <msink:context xmlns:msink="http://schemas.microsoft.com/ink/2010/main" type="inkWord" rotatedBoundingBox="22615,10161 23907,9802 24056,10337 22764,10696"/>
              </emma:interpretation>
              <emma:one-of disjunction-type="recognition" id="oneOf17">
                <emma:interpretation id="interp85" emma:lang="en-US" emma:confidence="0">
                  <emma:literal>does</emma:literal>
                </emma:interpretation>
                <emma:interpretation id="interp86" emma:lang="en-US" emma:confidence="0">
                  <emma:literal>over</emma:literal>
                </emma:interpretation>
                <emma:interpretation id="interp87" emma:lang="en-US" emma:confidence="0">
                  <emma:literal>owes</emma:literal>
                </emma:interpretation>
                <emma:interpretation id="interp88" emma:lang="en-US" emma:confidence="0">
                  <emma:literal>awes</emma:literal>
                </emma:interpretation>
                <emma:interpretation id="interp89" emma:lang="en-US" emma:confidence="0">
                  <emma:literal>toes</emma:literal>
                </emma:interpretation>
              </emma:one-of>
            </emma:emma>
          </inkml:annotationXML>
          <inkml:trace contextRef="#ctx0" brushRef="#br0" timeOffset="43011.46">7689 1732 9159,'0'0'3870,"-9"-4"129,9 4-387,-20 2-3225,-8-2 129,5 11 258,-18 1 0,11 17 0,-13-1 0,13 13-129,-6 0-129,15 5 0,1-5 0,17 4-129,3-17-129,5-1 0,13-15-129,7-5 0,3-7-129,2-12-258,6 1-387,-15-23-774,18 11-1677,-12-9-1290,-13-12-129,-1 3-258,-13-13-516</inkml:trace>
          <inkml:trace contextRef="#ctx0" brushRef="#br0" timeOffset="43495.4878">7506 1545 8901,'-29'-28'4128,"29"28"387,-3 14-258,13 13-2709,-3-3-258,22 21-129,-6-1-129,14 13-129,-7-3-387,13-1 0,-7-5-258,1-9-129,2-9-387,-5-17-129,5-2-645,-14-24-645,16 1-645,-23-27-258,12 5-129,-21-18 129,9 13-258,-18-5 1032,1 6 774,-1 13 1290,-3 2 903,3 23 258,0 0 645,0 0 0,0 18 129,16 7-387,-16-25-387,35 37 0,-17-26-516,13 1-129,-12-12-129,10 0-258,-10-12-129,2-6 0,-6-5-129,-5 0-129,-6-4 129,-4-1-258,-7 3 129,-13 2-129,-3 8 0,-7 8 0,1 7-129,-3 4 129,7 14-129,-1-6-516,17 15-903,-4-8-1935,13-19-516,9 13-387,-9-13-129</inkml:trace>
          <inkml:trace contextRef="#ctx0" brushRef="#br0" timeOffset="44044.5192">8199 1534 9675,'16'27'4386,"-16"-27"-516,25 13 258,-25-13-2967,29-2-774,-8-2 0,-5-12 0,0 2 129,-5-4-129,-2 0-258,-8-1 0,-1 1 0,0 18-129,-10-27-129,10 27 129,-29-9-129,13 11 258,2 16 0,0 3 0,5 10 0,2 1 258,7 3-129,3-5 129,13-1 129,4-13-258,7-7 0,3-9-129,2-6-258,-2-11 0,-3-8-129,-4-2-129,-9-7-129,0 6-129,-14-6 0,2 9 129,-2 0-129,0 25 258,-3-26 129,3 26 0,0 0 258,14 10 129,4 12 258,1-5 129,8 10 258,-8-7-258,8 6 129,-11-8 0,4 2 0,-20-20-258,8 28 0,-8-28-258,-14 23 0,-5-16-129,-10-7-516,4 2-645,-12-9-1161,10-11-2193,8 0 0,1-8-387,13 1-387</inkml:trace>
        </inkml:traceGroup>
        <inkml:traceGroup>
          <inkml:annotationXML>
            <emma:emma xmlns:emma="http://www.w3.org/2003/04/emma" version="1.0">
              <emma:interpretation id="{83D458F7-620C-460D-8DCB-676F52814681}" emma:medium="tactile" emma:mode="ink">
                <msink:context xmlns:msink="http://schemas.microsoft.com/ink/2010/main" type="inkWord" rotatedBoundingBox="24147,9577 24928,9360 25127,10074 24346,10291"/>
              </emma:interpretation>
              <emma:one-of disjunction-type="recognition" id="oneOf18">
                <emma:interpretation id="interp90" emma:lang="en-US" emma:confidence="0.5">
                  <emma:literal>not</emma:literal>
                </emma:interpretation>
                <emma:interpretation id="interp91" emma:lang="en-US" emma:confidence="0">
                  <emma:literal>no*</emma:literal>
                </emma:interpretation>
                <emma:interpretation id="interp92" emma:lang="en-US" emma:confidence="0">
                  <emma:literal>rot</emma:literal>
                </emma:interpretation>
                <emma:interpretation id="interp93" emma:lang="en-US" emma:confidence="0">
                  <emma:literal>note</emma:literal>
                </emma:interpretation>
                <emma:interpretation id="interp94" emma:lang="en-US" emma:confidence="0">
                  <emma:literal>nor</emma:literal>
                </emma:interpretation>
              </emma:one-of>
            </emma:emma>
          </inkml:annotationXML>
          <inkml:trace contextRef="#ctx0" brushRef="#br0" timeOffset="45295.5905">8873 1317 4644,'0'0'4128,"0"0"-129,0 0 258,0 0-2064,31 22-387,-22-6 387,21 16-387,-16-9-516,22 14-258,-22-10-258,11 3-129,-15-12-258,-1-2-129,-9-16 0,0 0 0,0 0-129,0-9 0,-2-9-129,-6-5-129,2-5-129,1-3 129,5 5-258,0-1 258,3 9-129,6 2 129,-9 16 0,27-5 0,-7 7 129,-3 12-129,3 2 129,-2-2-387,3 2-387,-21-16-645,37 11-2193,-15-11-516,-22 0-645,32-9 0,-20-11-258</inkml:trace>
          <inkml:trace contextRef="#ctx0" brushRef="#br0" timeOffset="45620.6092">9293 1230 5031,'0'0'3870,"0"13"0,16 12 129,-10-2-1935,-6-23-645,30 35 129,-30-35-129,34 15-516,-34-15 129,32-4-387,-32 4-387,26-29 0,-19 12-129,2-1-129,-5-2-129,-2 4 129,-2 16-129,0-23 129,0 23 0,-16-16-129,16 16 129,-31-10 0,14 6 0,-3-1 129,-1-1-129,-2-1 0,3 2-129,-1 0 0,5 5-258,-6-6-1161,22 6-2064,-16 0-645,16 0 0,0 0-387</inkml:trace>
          <inkml:trace contextRef="#ctx0" brushRef="#br0" timeOffset="45905.6252">9396 825 7869,'0'0'4257,"0"0"258,18 23-387,-4 11-2580,-8-11 0,17 25 129,-9-16-516,11 16-387,-5-11-516,-3-3-387,5 0-645,-17-16-774,7-2-2838,-6 0 129,-6-16-387,0 0-387</inkml:trace>
          <inkml:trace contextRef="#ctx0" brushRef="#br0" timeOffset="46082.6353">9357 1003 11094,'16'-13'4515,"9"13"-387,-7-11 129,10-3-3483,4 7-516,-5-2-129,-2-3-645,5 8-1677,-7 4-1548,-23 0-645,25-7-258,-25 7 0</inkml:trace>
          <inkml:trace contextRef="#ctx0" brushRef="#br0" timeOffset="46403.6541">9009 1702 12771,'16'-11'4773,"17"-7"-129,8-10 0,4-11-3870,17 8-258,-3-8 258,10 7-387,-7 0-129,-1 5 0,-6 6-258,-14 2-258,-7 13-516,-34 6-903,30-23-3096,-30 23 258,0 0-516,0 0 129</inkml:trace>
        </inkml:traceGroup>
      </inkml:traceGroup>
      <inkml:traceGroup>
        <inkml:annotationXML>
          <emma:emma xmlns:emma="http://www.w3.org/2003/04/emma" version="1.0">
            <emma:interpretation id="{C40074C5-839E-4159-9C53-62FB3D086DC6}" emma:medium="tactile" emma:mode="ink">
              <msink:context xmlns:msink="http://schemas.microsoft.com/ink/2010/main" type="line" rotatedBoundingBox="21028,11294 24433,10401 24591,11003 21186,11896"/>
            </emma:interpretation>
          </emma:emma>
        </inkml:annotationXML>
        <inkml:traceGroup>
          <inkml:annotationXML>
            <emma:emma xmlns:emma="http://www.w3.org/2003/04/emma" version="1.0">
              <emma:interpretation id="{9913B7CE-A7C7-4AEF-96CE-3CD5EA341255}" emma:medium="tactile" emma:mode="ink">
                <msink:context xmlns:msink="http://schemas.microsoft.com/ink/2010/main" type="inkWord" rotatedBoundingBox="21028,11294 22865,10812 23023,11414 21186,11896"/>
              </emma:interpretation>
              <emma:one-of disjunction-type="recognition" id="oneOf19">
                <emma:interpretation id="interp95" emma:lang="en-US" emma:confidence="1">
                  <emma:literal>meet</emma:literal>
                </emma:interpretation>
                <emma:interpretation id="interp96" emma:lang="en-US" emma:confidence="0">
                  <emma:literal>met</emma:literal>
                </emma:interpretation>
                <emma:interpretation id="interp97" emma:lang="en-US" emma:confidence="0">
                  <emma:literal>meets</emma:literal>
                </emma:interpretation>
                <emma:interpretation id="interp98" emma:lang="en-US" emma:confidence="0">
                  <emma:literal>Meet</emma:literal>
                </emma:interpretation>
                <emma:interpretation id="interp99" emma:lang="en-US" emma:confidence="0">
                  <emma:literal>mete</emma:literal>
                </emma:interpretation>
              </emma:one-of>
            </emma:emma>
          </inkml:annotationXML>
          <inkml:trace contextRef="#ctx0" brushRef="#br0" timeOffset="47774.7325">5745 3018 5805,'0'0'3870,"5"-9"0,-5 9-129,21 0-2709,-21 0 387,18 7 0,-18-7-129,23 36 0,-16-18 0,13 21-387,-11-11-129,8 15-129,-8-8-387,4 1 0,-8-13 0,4-3 0,-9-20-129,0 0 129,0 0 0,7-32-129,-7-4 0,2-12 0,0-5-129,1-2 0,4 1 0,1 8-129,2 9 129,3 8 0,3 15-129,1 14 129,3 5 0,1 15 0,-1 10 0,-1 4 0,1 1 129,-2-3-129,-4-1 0,-3-6 0,-1-9 129,-10-16-129,0 0 129,22 0-129,-17-25 129,0-7-129,4-8 0,0 0 0,0-3 0,2 2 0,-1 5 0,-1 10 0,4 10 0,-13 16 0,26 0 129,-11 19-129,1 10 129,3 3-129,-1 3 129,5 3-129,4-5-129,-2-8-258,12 6-1032,-19-26-2451,9-5-774,1-7-129,-7-18-387</inkml:trace>
          <inkml:trace contextRef="#ctx0" brushRef="#br0" timeOffset="48067.7492">6525 2829 11610,'20'15'4386,"0"-15"0,13-6 0,15-4-3612,-19-12-258,10 4 0,-16-14 0,2 8-258,-11-7 0,-3 6-129,-11 4-129,-4 5-129,-12 7 129,-5 7-129,-2 2 129,-2 18 0,2 9 0,1 5 0,10 5 129,8 1-129,4-3 129,8-5-129,16-1-774,0-26-1032,9-3-2580,8 0 129,-9-17-516,2 1-129</inkml:trace>
          <inkml:trace contextRef="#ctx0" brushRef="#br0" timeOffset="48366.7662">6913 2765 11610,'23'0'4515,"-23"0"-258,25-7 129,-25 7-2967,32-34-1032,-9 13 0,-3-7-129,-1 1-129,-6 0-129,-4 2 0,-9 6 129,0 19-129,-11-23 0,-7 23 0,-1 5 129,-1 15 0,-1 8 0,7 6 129,3 1 129,11 6-129,0-7 129,12 0-129,8-13 0,10-8-258,4-8-129,-2-7-516,11-1-516,-17-22-774,14 5-2193,-12-1-387,-8-4-516,-4 4 129</inkml:trace>
          <inkml:trace contextRef="#ctx0" brushRef="#br0" timeOffset="48767.7892">7246 2596 13287,'0'0'4515,"18"-9"0,5 2 0,3-2-3870,8 4-258,2-6-129,-2-1-645,10 8-1419,-12-6-2451,-5-8-258,-1 6-387,-6-10-129</inkml:trace>
          <inkml:trace contextRef="#ctx0" brushRef="#br0" timeOffset="48607.7802">7246 2319 3612,'0'-21'3870,"0"21"387,16 24 0,-11 5-1935,-1-1-387,15 22 0,-13-12 129,17 22-387,-14-14-516,10 8-387,-6-12-516,-1-8-774,9 3-774,-17-19-2580,-4-18-516,0 0-258,0 0-387</inkml:trace>
        </inkml:traceGroup>
        <inkml:traceGroup>
          <inkml:annotationXML>
            <emma:emma xmlns:emma="http://www.w3.org/2003/04/emma" version="1.0">
              <emma:interpretation id="{1741BB54-BFA5-420B-A11B-75283869C249}" emma:medium="tactile" emma:mode="ink">
                <msink:context xmlns:msink="http://schemas.microsoft.com/ink/2010/main" type="inkWord" rotatedBoundingBox="23146,10822 24453,10479 24581,10964 23274,11307"/>
              </emma:interpretation>
              <emma:one-of disjunction-type="recognition" id="oneOf20">
                <emma:interpretation id="interp100" emma:lang="en-US" emma:confidence="1">
                  <emma:literal>the</emma:literal>
                </emma:interpretation>
                <emma:interpretation id="interp101" emma:lang="en-US" emma:confidence="0">
                  <emma:literal>tone</emma:literal>
                </emma:interpretation>
                <emma:interpretation id="interp102" emma:lang="en-US" emma:confidence="0">
                  <emma:literal>tine</emma:literal>
                </emma:interpretation>
                <emma:interpretation id="interp103" emma:lang="en-US" emma:confidence="0">
                  <emma:literal>The</emma:literal>
                </emma:interpretation>
                <emma:interpretation id="interp104" emma:lang="en-US" emma:confidence="0">
                  <emma:literal>ane</emma:literal>
                </emma:interpretation>
              </emma:one-of>
            </emma:emma>
          </inkml:annotationXML>
          <inkml:trace contextRef="#ctx0" brushRef="#br0" timeOffset="49474.8298">8011 2248 4386,'0'-20'3870,"0"20"129,10-7 129,-10 7-2193,0 0 0,7 27 129,-7-11-129,13 25-387,-8-11-258,15 21-258,-9-6-129,8 8-516,-1-8-129,-2-3-258,3-4-516,-8-17-516,9 4-2193,-20-25-1290,0 0-258,0 0-129,0 0-645</inkml:trace>
          <inkml:trace contextRef="#ctx0" brushRef="#br0" timeOffset="49655.8401">7852 2504 14061,'43'-9'4644,"-2"2"-129,-2-7-129,0-2-4257,4 0 0,-2-2-387,-7-9-774,3 9-2451,-9 1-903,-12-7-258,0 3-387,-8-7-129</inkml:trace>
          <inkml:trace contextRef="#ctx0" brushRef="#br0" timeOffset="50196.871">8222 2125 10320,'-3'9'4257,"5"14"-129,-2 9-387,7-4-2838,12 19 0,-6-8 129,10 14-129,-7-12 0,7 5-258,-11-14 0,4-1-258,-7-15 0,-9-16-129,22 3-129,-22-3 129,19-26-258,-8-5 129,-2-6-129,1-6 0,3 4-129,-2 5 0,1 8 0,-5 6 0,-7 20 129,25 0 0,-12 9 0,1 16 129,4 2 0,1 3-129,4-4 129,4-2 0,3-8 129,4-6-258,7-10 129,2-3-258,-1-12 0,-1-6 129,-3-6-258,-8-5 129,-7 0-258,-12-1 129,-10 4 129,-6 2-129,-15 15 0,-6 3 129,-3 9 129,3 13 0,6 11 0,8 7 129,10 3 129,9-2 0,16-8 0,14-2 0,8-15-129,6-5 0,-3-2-258,-1-18-516,1 7-1032,-22-10-2451,-2-2-516,-3 1-258,-16 3-258</inkml:trace>
        </inkml:traceGroup>
      </inkml:traceGroup>
      <inkml:traceGroup>
        <inkml:annotationXML>
          <emma:emma xmlns:emma="http://www.w3.org/2003/04/emma" version="1.0">
            <emma:interpretation id="{FD093264-1DA2-4E5B-8188-732E09ADB451}" emma:medium="tactile" emma:mode="ink">
              <msink:context xmlns:msink="http://schemas.microsoft.com/ink/2010/main" type="line" rotatedBoundingBox="21151,12384 24120,11181 24537,12209 21568,13413"/>
            </emma:interpretation>
          </emma:emma>
        </inkml:annotationXML>
        <inkml:traceGroup>
          <inkml:annotationXML>
            <emma:emma xmlns:emma="http://www.w3.org/2003/04/emma" version="1.0">
              <emma:interpretation id="{C06E9176-EAD8-42C3-AE44-0F249B6F4561}" emma:medium="tactile" emma:mode="ink">
                <msink:context xmlns:msink="http://schemas.microsoft.com/ink/2010/main" type="inkWord" rotatedBoundingBox="21151,12384 24120,11181 24537,12209 21568,13413"/>
              </emma:interpretation>
              <emma:one-of disjunction-type="recognition" id="oneOf21">
                <emma:interpretation id="interp105" emma:lang="en-US" emma:confidence="1">
                  <emma:literal>property</emma:literal>
                </emma:interpretation>
                <emma:interpretation id="interp106" emma:lang="en-US" emma:confidence="0">
                  <emma:literal>proper, }</emma:literal>
                </emma:interpretation>
                <emma:interpretation id="interp107" emma:lang="en-US" emma:confidence="0">
                  <emma:literal>proper by</emma:literal>
                </emma:interpretation>
                <emma:interpretation id="interp108" emma:lang="en-US" emma:confidence="0">
                  <emma:literal>proper }</emma:literal>
                </emma:interpretation>
                <emma:interpretation id="interp109" emma:lang="en-US" emma:confidence="0">
                  <emma:literal>proper By</emma:literal>
                </emma:interpretation>
              </emma:one-of>
            </emma:emma>
          </inkml:annotationXML>
          <inkml:trace contextRef="#ctx0" brushRef="#br0" timeOffset="50899.9113">6031 4174 11094,'-11'70'4773,"15"-28"-129,10 10 129,-10-2-3741,24 28 129,-12-14 0,16 12-387,-12-15-387,5-4-129,-8-13-387,-2-15-516,1-4-387,-16-25-1032,16 0-903,-16-23-1290,-9-17-645,-4-8-129,-12-21 0</inkml:trace>
          <inkml:trace contextRef="#ctx0" brushRef="#br0" timeOffset="51113.9235">6020 4087 7869,'9'-171'4644,"18"104"0,16 19-516,10 21-1548,-10-3-516,12 30-774,-16 0-645,-2 23-387,-15 12-129,-14 8 0,-8 7-258,-12-2-129,-9 5-258,-17-21-516,10 9-645,-18-34-1032,15-3-645,1-11-774,7-29-645,19-3 129,3-20 258</inkml:trace>
          <inkml:trace contextRef="#ctx0" brushRef="#br0" timeOffset="51942.9709">6317 3690 5289,'75'15'4257,"-32"13"0,-15-3-129,2 7-1161,6 9-1032,-22-13-516,13 6-258,-22-16-387,6 1-129,-11-19-258,0 0 0,-2-8-129,0-21-258,2-12 0,0-5-129,7-4 0,9 0-129,6 6 129,1 5-129,4 14 129,-2 11 0,-2 14 0,0 7 129,-5 14 129,1 6 0,-1-2 0,3 3 129,-1-7 0,6-1 0,1-13-129,3-7 0,1-3 0,1-17 0,-6-8-129,-1-4 0,-9-4 0,-7-3-129,-9 5 0,-7 2 0,-11 11 0,-12 3 0,2 13 0,-3 5 0,3 0 0,5 7 0,23-7-129,-16 12-129,16-12-258,19-3-387,13-5-516,-7-20-516,16 14 258,-12-18-258,8 16 387,-12-4 516,2 13 774,-6 7 387,-5 4 645,3 19 645,-4 2 258,10 17 258,-9-4-129,14 20-258,-9-8-129,15 16 129,-10-14-258,12 12-258,-15-18-129,4 9-258,-11-16-129,0-5 0,-13-11-258,-3-23 0,0 0-129,-23 0 129,-4-27-129,-3-14 0,-5-12 0,1-9-129,2-9 0,5-4 0,9 2 129,11 4-129,7 6 129,5 10 0,11 14 0,8 12 0,1 11 129,1 16 0,-3 2 0,-3 18 0,-6 6 0,-1 4-129,-8 3 129,-5 2-129,-4 2-129,-13-8-129,-3 3-645,-14-20-1548,4-3-2064,1-7-258,3-6 0,8-12-516</inkml:trace>
          <inkml:trace contextRef="#ctx0" brushRef="#br0" timeOffset="52532.0046">7539 3306 12255,'71'5'4515,"-33"-5"-387,-13-5-129,1-9-3741,6-4 0,-7-9 0,4 1 0,-15-6 0,-2-6 0,-8 5-129,-2 4-129,-4 8 129,2 21 0,-30 0-129,7 23 258,-2 14-129,3 18 258,1 2-129,10 7 0,4-9 0,7-3 129,16-20-258,15-12 0,6-17-387,4-12-387,14-3-774,-16-31-1032,14 9-645,-15-12-1419,-10-4-258,-3 2 387,-4 16 1290,-12 0 1548,-9 32 1677,20-10 1419,-20 10 1290,9 30 1677,2 11-258,-3 5-258,-2-10-1419,10 15-516,-16-28-774,9 9-129,-9-32-516,0 0-129,0 0-258,0 0 0,-16-35-129,3-8 0,-3-5-129,4-7 0,1-2 0,6 2 0,5 7 0,0 7-129,7 11 258,9 10-258,5 15-129,-1-2-387,12 15-903,-13-8-1935,4 0-903,6 0-516,-4-10 0,3-3-387</inkml:trace>
          <inkml:trace contextRef="#ctx0" brushRef="#br0" timeOffset="53253.0459">8304 3121 12255,'14'-7'4644,"22"7"-387,-6-20-129,15 6-3225,-10-14-1419,15 1-129,-13-10-258,10 6 129,-24-9-387,7 11 129,-21-1 258,3 8 387,-12 22 258,0 0 645,0 0 258,-16 24 258,15 25 258,-15-8 0,16 20 0,-2-15-258,7 6-258,0-20-258,15-7-129,5-22-258,3-8-129,4-17-129,-1-11 0,-1-6-129,-11-11-129,3 3 129,-13 5-129,-4 8 0,-5 11 258,0 23-129,0 0 258,-5 9 0,5 26 129,2 12 129,12 11 129,0 6 0,9 11 0,-9-6 129,9 10 0,-10-15 129,3 5-258,-14-8 0,-2-1 0,-11-12 0,-14-3-129,-12-13 0,-2-6 0,-8-6-129,3-6 0,3-7-129,4-7-258,10 0-387,-3-16-1290,30 16-2838,-16-27-129,10 8-387,3-1-129</inkml:trace>
          <inkml:trace contextRef="#ctx0" brushRef="#br0" timeOffset="52719.0153">8372 2755 6321,'0'0'4386,"0"0"-258,-13 14 0,12 5-2709,8 22 129,0-1-129,14 13 129,-8-5-645,10 3-387,-2-1-645,-1-11-645,6 1-2451,-8-7-1032,-14-17-129,-3 0-387,-1-16-387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35:35.3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71F39E-A506-46FA-82CA-6E8C12623719}" emma:medium="tactile" emma:mode="ink">
          <msink:context xmlns:msink="http://schemas.microsoft.com/ink/2010/main" type="inkDrawing" rotatedBoundingBox="4025,9690 17235,9764 17229,10932 4018,10857" semanticType="underline" shapeName="Other">
            <msink:sourceLink direction="with" ref="{636E8B07-CC52-4742-8123-166652E18E14}"/>
            <msink:sourceLink direction="with" ref="{B882C72B-9B77-4CFB-876B-B94E90B88F20}"/>
          </msink:context>
        </emma:interpretation>
      </emma:emma>
    </inkml:annotationXML>
    <inkml:trace contextRef="#ctx0" brushRef="#br0">734 111 1935,'-24'-5'2580,"24"5"-258,-20-11 129,20 11-2064,-29-12 645,10 8-129,1 1 0,-7-1 129,-1 4 0,-14 0 129,3 5 129,-11 4-387,5 9 129,-10-2-258,5 14-129,-4-1-129,4 6-129,2 1-129,7 3-129,5-2 0,2 4-129,11-2 0,3 1-129,7 0 258,11 0 0,0 2 129,20 1 0,7 5 0,15 2 129,5 0-129,15 3 0,7-5 0,11 0-129,11-9 0,5 0 0,4-8 0,1-5 129,-1-6-258,1-4 129,-5-4 0,2 2 0,-9-1 0,3-1-129,-3-1 129,6 0-129,4-1 0,1 1 0,3-2 0,2-2 0,2 0 0,-4-1 0,2-3 0,-2-1 0,-4 0 0,3-1 0,3-1 0,3 0 0,8 0 0,5-3 0,3-1 0,4-1 0,6 1 0,1-3 0,4 2-129,5 0 129,4-3 0,-1 3 0,1 0 0,3-1-129,-3 1 129,-2 2 0,-4-3 0,-5 3 0,-4 1 0,-3 0 0,-5 2 0,-4 0 0,-2 0 0,-4 0 0,-4 0 0,-1 2 0,-3 0 0,-1-1 0,1 1 0,0-2 0,-2 0 0,-4 0 0,-5 2 0,-3 0 0,-8 0 0,-3-1 0,-7 3 0,-2-1 0,1-1 0,-1 2 0,4-4 0,1 0 0,2 0 0,0 0 0,-2-4 0,-1-1 0,-4 0 0,-4-1 0,-5 3 129,-2-4-129,-5 1 0,-2 1 0,1 0 0,-1 1 0,-2-1 0,0-1 0,3 3 0,1-1 0,1 1 0,1 1 0,8 0 0,3-3 0,3 3 0,3 0 0,3 0 0,1 2 0,0 0 0,1 0 0,-6 0 0,3 0 0,-1 4 0,-1 1 0,6-1 0,0-1 0,9-1 0,3-2 0,4 0 0,5 0 0,0-5 0,4 1 0,-2-1 129,2 0-129,-6-1 0,4-1 0,3 4 0,3 1 0,3-3 0,1-1 0,3 1 0,1-4 0,-2-2 0,4 1 0,-3-5 0,1-2 0,2-1 0,-4-2 0,-1-1 0,-4-2 0,-4 1 0,-6-1 0,-10 0 0,-3-4 0,-11-1 0,-3-2 0,-4-4 0,-3 2 0,-4-7 0,-5 3 0,-4-5 129,-9 6-129,-5-3 0,-11 5 129,-9 1-129,-12 1 0,-9 3 129,-5 3 0,-16 2 0,-8 3 0,-10 4-129,-4 2 258,-8 3-387,-3 6 387,-8 0-258,-4 3 0,-3 2 0,-6 0 0,-3 0-129,-7 0 258,-3 0-129,-2 2 0,-1-2 0,-1 0 0,-1 0 0,2 0 0,2 0 0,6 0 0,-3-4 129,5 2-129,-5 1 0,-1-1 129,0 2-129,-6 0 0,-1-2 0,2 0 0,1 2 129,2-2-129,2 1 0,7-1 0,0-3 0,3-1 0,1 3 0,-1-1 0,-3 1 0,-7-1 0,-2 0 0,-7 1 0,0 1 0,-2 0 0,0 1 0,2-3 0,0 4-129,4-4 129,-1 3 0,4-1 0,0 0 0,-3 0 0,-4 2 0,-6 0 0,-1 0 129,-2 0-129,2-1 0,-2 1 0,2 0 0,2 0 0,1-2 0,4 0 0,0-2 0,-2 3 0,0-5 0,-5 5 0,2-3 0,-3-1 0,1 1 0,4 1 0,1-3 129,5 4-258,6 1 129,2-3 0,3 1 0,-2-1 0,4-1 0,-7 1 0,2-3 0,-6 2 0,-3-1 0,-2 1 0,-6 0 0,1 3 0,-6 0-129,-1 2 129,-6 0 0,-5 0 0,-2 0 0,0 0 0,2 2 0,1-2 129,1 0-129,3 0 0,2 0 0,0-4 0,0-1 0,-6 1 0,1 1 0,-2-1 0,0 3 0,1-1 0,3 0 0,6 0 0,-1 0 0,5 2 0,-2-1 129,-5 1-129,0-2 0,-2 0 0,2 0 0,0 2 0,2 0 0,0 0 0,3 0 0,7 0 0,1 0 0,-5 0 0,3 0 0,-2-2 0,-2 1 0,0 1 0,0 0 0,-4 0 0,1 0 0,-2 10 0,-4 3 0,0 1 0,2 4 0,3-2 0,6 3 0,9-3-387,16 8-1161,3-5-2322,9-10-258,25 2-387,6-11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0:22.7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8-7 14061,'-16'0'4644,"16"0"-645,0 0 129,0 0-4902,0 0-2838,0 0-387,18 9-645,-18-9 129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35:37.8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19BD49-D068-4B66-8A44-4615F17A06EA}" emma:medium="tactile" emma:mode="ink">
          <msink:context xmlns:msink="http://schemas.microsoft.com/ink/2010/main" type="inkDrawing" rotatedBoundingBox="2408,10086 3787,9685 4120,10832 2741,11233" semanticType="enclosure" shapeName="Other">
            <msink:sourceLink direction="with" ref="{C58157B5-A546-4173-99A6-A7B0959C48C2}"/>
            <msink:destinationLink direction="from" ref="{3B6ED3D9-0FD4-4949-B6C0-5737FDF2977F}"/>
          </msink:context>
        </emma:interpretation>
      </emma:emma>
    </inkml:annotationXML>
    <inkml:trace contextRef="#ctx0" brushRef="#br0">870 158 2451,'-12'-41'3354,"-18"0"645,30 41-258,-48-32-516,12 13-1935,4 8 258,-20-1-387,6 12 0,-16-2-258,3 9-129,-14 9-129,4 20-129,-8 6 129,5 24-258,2 14 129,15 20-258,7 3 129,25 12 129,18-1-258,21-2 129,24-8-129,30-14-258,17-24 258,20-14-129,10-22 129,15-14-129,5-16 0,3-13-129,-6-20 0,-6-15 129,-18-13-129,-16-17 129,-24-16-258,-28-10 129,-31-6 129,-20-2-258,-32 4 258,-21 10-129,-11 12 0,-12 22 0,-4 20-129,-2 15-129,9 21-258,2 0-903,27 10-2580,8 7-387,13-4-387,32-5-129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35:37.4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8157B5-A546-4173-99A6-A7B0959C48C2}" emma:medium="tactile" emma:mode="ink">
          <msink:context xmlns:msink="http://schemas.microsoft.com/ink/2010/main" type="writingRegion" rotatedBoundingBox="3104,10091 3675,10091 3675,10712 3104,10712">
            <msink:destinationLink direction="with" ref="{4719BD49-D068-4B66-8A44-4615F17A06EA}"/>
          </msink:context>
        </emma:interpretation>
      </emma:emma>
    </inkml:annotationXML>
    <inkml:traceGroup>
      <inkml:annotationXML>
        <emma:emma xmlns:emma="http://www.w3.org/2003/04/emma" version="1.0">
          <emma:interpretation id="{5FE97462-F3F6-409A-A5DC-008853280484}" emma:medium="tactile" emma:mode="ink">
            <msink:context xmlns:msink="http://schemas.microsoft.com/ink/2010/main" type="paragraph" rotatedBoundingBox="3104,10091 3675,10091 3675,10712 3104,10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A3D989-2F4B-4CCC-BF13-D9E1D47EE242}" emma:medium="tactile" emma:mode="ink">
              <msink:context xmlns:msink="http://schemas.microsoft.com/ink/2010/main" type="line" rotatedBoundingBox="3104,10091 3675,10091 3675,10712 3104,10712"/>
            </emma:interpretation>
          </emma:emma>
        </inkml:annotationXML>
        <inkml:traceGroup>
          <inkml:annotationXML>
            <emma:emma xmlns:emma="http://www.w3.org/2003/04/emma" version="1.0">
              <emma:interpretation id="{E529B6DC-CD63-4B38-914A-0A5C01323DEF}" emma:medium="tactile" emma:mode="ink">
                <msink:context xmlns:msink="http://schemas.microsoft.com/ink/2010/main" type="inkWord" rotatedBoundingBox="3104,10091 3675,10091 3675,10712 3104,10712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84 88 6837,'-21'5'3870,"21"-5"129,-22 5 0,6-5-2709,16 0-258,0 0 129,0 0-129,0-19-258,15 10-129,8-5-258,11-1 0,1-1-129,10 6 0,-6-1 0,2 7 0,-9 4 0,-6 2 0,-26-2-129,20 31 0,-20-8-129,-18 3 129,-7 6-129,-3-1 129,-6-1-129,4-3 129,1-3-129,10-4 0,4-2 0,15-18 0,0 25 0,0-25 129,32 14-129,1-11 129,4-1-129,7 0 258,4-2-129,4 0 129,-4 0-129,-4 4 0,-8-1 129,-6 4-129,-10 6 0,-11 4 0,-11 5-129,-19 3 129,-15 0-129,-8 5 129,-12-2-129,-2 4 129,-6-5-258,1 0 129,8-4-129,5-9 0,11 0-387,0-14-387,39 0-1032,-35 0-2580,27-12 0,7-13-387,1-14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00:41.2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043162-BE1F-44F1-9011-D3E54510BF23}" emma:medium="tactile" emma:mode="ink">
          <msink:context xmlns:msink="http://schemas.microsoft.com/ink/2010/main" type="writingRegion" rotatedBoundingBox="1818,9487 12504,6848 12874,8349 2188,10988"/>
        </emma:interpretation>
      </emma:emma>
    </inkml:annotationXML>
    <inkml:traceGroup>
      <inkml:annotationXML>
        <emma:emma xmlns:emma="http://www.w3.org/2003/04/emma" version="1.0">
          <emma:interpretation id="{B91B144D-5F9D-4722-9251-D523FEF0AEEE}" emma:medium="tactile" emma:mode="ink">
            <msink:context xmlns:msink="http://schemas.microsoft.com/ink/2010/main" type="paragraph" rotatedBoundingBox="1818,9487 12504,6848 12874,8349 2188,10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D54C1-27AE-4631-BCDC-04EFA4CD4DA0}" emma:medium="tactile" emma:mode="ink">
              <msink:context xmlns:msink="http://schemas.microsoft.com/ink/2010/main" type="line" rotatedBoundingBox="1818,9487 12504,6848 12874,8349 2188,10988"/>
            </emma:interpretation>
          </emma:emma>
        </inkml:annotationXML>
        <inkml:traceGroup>
          <inkml:annotationXML>
            <emma:emma xmlns:emma="http://www.w3.org/2003/04/emma" version="1.0">
              <emma:interpretation id="{257B5E43-2DF0-4DF7-8B7B-70282B67B98F}" emma:medium="tactile" emma:mode="ink">
                <msink:context xmlns:msink="http://schemas.microsoft.com/ink/2010/main" type="inkWord" rotatedBoundingBox="1843,9590 3884,9086 4149,10159 2108,10663">
                  <msink:destinationLink direction="with" ref="{7BFEDCC6-C6BF-4CB0-B5B5-843D10ABB6DE}"/>
                </msink:context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-7570 1671 774,'-21'-39'2580,"21"39"-387,-22-46 645,8 28-1419,-9-12-129,-6 7-258,-6-4-129,-13 6 129,-4 1-258,-15 4 129,-1 2-129,-5 3-387,-2 6 0,-5 5-258,-7 0 0,-2 5 0,-7 11 129,-2 2 129,6 12 129,-2 0 0,6 17-129,-1-3 129,18 17 0,2-3 0,19 14-387,6-1 0,13 7-129,10 0 129,14 0-258,7 6 258,20-7-258,13-1 129,15-12 0,18-3 129,9-15-129,16-7 0,8-14 129,10-16-129,6-9 129,6-20-129,0-10 129,-2-15-129,4-4 129,-5-15-129,-8-2 129,-9-9-129,-14 6 258,-12-8-129,-22 8 0,-19 1 129,-25 8 0,-18 6-129,-16 8 129,-8 9-258,-5 5-387,3 18-1032,4 6-2322,-6-6 0,37 14-516,-44-19-258</inkml:trace>
          <inkml:trace contextRef="#ctx0" brushRef="#br0" timeOffset="-576.0327">-8753 1780 8256,'-20'9'3741,"20"-9"0,9 0-258,14-16-2838,4 0-129,18 0-129,6-2-129,6 0-129,-2 2-129,4 0 0,-6 4 129,-5 3-129,-12 3 129,-6 6 0,-10 0 0,-4 13 0,-11 6 129,-5 10-129,-5 5 129,-17 10-129,-8 2 0,-9 4-129,-2 0 0,2-2 0,7-5 0,3-8-129,15-5 129,14-8 0,0-22 129,34 23 258,0-21-129,10-1 129,-1-1 0,12-3-129,-5-6 258,7 4-258,-6-6-129,3 4 0,-6 2-129,-5-4-387,3 9-387,-18-9-258,10 7-645,-21-7-645,7-5-1806,0 7 0,-9-13-516,10 10 645</inkml:trace>
          <inkml:trace contextRef="#ctx0" brushRef="#br0" timeOffset="6548.3746">-7536 1965 903,'-27'10'1677,"27"-10"258,0 0-1419,0 0 0,0 0 0,0 0 258,0 0-129,0 0 0,20 11-258,6-11 258,3 0-129,6 0-258,4 0 129,-3-3-258,1-1 129,-6 2-129,-5 2 0,-8 0 0,-18 0-129,21 0-1548,-3 6-774,-18-6-387,0 0-129</inkml:trace>
          <inkml:trace contextRef="#ctx0" brushRef="#br0" timeOffset="6265.3584">-7117 1849 4257,'-90'21'2451,"67"-5"-774,-18-16-258,25-3-2838,-4 5-774,-7-2-387,27 14-129</inkml:trace>
        </inkml:traceGroup>
        <inkml:traceGroup>
          <inkml:annotationXML>
            <emma:emma xmlns:emma="http://www.w3.org/2003/04/emma" version="1.0">
              <emma:interpretation id="{3B618D12-C33D-4A11-858D-CB1097C6EA99}" emma:medium="tactile" emma:mode="ink">
                <msink:context xmlns:msink="http://schemas.microsoft.com/ink/2010/main" type="inkWord" rotatedBoundingBox="10803,7268 12504,6848 12874,8349 11174,8769"/>
              </emma:interpretation>
              <emma:one-of disjunction-type="recognition" id="oneOf1">
                <emma:interpretation id="interp5" emma:lang="en-US" emma:confidence="0">
                  <emma:literal>20</emma:literal>
                </emma:interpretation>
                <emma:interpretation id="interp6" emma:lang="en-US" emma:confidence="0">
                  <emma:literal>10</emma:literal>
                </emma:interpretation>
                <emma:interpretation id="interp7" emma:lang="en-US" emma:confidence="0">
                  <emma:literal>xo</emma:literal>
                </emma:interpretation>
                <emma:interpretation id="interp8" emma:lang="en-US" emma:confidence="0">
                  <emma:literal>10.</emma:literal>
                </emma:interpretation>
                <emma:interpretation id="interp9" emma:lang="en-US" emma:confidence="0">
                  <emma:literal>rd</emma:literal>
                </emma:interpretation>
              </emma:one-of>
            </emma:emma>
          </inkml:annotationXML>
          <inkml:trace contextRef="#ctx0" brushRef="#br0" timeOffset="-5964.3411">0 796 4773,'0'16'3741,"0"-16"-258,0 0-258,-7-9-2064,7 9-387,4-30-258,8 9 129,1-11 0,5-4 129,-1-14 129,10-3 0,-2-18 0,12-2 129,-3-7-387,7 7 0,-4 2-258,1 8-258,-5 10-129,-6 12-129,2 14-387,-21 6-645,14 17-903,-22 4-1935,0 0-387,34-7 129,-34 7-645</inkml:trace>
          <inkml:trace contextRef="#ctx0" brushRef="#br0" timeOffset="-4897.2801">940-684 2322,'-20'-48'3225,"4"0"387,16 48-258,-21-36-1806,5 20-774,-2 6 258,-7 4-258,-5 3-258,-8 3 0,-6 3-129,-4 6 0,-9 11 0,-2-2 0,1 8-129,-1-1 0,5 9 0,5 2 0,8 10 0,0-2 0,14 11 129,2 4-258,13 9 129,3 1 0,9 6-129,5 3 0,15 0 0,12 2 129,7-7-258,16-3 129,11-10 0,10-12 0,12-10 258,2-15-258,10-16 0,0-14 0,4-20-129,-4-19 129,-6-9-129,-3-16 129,-13-6 0,-12-14-129,-16 1 0,-14-10 0,-19 6 0,-17 3 0,-16 4 0,-25 9-129,-7 1 0,-12 17 129,-2 4-258,-2 19-387,-4-2-387,8 16-1161,6 10-1806,-8-13-258,25 19-129,-8-25-387</inkml:trace>
          <inkml:trace contextRef="#ctx0" brushRef="#br0" timeOffset="-5444.3113">694-648 774,'-18'14'2709,"1"-14"0,18 9 258,-1-9-2193,0 0 258,7 26-129,-7-26 0,15 29 129,-10-13 0,2 7 0,-2 0 0,10 13 0,-8-1 0,11 12-387,-4 1-129,5 3 0,1 1-387,1-2 0,-1-8-129,-4-6-258,0-6 0,-7-10-258,-9-20-645,18 21-1548,-18-21-1032,16-11-129,-16-21-129,23 11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00:34.6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969F07-CF65-4644-B153-4B3D7B289E1D}" emma:medium="tactile" emma:mode="ink">
          <msink:context xmlns:msink="http://schemas.microsoft.com/ink/2010/main" type="inkDrawing" rotatedBoundingBox="4290,8666 14218,8737 14211,9631 4284,9560" semanticType="enclosure" shapeName="Other"/>
        </emma:interpretation>
      </emma:emma>
    </inkml:annotationXML>
    <inkml:trace contextRef="#ctx0" brushRef="#br0">7612 167 129,'-16'0'1161,"16"0"-1419,-17-7-258,17 7 258,-29-16 129,11 7 1,-1 0 385,1 4 1,-3-4 387,21 9 129,-31-13-129,31 13 129,-23-7 129,23 7-516,-26-3-258,10 1 0,-6-2-129,-4 3 129,-3-3-129,-5 2 129,0 0-129,-6-1 0,0 1 0,-6 0 0,0 0 0,-6-1 129,-1 1-129,-9 2-129,-4-2 258,-7 2-129,-7-1 0,-4-1 129,-12 0-129,-2 0 129,-7 0 0,-1-1 258,-1-1-129,0 3 258,-1-5-129,-2 3-129,-1-1 129,-1 2-258,-9-1 0,-2 3 129,-3-2-129,-2 2 129,2 0 0,0 0 0,1 0-129,4 4 129,2-3-129,5 3 258,-5-1 129,3-1-129,-1 0 129,1 0-129,4-2 129,0 0-129,5 2 129,1-1-129,4 3 0,4-1-129,-5 1-129,5 0 0,-5-1 129,2-1-129,1 1 129,-1 1 129,5-2-129,-2-2 129,7 2-129,-1-2-129,5 3 129,-1-1-129,-2 2-129,4-3 129,-3 3-129,4-1 129,0 1-129,-3 1 0,8-1 129,-5 1-129,10 1 0,-5-1 0,6 0 0,-1 2 0,2 0 0,4 2 0,-4 0 0,5-3 0,-1 1 0,6 0 0,-1 2 0,4-2 0,1 2 0,0 0 0,10-1 129,-1 7-129,7-1 0,-1 4 129,6 0-129,1 3 0,7 0 0,0 2 0,6-1 0,5 1 0,3-2 0,7 4 0,4-5 129,5 3-129,3-2 129,11 2 0,6 0 0,5-1 0,7 1 258,5-2-258,8 0 129,13-3 0,5 4 0,11-6 0,8 0-129,7-4 129,7-1-129,6-2 0,4 0 0,-3-4 0,8 4 0,-3-6-129,3 4 129,1-1 129,3 3 0,1-4 0,-1 6 0,3-4 0,3 2 0,-4-2 129,8 4-129,3-6-129,2 2 0,1-2-129,1 1 0,1-5 0,1-1 0,-3 0 129,3 0-129,-3 0 0,3-5 0,3 0 0,0-1 0,1 3 0,-1-1 0,0 3 0,-1-1 0,-3 2 0,-1 0 0,-1 0 0,3 0 0,-3 0 0,-1 0 0,0 2 0,-2 3 0,-5 0 0,-4 2 0,0-1 0,-3 3 0,-1-4 0,5 0 0,-3-1 0,-1-2 0,1-1 0,-1-1 129,-4 2-129,-4 2 0,4-3 0,-5 3 0,5 0 0,2-1 129,2 1-129,-1-1 0,1 1 0,3-4 0,-5 0 0,1 0 0,-3 0 0,1-2 0,-5 0 0,-1 2 0,-6 0 0,-1 0 0,-6 0 0,2 0 0,-9 2 129,6-2-129,-4 0 0,1 0 0,5-2 129,-5-7-258,3-3 258,-4-4-129,-4-2 0,-8-5 129,-8 0-129,-8-7 0,-15-1 258,-7-1-258,-14-1 129,-7-5-129,-13-3 0,-5 0 0,-4-1 0,-17 3 0,-7-4 0,-13 5 0,-9-2 0,-14 4 0,-9 0 0,-9 3-129,-10-1 129,-4 2 0,-11 0 0,-2 3-258,-8 4 129,-6 2 129,-10 4 0,-8 4 0,-1 5-129,-6 1 129,1 5 0,-6 3 0,2 1 0,1 0-129,8 1-258,1-1-645,17 2-1548,17 11-1548,-7-15 0,29 2-387,-4-18-258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00:39.5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EDCC6-C6BF-4CB0-B5B5-843D10ABB6DE}" emma:medium="tactile" emma:mode="ink">
          <msink:context xmlns:msink="http://schemas.microsoft.com/ink/2010/main" type="inkDrawing" rotatedBoundingBox="3886,9437 9880,9670 9846,10560 3851,10328" semanticType="underline" shapeName="Other">
            <msink:sourceLink direction="with" ref="{257B5E43-2DF0-4DF7-8B7B-70282B67B98F}"/>
          </msink:context>
        </emma:interpretation>
      </emma:emma>
    </inkml:annotationXML>
    <inkml:trace contextRef="#ctx0" brushRef="#br0">766 118 2064,'18'-23'2838,"-4"23"129,-16-25-516,2 25-1548,7-25-129,-7 25-387,0-18-129,0 18-129,0 0 0,-7-19 0,7 19 387,-28-7 129,12 3-129,-9 2 129,0 2 0,-7 0 129,-2 0-387,-5 7 0,2 6-129,-9-1-129,1 10 0,-1 3-129,-4 7 129,-2 0-129,1 3 0,3 3 0,-2 3 129,9 1-129,-2 3-129,11-3 129,6 3-129,8-2 129,9 1-129,9 0 129,5-1-129,15 0 129,12-6 0,5 1 0,13-8 0,2 0 0,8-7 129,4 0-129,6-5 0,3-2 0,7-3 0,9-3 129,5-4-129,7-3 0,2-1 0,4-2 0,0 0 129,0-9-129,1 2 129,-5-4 0,-1 2 129,1 2 0,-4 2 0,3 0-129,1 1 129,-3 0 0,-1 1-129,-1-1-129,2 1 129,-10-1-129,5 1 0,-6-1 0,-4 2 0,2 0 0,-2 1 0,3 1 0,-5-2 129,4 2-129,-1-2 0,-3 0 0,1 1 0,-6 1 0,0 0 0,-6 0-129,-1 0 129,-4 3 0,3 1 0,1-1 0,2 1 0,7-2 0,0-2 0,7 0 0,-2 0 0,4-4 0,-1 2 0,-5-3-129,3 0 129,-10 1 0,2-1 0,-7 1 0,2 1 0,0 1 0,-3 2 0,3 0 0,-8 0 0,7 0 0,-1-4 0,0 1-129,0-3 129,-3-1 129,-1-3-129,-6-6 0,-1 0 0,-10-4 0,-2 2 129,-12-1-129,-6-3 129,-11 1 0,-3 0-129,-8-1 258,-1 1-129,-7-2 0,0 3 258,-2-3-258,-5 4 129,-2-3-129,-5 4 0,-1 2-258,-10 0 0,2 7-387,-10-5-516,4-2-1935,8 16-1161,-17-18 387,21 13-516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00:45.8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5A4479-676E-411C-A425-01AA23735B4A}" emma:medium="tactile" emma:mode="ink">
          <msink:context xmlns:msink="http://schemas.microsoft.com/ink/2010/main" type="inkDrawing" rotatedBoundingBox="4252,9581 23823,8482 23976,11206 4405,12305" hotPoints="25749,10481 13698,11888 1585,11211 13635,9804" semanticType="enclosure" shapeName="Ellipse"/>
        </emma:interpretation>
      </emma:emma>
    </inkml:annotationXML>
    <inkml:trace contextRef="#ctx0" brushRef="#br0">1108 98 8901,'-21'-26'3741,"21"26"0,-34-25-129,9 10-3225,2 7 129,-11-1-258,-2 1 0,-12 3-129,-3 3 0,-10 2 0,-3 0 0,-5 11 0,-4 9 0,0 6 0,-3 12 0,1 13 0,2 12-129,5 15 129,6 9-129,7 9 0,14 4 129,9 1-258,18-3 258,14-7-129,23-6 258,27-17-258,21-6-258,18-16 516,16-7-258,9-12 129,10-11-258,-1-13 387,3-3-129,-8-19 129,-6-10 129,-11-13-129,-7-10 129,-15-10-129,-17-13 129,-21-8-258,-22-8 0,-19-3 0,-25-1 0,-21 6 0,-9 6-129,-9 12-129,0 12-387,5 20-903,-1 14-2322,1 2-645,20 16 129,-9-6-516</inkml:trace>
    <inkml:trace contextRef="#ctx0" brushRef="#br0" timeOffset="-1497.0856">-13099 1726 129,'-86'-5'1935,"37"-6"0,17 7-1032,-6-6-516,12 1-129,-3 2-129,8-4 0,-6 2 387,6-2 129,-2 1 258,3 1 0,-1-2-129,-1 6 387,1-1-258,-6 5-258,4 1 0,-5 5 0,1 9-387,-3 11 129,0 7-258,-4 7 129,4 8-129,-2 2 0,3 10 0,4-4 0,4 7 0,5-5 258,11 9-129,5-7 0,12 5 129,16-2 0,15-1-129,16-3-129,10-1 129,18-5-129,9-8 0,11 1 129,7-10-129,7 1 129,12-4 0,3-2 0,11-3 0,4 1-129,9-5 129,2 1-129,9-7 0,3-2 0,6-3 0,3-5 0,-1-3 0,-6-1 0,3 1 0,-2-2 0,0 1 0,3-1 0,-2 3 0,-9-1 0,4 1 0,1-3-129,0 3 129,4-3-129,0 0 129,-7-2-129,-2 0 0,-6 0 0,-1-2 0,-7 0 129,-6-1-129,-1 1 0,-2 0 129,-2-1-129,-4 3 129,1 0-129,-2 0 129,-4 0-129,0-2 0,-3-2 0,-6 1 0,0-1 0,-5-3 0,-2 0 129,-5-5-129,0 3 0,-2 0 0,-5 0 0,-2 2 0,5 0 0,0 1 0,4 1 0,4 0 0,-4-1 0,-2 1 0,-4 0 0,-3-1 0,-11-1 0,-1 2 129,-8-4-129,-3 4 0,2-1 0,1 3 0,7-1 129,6 2-129,9-1-129,3 3 129,8-4 0,6 2 0,4-3 0,6-2-129,8-2 129,4 0 0,5-3 0,7 1 129,10 0-129,6 6 0,14 0 0,8 1 0,7 1 129,12-1-129,18 1-129,7-3 258,6-1-129,3-4 0,0-5 0,5 4 129,-5-2 0,-7 3 129,-11 2-129,-1 6 0,5-5 129,3 8 0,-9 0-129,1 0 0,5 4-129,5 0 129,0-3-129,-9-1 0,-8 0 0,-3 0 129,1-1-129,-8-5 0,-12-3 258,-5 2-258,-6-3 129,4-1-129,0-3 0,-4-2 129,-10-4-129,-6-7 0,-10-6 0,-8-8 129,-15-6-258,-15-6 258,-26-7-129,-15-4 129,-21-6 129,-14-1 0,-16-2-129,-13 2 0,-17 0 258,-4 5-258,-16 2 129,-14 3-258,-15 3 129,-12 3-258,-18 1 129,-19 4 0,-21 1 0,-24-3 0,-18 4 0,-10 4 258,-11 4-258,-10 5 129,-13 5-129,-7 5 129,-1 5-129,-2 6 0,-6 1 0,-15 3 0,-9-1 0,-7 0 129,-6-3-129,-9-2 0,-6-2 0,0 1 0,3 2 0,8 1 0,2 5 129,3 2-129,8 5 0,13 2 0,3 0 0,-4 0 0,5 6 0,8-3 0,8 3 0,2-3 0,4 2 0,5 1 0,9 1 0,15 2 129,7 0-129,4 0 0,1 1 0,-2 3 0,-2 1 0,0 4 0,-6-2 0,-3 0 0,-3 3 0,-4 3-129,2-3 129,8 3-129,8-1 0,5-3 0,4 0 129,2-2-258,-3-2 258,-1-2 0,2 1 0,-6-1 0,1-1 0,1-2 0,0 3 0,2 1 0,5 1-129,7-2 129,8 2 0,5-3 0,7 0 0,1 0 0,8-3-129,5 1 129,4-2 0,9 1 0,3-1 0,0 2 0,5-1 0,6 0 0,2 2 0,3-1 0,0-2 0,4 0 0,-2 0 0,3-3 0,1 0 0,-1-1 0,3 1-129,-1-4 0,4 3-129,2-3-129,12 6-516,-13-6-1806,15 0-1548,27 1-129,1-2-258,27 1-258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20:00:45.3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B8EE0B-A889-4CA9-9921-C7C614F63668}" emma:medium="tactile" emma:mode="ink">
          <msink:context xmlns:msink="http://schemas.microsoft.com/ink/2010/main" type="inkDrawing" rotatedBoundingBox="19185,8895 19235,9530 18755,9568 18705,8933" shapeName="Other"/>
        </emma:interpretation>
      </emma:emma>
    </inkml:annotationXML>
    <inkml:trace contextRef="#ctx0" brushRef="#br0">0 27 1806,'25'18'3225,"-25"-18"0,0 0-129,0 0-774,0 0-1548,0 0-258,0 0-129,21-2 0,-1-3-258,6 0 0,8-4 387,12 2-258,4-2 0,7 5 129,-2 2-129,-3 2 0,-13 4 129,-5 10 258,-22 2-258,-12 9 129,-12 5-129,-18 4 0,-15-2 129,-1 2-129,0 0-129,8-9 0,8 0-129,11-9 0,19-16-129,0 0 0,12 16 129,15-16 0,-1-2 129,8 2 258,-4-2-129,9 4 0,-8 7 258,1 8-258,-7 3 0,0 7 0,-9-2-258,-6 7 0,-10-4-129,-3 2 129,-17-7-129,-10 1 0,-11-3 0,-9 0 0,-9-1-129,-3-6 0,4 6-516,-3-13-774,22 0-2064,12 2-645,11-13-258,16 4-258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0:36.4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C6D6D8-59A4-4324-AED2-3D21839A95C2}" emma:medium="tactile" emma:mode="ink">
          <msink:context xmlns:msink="http://schemas.microsoft.com/ink/2010/main" type="writingRegion" rotatedBoundingBox="3512,12742 20390,4422 26535,16888 9657,25208"/>
        </emma:interpretation>
      </emma:emma>
    </inkml:annotationXML>
    <inkml:traceGroup>
      <inkml:annotationXML>
        <emma:emma xmlns:emma="http://www.w3.org/2003/04/emma" version="1.0">
          <emma:interpretation id="{9DBE3116-1819-4988-9E71-9E4677B14FB7}" emma:medium="tactile" emma:mode="ink">
            <msink:context xmlns:msink="http://schemas.microsoft.com/ink/2010/main" type="paragraph" rotatedBoundingBox="6543,14102 6455,11224 7139,11203 7227,140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C26E34-8FB2-40CB-82CF-F294C653D2D8}" emma:medium="tactile" emma:mode="ink">
              <msink:context xmlns:msink="http://schemas.microsoft.com/ink/2010/main" type="line" rotatedBoundingBox="6543,14102 6455,11224 7139,11203 7227,14081"/>
            </emma:interpretation>
          </emma:emma>
        </inkml:annotationXML>
        <inkml:traceGroup>
          <inkml:annotationXML>
            <emma:emma xmlns:emma="http://www.w3.org/2003/04/emma" version="1.0">
              <emma:interpretation id="{B6C28E50-011F-43AB-9E54-18DA738D4C39}" emma:medium="tactile" emma:mode="ink">
                <msink:context xmlns:msink="http://schemas.microsoft.com/ink/2010/main" type="inkWord" rotatedBoundingBox="6543,14102 6455,11224 7139,11203 7227,1408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567-133 13287,'29'7'4386,"-29"-7"0,16-5 258,-16 5-3999,10-22 129,-10 22 0,2-32 129,-2 32-129,0-39-258,-2 12 0,-8-12-129,6-2 0,-5-12-129,4-4-128,-6-12-130,4-10 0,-4-8 0,-1-4 0,-4-12 0,-2-7 0,-1-6 0,4-3 0,1-4 0,2 4 0,5 5 0,3 9 0,2 13 0,2 10 0,0 15 0,6 8 0,-1 13-130,2 6 1,-2 3 0,-3 7 0,4 0-129,-3-1 258,2-1 0,1-1 0,1-3 0,-2-3-129,1-2 258,1-3-258,0-3 258,-4 5-129,1-1 0,-1 2 0,-3 4 129,2 1-129,2 0 129,-2 1-129,1 1 0,2 4 0,-3 1 0,0 3 129,0-1-129,0 6 0,-2 3 129,0 2-129,0 16 129,0-21-129,0 21 130,-2-18-130,2 18 0,0 0 0,0 0 0,0 0 0,0 0 0,-14-18 0,14 18 0,0 0 0,-16-11 0,16 11 0,-22-2 0,22 2 0,-30 0 0,10 6 0,-1 6 0,-2 3 0,-4 1 0,1 1 0,1 1 0,0 0 0,5-4 0,2-1 0,18-13 0,-23 14 0,23-14 0,0 0 0,0-11 0,0 11 0,9-25 0,-9 25 0,18-28 0,-18 28 0,18-25 0,-18 25 0,19-13 0,-19 13 0,27 0-130,-7 0 130,4 8 0,7 4 0,2 8 0,5 4 0,-1 3 0,4 0 0,-2-2 130,-1 1-130,-3-6 0,-1-4 0,0-5 0,-2-6 0,0-1-130,-7-4-257,10 0-903,-35 0-2709,31-9-1161,-14 2 0,-17 7-387,20-22-387</inkml:trace>
        </inkml:traceGroup>
      </inkml:traceGroup>
    </inkml:traceGroup>
    <inkml:traceGroup>
      <inkml:annotationXML>
        <emma:emma xmlns:emma="http://www.w3.org/2003/04/emma" version="1.0">
          <emma:interpretation id="{55292E93-CA76-4360-9D3A-F1A85DC7BD01}" emma:medium="tactile" emma:mode="ink">
            <msink:context xmlns:msink="http://schemas.microsoft.com/ink/2010/main" type="paragraph" rotatedBoundingBox="4407,13925 12203,12058 12667,13996 4871,15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C3644-3765-4521-9046-A33B220F51B3}" emma:medium="tactile" emma:mode="ink">
              <msink:context xmlns:msink="http://schemas.microsoft.com/ink/2010/main" type="inkBullet" rotatedBoundingBox="4407,13925 5761,13600 6139,15177 4785,15502"/>
            </emma:interpretation>
            <emma:one-of disjunction-type="recognition" id="oneOf1">
              <emma:interpretation id="interp5" emma:lang="en-US" emma:confidence="0">
                <emma:literal>05</emma:literal>
              </emma:interpretation>
              <emma:interpretation id="interp6" emma:lang="en-US" emma:confidence="0">
                <emma:literal>85</emma:literal>
              </emma:interpretation>
              <emma:interpretation id="interp7" emma:lang="en-US" emma:confidence="0">
                <emma:literal>$35</emma:literal>
              </emma:interpretation>
              <emma:interpretation id="interp8" emma:lang="en-US" emma:confidence="0">
                <emma:literal>$0</emma:literal>
              </emma:interpretation>
              <emma:interpretation id="interp9" emma:lang="en-US" emma:confidence="0">
                <emma:literal>50</emma:literal>
              </emma:interpretation>
            </emma:one-of>
          </emma:emma>
        </inkml:annotationXML>
        <inkml:trace contextRef="#ctx0" brushRef="#br0" timeOffset="85813.9083">-653-320 11352,'-48'-62'4515,"21"35"-129,-8-1 0,-12-4-2967,17 23-129,-18-9-258,9 18 0,-14 3-387,5 24 0,-11 5-258,4 18 0,-7 12-129,1 18 129,-1 18-258,3 18-129,2 17 129,9 18-129,13 11 0,17 0 0,18-5 0,18-15 0,28-18-129,23-24 129,22-32 0,17-38 0,13-30 0,9-38 0,4-31 0,-1-22 129,-12-21-129,-12-18 0,-24-14 129,-21-7 0,-30-2-129,-31 7 130,-20 20-130,-31 18 0,-20 27 0,-14 25 0,-2 32-775,-12 12-2966,25 14-1032,18 12-258,17-10-129,36-4-258</inkml:trace>
        <inkml:trace contextRef="#ctx0" brushRef="#br0" timeOffset="85294.8786">-646 134 6192,'18'-9'4515,"-2"2"-516,-16 7 387,12-18-1935,-12 18-387,0 0-387,16 0-258,-16 0-258,0 0-258,-10 0-258,10 0 0,-29 10-258,6 1-129,-11 2 0,-1 3-129,-8 0 0,0 1-129,2-1 129,1 2-129,6-7 129,9 0 0,5-4 0,20-7 0,-21 5 0,21-5 0,0 0 0,0 0 0,0 0 0,-14 16-129,14-16 0,-20 32 0,4-9 0,-2 6-129,-1 1 129,-1 2 0,1-2 0,3-5 129,5-2-129,11-23 0,0 21 0,0-21 129,36 0-129,-1-7 130,8-9-130,5 2 0,7 0 0,5 3 0,1 6 0,-2 5 0,-2 3 0,-6 13 0,-5 8 0,-10 4 0,-9 4 0,-11 5 0,-13 3 0,-6 4 0,-24 0 0,-12-1 0,-13 0 0,-6-2 0,-12-7 0,-5-8 0,1-6 0,-3-11 0,11-4 0,6-5 0,15-2-130,1-23-1289,44 25-2193,-20-32-1419,20 4 129,11-6-258,12-7-129</inkml:trace>
      </inkml:traceGroup>
      <inkml:traceGroup>
        <inkml:annotationXML>
          <emma:emma xmlns:emma="http://www.w3.org/2003/04/emma" version="1.0">
            <emma:interpretation id="{A56FB807-398B-4C44-A814-085A5A33BA38}" emma:medium="tactile" emma:mode="ink">
              <msink:context xmlns:msink="http://schemas.microsoft.com/ink/2010/main" type="line" rotatedBoundingBox="6071,13843 12274,12358 12667,13996 6463,15481"/>
            </emma:interpretation>
          </emma:emma>
        </inkml:annotationXML>
        <inkml:traceGroup>
          <inkml:annotationXML>
            <emma:emma xmlns:emma="http://www.w3.org/2003/04/emma" version="1.0">
              <emma:interpretation id="{3BD9CD43-BA12-4EF7-8716-9D5A38035D4F}" emma:medium="tactile" emma:mode="ink">
                <msink:context xmlns:msink="http://schemas.microsoft.com/ink/2010/main" type="inkWord" rotatedBoundingBox="6174,14273 7706,13907 7893,14690 6362,15057"/>
              </emma:interpretation>
              <emma:one-of disjunction-type="recognition" id="oneOf2">
                <emma:interpretation id="interp10" emma:lang="en-US" emma:confidence="0">
                  <emma:literal>Run</emma:literal>
                </emma:interpretation>
                <emma:interpretation id="interp11" emma:lang="en-US" emma:confidence="0">
                  <emma:literal>run</emma:literal>
                </emma:interpretation>
                <emma:interpretation id="interp12" emma:lang="en-US" emma:confidence="0">
                  <emma:literal>Ran</emma:literal>
                </emma:interpretation>
                <emma:interpretation id="interp13" emma:lang="en-US" emma:confidence="0">
                  <emma:literal>Rum</emma:literal>
                </emma:interpretation>
                <emma:interpretation id="interp14" emma:lang="en-US" emma:confidence="0">
                  <emma:literal>Ron</emma:literal>
                </emma:interpretation>
              </emma:one-of>
            </emma:emma>
          </inkml:annotationXML>
          <inkml:trace contextRef="#ctx0" brushRef="#br0" timeOffset="1816.1039">55 158 8385,'-5'-23'4515,"5"23"0,-9-16-258,9 16-516,0 0-2451,0 0-129,7 34-258,-2-2-129,11 16-258,-3 6 0,8 15 0,-5 2-129,4 6-129,-4-3-129,-2-4-129,-4-10 0,-1-10 0,-3-9-258,-6-41-387,1 27-516,-8-45-516,7-9-1419,-14-21-1677,-4-14-129,-3-8-129,-4-6 0,-5-2 2322,10 10 1806,-5 8 1161,2 1 2193,7 5 2193,16 15 0,0 2 0,14 5-258,18 11-1419,-8-13-1032,24 20-387,-15-6-645,12 15-258,-11 1-258,1 4-129,-8 5-129,-7 10-129,-8 2 0,-3 3 129,-9 3-129,0 4 129,-7 1-129,-6 3 129,-3 1-129,0 1 0,4-1 0,3 2-129,5-5 258,4-3-129,8-4 0,11-3 0,6-5 258,3 1-129,4-3 0,2-3 129,-2 0-128,4 0-130,-8-4 0,-3 4 0,-5-4 0,-20-5 0,26 9-388,-26-9-257,0 0-903,0 0-2322,0 0-1032,-8-1 129,8 1-645,0 0-129</inkml:trace>
          <inkml:trace contextRef="#ctx0" brushRef="#br0" timeOffset="2224.1272">654 276 12771,'0'0'4644,"15"-2"-129,-15 2 129,0 14-3741,10 13 0,-6-6-129,15 13 129,-6-4-387,8 6-129,-5-8-129,4-3-129,-1-9 0,1-5 0,-2-11 0,0-4-129,-4-12 129,0-7-129,-3-5 129,-1-6-129,-4 2-129,-1 0 129,-1 7-129,-4 4 129,0 21-129,7-16 129,-7 16-129,14 10 129,-2 8 129,3 7-129,1 0 0,5 0 0,0-2-129,1-11-387,10 6-645,-16-18-1290,9-7-2451,-1-7 387,0-9-645,-5-4 129</inkml:trace>
          <inkml:trace contextRef="#ctx0" brushRef="#br0" timeOffset="2576.1474">1177 128 14319,'2'20'4773,"11"-4"-129,3 0 0,5 10-3612,-10-10 0,10 9-258,-12-9-258,5 2-129,-14-18 0,13 20-258,-13-20 1,0 0-130,14-11 0,-7-7 0,-2-8 0,2-1 0,2-5 0,2 3 0,0 5 0,1 4 0,-12 20 0,28-14 0,-10 14 0,2 12 0,1 10 0,1 1 0,-1 3 0,0 1 0,-1 0 0,-4-8 0,9 10-1420,-25-29-3353,26 18-387,-26-18 258,24-15-645</inkml:trace>
        </inkml:traceGroup>
        <inkml:traceGroup>
          <inkml:annotationXML>
            <emma:emma xmlns:emma="http://www.w3.org/2003/04/emma" version="1.0">
              <emma:interpretation id="{15200BF0-68D4-4EB0-9289-A027BE552608}" emma:medium="tactile" emma:mode="ink">
                <msink:context xmlns:msink="http://schemas.microsoft.com/ink/2010/main" type="inkWord" rotatedBoundingBox="8476,13267 12274,12358 12667,13996 8869,14905"/>
              </emma:interpretation>
              <emma:one-of disjunction-type="recognition" id="oneOf3">
                <emma:interpretation id="interp15" emma:lang="en-US" emma:confidence="1">
                  <emma:literal>magical</emma:literal>
                </emma:interpretation>
                <emma:interpretation id="interp16" emma:lang="en-US" emma:confidence="0">
                  <emma:literal>mag-real</emma:literal>
                </emma:interpretation>
                <emma:interpretation id="interp17" emma:lang="en-US" emma:confidence="0">
                  <emma:literal>mag-veal</emma:literal>
                </emma:interpretation>
                <emma:interpretation id="interp18" emma:lang="en-US" emma:confidence="0">
                  <emma:literal>mag-ecol</emma:literal>
                </emma:interpretation>
                <emma:interpretation id="interp19" emma:lang="en-US" emma:confidence="0">
                  <emma:literal>mag-cal</emma:literal>
                </emma:interpretation>
              </emma:one-of>
            </emma:emma>
          </inkml:annotationXML>
          <inkml:trace contextRef="#ctx0" brushRef="#br0" timeOffset="4379.2505">2456-162 8127,'-7'-26'4128,"7"26"129,0 0-129,-9-20-2193,9 20 129,0 0-645,16 28-258,-16-28-258,20 40-258,-13-19 0,9 7-258,-7-4-129,2-3-129,-6-5 0,-5-16 0,7 18 0,-7-18 0,0 0 0,0 0 0,-9-27 0,4 2-129,-1-7 129,3-3-258,3-3 129,0 1 0,7 5 0,4 9 0,-11 23 0,32-16 0,-11 16 129,2 19 0,0 6 0,2 5 0,0 1 0,-2-1 0,-3-5 0,-2-6 0,-18-19 0,23 22 0,-23-22 129,12-9-258,-12-13 130,4-10-130,-1-9 0,3-3 0,-1-4 0,4 2 0,1 8 0,5 6 0,1 13 0,2 10 0,3 9 0,0 16 0,2 7 0,0 4 0,1 3 0,-1-2-130,3 3-128,-6-14-645,23 8-1935,-11-19-1935,1-6 0,3-16-516,0-11 0</inkml:trace>
          <inkml:trace contextRef="#ctx0" brushRef="#br0" timeOffset="4791.2741">3488-598 8514,'0'0'4128,"0"0"258,-5-24-516,5 24-2322,0 0-258,-29-24 129,29 24-516,-35 4-129,17 16 0,-12 3-129,10 14 129,-7 0-258,13 17 129,0-6-129,12 5-129,2-8 0,9-10-129,9-15-129,10-11 0,1-11 0,1-19 0,-2-8-129,-3-8 0,-5-4 129,-6 2-258,-5 3 129,-5 9 0,-3 11-129,-1 16 129,0 0-129,0 0 129,18 24-129,-4 0 129,8 3-129,1-7-387,12 6-516,-6-26-1290,12-3-2322,1-10-129,1-12-258,2-5-129</inkml:trace>
          <inkml:trace contextRef="#ctx0" brushRef="#br0" timeOffset="5243.2999">4007-715 9804,'-16'-28'4386,"16"28"-129,-28-11-129,5 6-1935,12 13-903,-16 7-129,13 17-258,-7-4-258,10 11 0,-1-3-129,10 1-129,2-8-129,0-10 0,0-19-258,32 0 0,-11-9 0,1-16 0,-1-7-129,-7-5 0,0-2 0,-6 3 0,-5 6 129,-3 9-129,0 21 0,0 0 129,7 12 129,6 31 0,8 19 0,9 18 129,9 13 0,11 13 129,2 1 0,5 0 0,-7-9-129,-6-7 0,-16-15-128,-15-12-130,-17-16 0,-26-16 0,-18-14-130,-16-16-128,-5-6-129,-11-23-129,10-5-258,-1-16 0,23 9-645,-3-25-1290,20 9-2064,15 0 258,9-6-258,11 4-258</inkml:trace>
          <inkml:trace contextRef="#ctx0" brushRef="#br0" timeOffset="5663.324">4109-1085 14706,'-54'-23'4902,"37"21"-129,17 2-129,-16 0-3225,16 0-1548,0 0-903,28-2-2967,-3 2-903,3 0 258,13 0-645</inkml:trace>
          <inkml:trace contextRef="#ctx0" brushRef="#br0" timeOffset="5520.3158">4164-864 12771,'23'-7'4902,"-23"7"-129,30 23 0,-30-23-3225,39 46-387,-19-19-387,12 6-258,-7-4-258,5-6-129,-5-2-387,-9-14-516,11 9-1935,-27-16-1935,16-10-258,-16-13 0,-13-11-387</inkml:trace>
          <inkml:trace contextRef="#ctx0" brushRef="#br0" timeOffset="5948.3403">4673-1051 7740,'0'0'4515,"0"0"258,0 0-516,-11 0-387,11 0-2580,0 0 129,-32-5-387,32 5-258,-27 17-129,15 10-129,-4 0 0,7 6-258,-2-1 129,9 4-258,2-9 129,18-8-258,14-8-129,4-11-258,12 0-903,-9-21-1935,9-4-1677,2-2 0,-6-1-258,-5 3-387</inkml:trace>
          <inkml:trace contextRef="#ctx0" brushRef="#br0" timeOffset="6571.3759">5208-1128 13287,'-5'-26'4644,"-20"6"-129,9 15 0,16 5-3483,-41 0-258,21 21 0,-12-1-129,9 15-129,-5-1 0,8 11-129,2-5 0,9 1-129,8-7 0,1-9-258,16-14 129,5-8-129,4-3-129,5-14 258,-3-9-129,-4-9 0,0-2-129,-7 0 129,-2 6-129,-5 1 129,0 9 0,-9 18-129,16-14 129,0 14 0,6 9 0,6 4 0,6-1 0,7-3 0,5-6 0,4-3 129,1-3-129,1-13 0,-2-7 0,-4-4 0,-7-7 0,-3-7 0,-11-8 0,-8-10-129,-10-9 129,-7-6-129,-12 1 129,-9 0-129,-10 7 129,-2 14 0,-6 18 129,1 26 0,6 18 0,7 36 0,13 17 130,12 15-259,18 6 0,21 3 0,16-5 0,12-9 0,10-17 0,5-18 0,0-15 0,-9-21-130,3 3-2192,-24-16-2580,-13-17-258,-13-9-129,-15-8-129</inkml:trace>
        </inkml:traceGroup>
      </inkml:traceGroup>
    </inkml:traceGroup>
    <inkml:traceGroup>
      <inkml:annotationXML>
        <emma:emma xmlns:emma="http://www.w3.org/2003/04/emma" version="1.0">
          <emma:interpretation id="{8CBEDC88-0BC8-4F2B-9DCA-8A567F70A226}" emma:medium="tactile" emma:mode="ink">
            <msink:context xmlns:msink="http://schemas.microsoft.com/ink/2010/main" type="paragraph" rotatedBoundingBox="8177,14783 13809,12563 14207,13573 8575,157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9C9915-0790-4E02-963E-D4168ACC78BF}" emma:medium="tactile" emma:mode="ink">
              <msink:context xmlns:msink="http://schemas.microsoft.com/ink/2010/main" type="line" rotatedBoundingBox="8177,14783 13809,12563 14207,13573 8575,15792"/>
            </emma:interpretation>
          </emma:emma>
        </inkml:annotationXML>
        <inkml:traceGroup>
          <inkml:annotationXML>
            <emma:emma xmlns:emma="http://www.w3.org/2003/04/emma" version="1.0">
              <emma:interpretation id="{1102F0F4-F3C9-429B-86EE-69299B977B83}" emma:medium="tactile" emma:mode="ink">
                <msink:context xmlns:msink="http://schemas.microsoft.com/ink/2010/main" type="inkWord" rotatedBoundingBox="8177,14783 13809,12563 14207,13573 8575,15792"/>
              </emma:interpretation>
              <emma:one-of disjunction-type="recognition" id="oneOf4">
                <emma:interpretation id="interp20" emma:lang="en-US" emma:confidence="0">
                  <emma:literal>desiderate,</emma:literal>
                </emma:interpretation>
                <emma:interpretation id="interp21" emma:lang="en-US" emma:confidence="0">
                  <emma:literal>decider MT</emma:literal>
                </emma:interpretation>
                <emma:interpretation id="interp22" emma:lang="en-US" emma:confidence="0">
                  <emma:literal>decider try</emma:literal>
                </emma:interpretation>
                <emma:interpretation id="interp23" emma:lang="en-US" emma:confidence="0">
                  <emma:literal>desiderate</emma:literal>
                </emma:interpretation>
                <emma:interpretation id="interp24" emma:lang="en-US" emma:confidence="0">
                  <emma:literal>decider Met</emma:literal>
                </emma:interpretation>
              </emma:one-of>
            </emma:emma>
          </inkml:annotationXML>
          <inkml:trace contextRef="#ctx0" brushRef="#br0" timeOffset="8899.5091">2471 1005 11352,'17'4'4644,"-17"-4"-258,11-11 0,-11 11-3354,0-16-129,0 16-129,-18-9-129,0 7-258,1 2-258,-10 9 129,-2 9-129,-4 3 129,1 8-129,-2-1 0,7 4 129,2-3-129,13 1 258,5-5-258,7 0 258,0-25-258,35 27 129,-8-20-129,9-6 0,-1-1 0,4-8-258,0-8-129,-7-13-129,2 4-387,-14-23-645,10 14-1032,-19-17-2322,-8-12 129,-3-1-258,-3-7-129</inkml:trace>
          <inkml:trace contextRef="#ctx0" brushRef="#br0" timeOffset="9179.525">2406 432 8256,'-3'-17'4515,"3"17"-129,0 0-129,0 0-2193,-13-20-258,13 20-258,2 16-258,14 16-258,-9 2-258,17 17 0,-7 10-129,14 14 0,-3-2-387,6 3 0,-2-7-129,0-8 1,-5-11-130,-4-13-259,0-10-257,-23-27-1032,34-6-3096,-22-13-258,-1-13 0,-4-9-387</inkml:trace>
          <inkml:trace contextRef="#ctx0" brushRef="#br0" timeOffset="9479.5422">2828 772 13287,'27'21'4902,"-9"-21"-387,6 0 258,0-8-3354,0-23-645,14 6-129,-10-10-258,-1 3-387,-6-5 129,-8 4-129,-11 3 0,-2 5 0,-20 9 0,-7 13 0,-7 3 0,-3 23 129,2 18 0,3 14 0,8 11 0,10 7 129,11-2-129,10-5 0,19-11-258,17-21-129,19-11-645,-6-32-903,25-14-2322,-8-18-774,0-13-129,-3-6-258</inkml:trace>
          <inkml:trace contextRef="#ctx0" brushRef="#br0" timeOffset="9771.5587">3648 456 13287,'20'-9'4644,"-20"9"-258,0 0 0,1-20-3483,-1 20 0,0 0-258,-10-5-129,-10 5-129,2 5 0,-7 9 0,4 13-129,-2 3 0,9 9 0,7 2 0,7-2 0,10-3-129,19-4 0,8-14-129,9-9 0,4-9-129,-2-13-387,6-3-129,-15-21-903,11 12-1548,-18-14-1806,-11 0 129,-9 3-258,-8 1-645</inkml:trace>
          <inkml:trace contextRef="#ctx0" brushRef="#br0" timeOffset="10123.579">3762 80 14448,'-36'-7'4515,"36"7"-387,0 0-129,-21 9-4644,21-9-1419,0 0-1935,14 18-258,-14-18 0,36 9-645</inkml:trace>
          <inkml:trace contextRef="#ctx0" brushRef="#br0" timeOffset="9977.5707">3920 374 13029,'11'3'4902,"10"11"-129,-21-14-129,18 24-3225,7 4-387,-7-7-258,8 8-516,-2-2-258,-5-6-387,6 4-903,-25-25-2451,0 0-1032,20 0 0,-20-23-258,-9-6-516</inkml:trace>
          <inkml:trace contextRef="#ctx0" brushRef="#br0" timeOffset="11215.6415">4669 185 12255,'16'-3'4386,"-16"3"0,16-9 0,-16 9-3225,0 0-258,0 0 129,-12-20-516,12 20-129,-36 0 0,15 11 0,-9 3-129,3 11 0,-2 3 0,4 8-129,8 0 129,8 1-129,7-7 0,7-3 0,17-9-129,6-10 129,6-8-129,5-10 0,-2-15 0,-1-9 0,-2-5-258,-11-11 0,-4-1-129,-15-12 0,-4 5-258,-11-14 258,-8 10-129,-13-2 129,0 11 129,-6 7 129,6 14 0,2 14 387,5 11 0,25 7 129,-16 26 129,18 13 0,10 1 0,15 11 129,2-5-258,13 6 0,1-6 0,10-1-129,-1-10-258,5-6 130,-2-11-130,2-11 0,-4-7 0,2-11 0,-1-14 0,-8-7 0,-5-5 0,-7-8 0,-9-1-130,-11 0 1,-5 3 0,-9 9 0,-7 13 0,-11 10 129,-3 11 0,-1 11 0,6 12 129,6 11-129,8 1 129,2 3 0,16-6 0,12-7-129,13-9 0,5-7 0,6-9-129,0-6 0,-3-10 0,-4-12-129,-4-1-129,-15-8 0,-2 5 0,-12-4 0,0 11 0,-6 4 0,-6 21 129,0 0 0,25 0 129,-15 11 129,6 12 129,2 4 0,-4-6 0,4 2 258,-18-23-129,23 21 129,-23-21-129,0 0 129,0-8-258,-10-12 129,-12-7-129,1-5 0,0-2-129,3-3 0,4 2 129,10 1-129,4 5 0,16 6 0,12 5 129,10 8-129,3 4-129,-2 3 0,-2 3-129,-8 0-387,4 16-1548,-15-7-2451,-18-9-129,16 1-258,-16-1-258</inkml:trace>
          <inkml:trace contextRef="#ctx0" brushRef="#br0" timeOffset="12137.6943">6258-920 10836,'16'6'4902,"-16"-6"-129,19 27 129,-19-11-3096,27 28-258,-13-7-129,22 20-516,-4-2-258,10 9-129,1-5-258,1 0 1,-4-9-259,-5-9 0,-5-8 0,-8-10-259,-4-5-128,-18-18-645,0 0-1032,0 0-2709,-11-26-129,-10-6-258,-10-11-258</inkml:trace>
          <inkml:trace contextRef="#ctx0" brushRef="#br0" timeOffset="12635.7228">6190-859 14061,'-16'-12'4773,"16"12"-129,0 0 0,-2-29-3741,2 29-129,0 0-258,14-9 0,-14 9-129,27 0 0,-6 7-129,8 9 0,1 4-129,7 3 0,1 0 129,6 0-128,-3-1-130,2-5 0,-4-4 0,-3-11 0,-4-2 0,-4-18 0,-5-9 0,-7-7 0,-7-10 0,-7-6 0,-2-7 0,-7-2 0,-6 6 0,-3 5 0,4 9 0,1 10 0,6 13 0,5 16 0,0 0 0,27 29 0,1 3 0,6 7 0,5 6 0,4 1 0,3 0 0,0-2 0,-3-6 0,-2-1 0,-6-8 0,-4-8 0,-5-1 0,-3-12 0,-3 0 0,-20-8 0,28 3-775,-28-3-1031,22-7-2838,-22 7-387,18-16-258,-18 16 0</inkml:trace>
          <inkml:trace contextRef="#ctx0" brushRef="#br0" timeOffset="12988.7429">7529-1003 12255,'-17'-14'4644,"17"14"0,0 0-129,0 0-3096,7 17 0,19 15-645,-4-3 0,13 14-258,-4-4 129,11 9-387,-4-4 0,1 1-258,-4-6 0,-4-11 0,-8-3-129,-6-11-129,1-1-387,-18-13-645,0 0-1290,0-18-2322,-16-7 0,-12-5-129,-13-11-387</inkml:trace>
          <inkml:trace contextRef="#ctx0" brushRef="#br0" timeOffset="13212.7557">7282-960 13545,'-62'0'5160,"41"1"-516,21-1 258,-16-10-3354,24 10-516,10-13-387,21 4-129,8-8-129,10-1-258,1-4 130,4 1-259,1 2 0,-6 1 0,-6 7-517,-19-9-902,11 20-2322,-20-1-1290,-3-3 129,-3 2-516,-1-5-258</inkml:trace>
        </inkml:traceGroup>
      </inkml:traceGroup>
    </inkml:traceGroup>
    <inkml:traceGroup>
      <inkml:annotationXML>
        <emma:emma xmlns:emma="http://www.w3.org/2003/04/emma" version="1.0">
          <emma:interpretation id="{44D90BF9-9676-4CB0-91F0-ADE28B364D98}" emma:medium="tactile" emma:mode="ink">
            <msink:context xmlns:msink="http://schemas.microsoft.com/ink/2010/main" type="paragraph" rotatedBoundingBox="12239,14552 16493,12504 16870,13288 12617,153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DB75CA-1E12-4B86-ABFE-127971F934B1}" emma:medium="tactile" emma:mode="ink">
              <msink:context xmlns:msink="http://schemas.microsoft.com/ink/2010/main" type="line" rotatedBoundingBox="12239,14552 16493,12504 16870,13288 12617,15336"/>
            </emma:interpretation>
          </emma:emma>
        </inkml:annotationXML>
        <inkml:traceGroup>
          <inkml:annotationXML>
            <emma:emma xmlns:emma="http://www.w3.org/2003/04/emma" version="1.0">
              <emma:interpretation id="{B68CE239-099B-472E-9CA7-D4D716837FCA}" emma:medium="tactile" emma:mode="ink">
                <msink:context xmlns:msink="http://schemas.microsoft.com/ink/2010/main" type="inkWord" rotatedBoundingBox="12239,14552 16493,12504 16870,13288 12617,15336"/>
              </emma:interpretation>
              <emma:one-of disjunction-type="recognition" id="oneOf5">
                <emma:interpretation id="interp25" emma:lang="en-US" emma:confidence="0">
                  <emma:literal>truer</emma:literal>
                </emma:interpretation>
                <emma:interpretation id="interp26" emma:lang="en-US" emma:confidence="0">
                  <emma:literal>that we</emma:literal>
                </emma:interpretation>
                <emma:interpretation id="interp27" emma:lang="en-US" emma:confidence="0">
                  <emma:literal>That we</emma:literal>
                </emma:interpretation>
                <emma:interpretation id="interp28" emma:lang="en-US" emma:confidence="0">
                  <emma:literal>Fiver</emma:literal>
                </emma:interpretation>
                <emma:interpretation id="interp29" emma:lang="en-US" emma:confidence="0">
                  <emma:literal>trot we</emma:literal>
                </emma:interpretation>
              </emma:one-of>
            </emma:emma>
          </inkml:annotationXML>
          <inkml:trace contextRef="#ctx0" brushRef="#br0" timeOffset="13991.8003">6201 587 12384,'-47'14'5031,"47"-14"-387,6-9 129,22-17-2838,13 3-1419,4-8 0,10 3-129,2-2-258,-2-2-516,9 12-387,-20-7-774,15 17-1935,-16-8-1032,-11-2-516,0 3 0,-15-6-129</inkml:trace>
          <inkml:trace contextRef="#ctx0" brushRef="#br0" timeOffset="13798.7893">6395 356 13287,'-20'-13'4902,"6"-3"-258,14 16 129,0 0-3612,0 0-258,0 0-129,10 20-258,14 14-129,0 7 0,14 14 0,3 4-129,7 8 0,2 3-128,-1-6-130,-2-6 0,-7-13-259,-2-4-386,-17-27-516,11 5-2580,-32-19-1290,7-19 129,-16-13-387,-23-9-645</inkml:trace>
          <inkml:trace contextRef="#ctx0" brushRef="#br0" timeOffset="14675.8394">6716 36 9675,'0'0'4902,"16"0"-129,4 18-129,-6 5-2580,31 28-387,-19-6-129,24 19-645,-11-7-258,9 1-258,-7-10-129,-2-7-129,-8-12 0,-3-13-129,-7-16 129,1-14 0,-8-20-129,-3-11 129,-1-8-129,-1-4 129,2 4-258,0 3 129,-1 12-129,3 15 129,-13 23 0,26 0-129,-8 22 129,0 6-129,7 6-129,2-6-258,15 1-516,-10-26-774,34 3-1548,-11-13-1548,6-20 0,-3-5-387,-2-9 129,-12-9 2322,4 15 1548,-18-3 1677,-17 8 1935,-13-2 2322,0 32-387,-11-32-129,-5 27 0,-9 5-1935,-16 0-387,13 12-387,-13 4-387,20 18-129,-10-6 0,22 15 0,2-7-258,16 5-129,9-13 0,16-3-258,5-13-129,5-10-129,-1-5 0,-2-15 0,-9-7 0,-7-7 0,-11-5 0,-12-3-129,-2 5 129,-9 5-129,-2 6 129,-3 7-129,14 17 129,0 0 0,0 0-129,9 26 129,16-4 0,7-3-129,7-1-129,-2-13-516,13 1-516,-14-22-903,8-9-2580,-6-5 0,-10-11-129,-3-7-645</inkml:trace>
          <inkml:trace contextRef="#ctx0" brushRef="#br0" timeOffset="15039.8602">8123-678 9804,'8'25'5160,"9"9"-258,7 7-129,-5 2-2709,22 26-258,-14-8-645,14 4-645,-6-4-387,-3-10-387,-2-3-387,-14-19-387,8 1-1032,-24-30-1161,0 0-774,-24 0-387,-6-10 1419,-21-23 1419,3 9 1290,-4 4 1161,-5-10 903,20 16 1677,-1-6 516,17 8 258,10-8-1161,26 20-1419,4-20-774,26 3-516,6-14-129,11-1-387,10 4-645,-12-17-1161,17 6-2709,-10 4-129,-6-3-258,-3 8-258</inkml:trace>
          <inkml:trace contextRef="#ctx0" brushRef="#br0" timeOffset="16222.9279">9216-870 3999,'-25'-19'4257,"25"19"-129,0 0 258,0 0-2193,-23-16-387,23 16 129,0 0-258,0 14-129,0-14-387,17 41-258,-4-14-258,15 12 0,-3-6 0,14 7-129,-1-10-129,6-2-129,-3-12-129,0-9 0,-5-7 0,-4-12-129,-7-13 129,-9-3-129,-8-6 129,-8-4-258,-1 1 129,-12 3 0,1 6 0,-1 7-129,13 21 0,-16-15 129,16 15 0,7 11 0,15 7 0,6-2-129,4-2 258,7-2 129,-3-10-129,3-2 0,-9-9 129,1-8 0,-12-8 0,-5-4-128,-7-6-130,-7-5 0,0 0 0,-12-5 0,0 4 0,-6-2-517,9 19-257,-9-10-516,18 34-903,0 0-1677,0 0-903,0 0-387,21 28 0,-8-12 1548,17 11 2064,-14-8 1290,0-11 1677,9 0 2451,-2-6 1032,-5-2 129,7-10-516,5-1-1161,-16-19-1419,24 12-774,-17-14-387,9 5-387,-8-3-129,-3 1-258,-10 3 0,-7 6 0,-2 20 129,-16-9-129,-6 13 129,-2 21 0,-1 10-129,7 8 129,9 2 0,9 1 129,21-11-129,17-8 0,13-14-129,12-13 0,6-4-129,-3-17-258,3 3-645,-23-18-2064,-5 10-1806,-12 2-129,-15 3-258,-14 21-258</inkml:trace>
        </inkml:traceGroup>
      </inkml:traceGroup>
    </inkml:traceGroup>
    <inkml:traceGroup>
      <inkml:annotationXML>
        <emma:emma xmlns:emma="http://www.w3.org/2003/04/emma" version="1.0">
          <emma:interpretation id="{A7345750-A9D1-4059-B3D7-5CF4BA94E888}" emma:medium="tactile" emma:mode="ink">
            <msink:context xmlns:msink="http://schemas.microsoft.com/ink/2010/main" type="paragraph" rotatedBoundingBox="14423,14751 17815,12685 18185,13293 14794,1535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D7F5C7E-EB99-4BE0-956A-24DB1A0B07DC}" emma:medium="tactile" emma:mode="ink">
              <msink:context xmlns:msink="http://schemas.microsoft.com/ink/2010/main" type="line" rotatedBoundingBox="14423,14751 17815,12685 18185,13293 14794,15359"/>
            </emma:interpretation>
          </emma:emma>
        </inkml:annotationXML>
        <inkml:traceGroup>
          <inkml:annotationXML>
            <emma:emma xmlns:emma="http://www.w3.org/2003/04/emma" version="1.0">
              <emma:interpretation id="{885562D6-8D4E-4CA7-A86B-5CA9A89A8CA2}" emma:medium="tactile" emma:mode="ink">
                <msink:context xmlns:msink="http://schemas.microsoft.com/ink/2010/main" type="inkWord" rotatedBoundingBox="14423,14751 17815,12685 18185,13293 14794,15359"/>
              </emma:interpretation>
              <emma:one-of disjunction-type="recognition" id="oneOf6">
                <emma:interpretation id="interp30" emma:lang="en-US" emma:confidence="0">
                  <emma:literal>assumed</emma:literal>
                </emma:interpretation>
                <emma:interpretation id="interp31" emma:lang="en-US" emma:confidence="1">
                  <emma:literal>assume d</emma:literal>
                </emma:interpretation>
                <emma:interpretation id="interp32" emma:lang="en-US" emma:confidence="0">
                  <emma:literal>assured</emma:literal>
                </emma:interpretation>
                <emma:interpretation id="interp33" emma:lang="en-US" emma:confidence="0">
                  <emma:literal>assumed.</emma:literal>
                </emma:interpretation>
                <emma:interpretation id="interp34" emma:lang="en-US" emma:confidence="0">
                  <emma:literal>assume.</emma:literal>
                </emma:interpretation>
              </emma:one-of>
            </emma:emma>
          </inkml:annotationXML>
          <inkml:trace contextRef="#ctx0" brushRef="#br0" timeOffset="16846.9636">8639 678 12771,'2'-27'5031,"-11"9"-258,9 18 0,-32 2-3612,11-4-516,21 2-129,-34 4-129,20 17 0,-6 8-258,6 13 129,2 6-129,4 8 129,5-3-258,3 0 258,9-10-129,12-14-129,6-19 129,3-12-258,7-26 129,-3-11-129,0-11 129,-6-5-129,-4 0 0,-10 1-129,-3 10 129,-6 10 129,-2 18-129,-3 16 129,11 11 0,0 19 129,7 11-129,5 2-129,9 1-129,1-17-903,23 1-2451,-5-24-1161,-1-15-129,3-21-387,-5-18-387</inkml:trace>
          <inkml:trace contextRef="#ctx0" brushRef="#br0" timeOffset="17155.9813">9264 239 12384,'-63'-17'4902,"30"28"-645,1 11 258,8 8-3483,-9-7-387,13 9-129,2-9-129,15 2-129,3-9 129,18-2-129,14-7 0,10 0 0,1-3 0,5 3 0,-5-2 0,-6 8-129,-10 3 0,-11 7 0,-14 5 0,-6 3-129,-17-3 0,-10-3-129,-1-4-129,-7-17-645,16 0-516,-11-24-1032,24-9-2451,10-8 129,1-9-645,23-2-129</inkml:trace>
          <inkml:trace contextRef="#ctx0" brushRef="#br0" timeOffset="17463.9989">9484 164 10836,'7'-16'4515,"-7"16"258,-16 0-258,-9 10-1806,-3-1-1935,7 13-387,-2-5 0,7 7-387,5-5 129,11 3 0,2-5 0,17-1 0,6-7 0,11 2 0,-3-8 129,7 3 0,-10-3 0,0 6-129,-12 0 0,-18-9 0,12 30 0,-15-8-129,-15-1-129,-7-5-258,4 2-258,-13-18-903,34 0-1548,-32-5-1677,21-20-387,11-11 129,0-10-258</inkml:trace>
          <inkml:trace contextRef="#ctx0" brushRef="#br0" timeOffset="17832.02">9600 16 14061,'3'20'5031,"-1"3"-387,4 2 258,-6-25-3612,28 53-774,-10-21 129,10 9-387,-1-7 0,7-7-258,-2-8 129,2-12-387,1-7 258,-1-5 0,-4-18-129,-5-9 129,-4-7-129,-12-8 129,-2-1-258,-7 0 258,-1 7 0,-8 8-129,-4 11 129,13 22 129,-16-7 0,16 7 129,2 30-129,12 1 129,4-1-129,5-2-129,4-1 0,0-9-258,6 0-645,-17-18-1290,13-6-2451,-8-4-258,-7-14-258,-5-6-258</inkml:trace>
          <inkml:trace contextRef="#ctx0" brushRef="#br0" timeOffset="18551.0611">10119-277 14577,'22'10'4773,"-3"13"0,6 8-129,9 4-3870,-9-8-387,7 7 129,-9-11-258,0 2 0,-23-25 0,21 23-129,-21-23 0,0 0 0,-1-23-129,-10-4 129,0-7-129,2-5 0,2-4 0,4 4-129,3 2 129,1 10 129,12 10-129,5 11 129,3 6 0,0 13 0,3 12 0,-1 5 0,-4 2-129,1 2 129,-6-2 0,0-6-129,-5-6 130,-9-20-130,18 9 0,-18-9 0,18-29 0,-11-8 0,2-9 0,0-2 0,-2-4 0,-2 2 0,-1 9 0,-1 4 0,-1 12 0,-2 9 0,0 16 0,0 0 0,18 5 0,-6 11 0,4 4 0,4 1 0,3 4 0,5 0 0,1-4 0,-1-3 0,3-5 0,-1-11 0,0-2 0,2-11 0,0-12 0,0-8 0,-3-4 0,-6-6 0,-4-2 0,-10-1 0,-7 3 0,-6 7-130,-13 9 1,-8 7 0,-4 13 129,1 5 0,1 9 0,7 12 0,10 6 0,8 1 129,4-1-129,19-4 129,11-7-129,7-5 0,9-7-129,2-6-258,12-2-1161,-17-19-2451,12-4-1161,-4-3 258,-3-5-645,-4 1-258</inkml:trace>
          <inkml:trace contextRef="#ctx0" brushRef="#br0" timeOffset="18968.0849">11574-861 14448,'0'-19'4773,"0"19"0,-14-18-258,-13 11-3870,10 7-129,-14 1-129,3 17 0,-8 4-258,4 10 129,0 1-129,7 8 129,4-3-129,12-4 0,9-10-129,11-8 0,16-12-129,5-6 0,7-14-129,-2-12 0,2-6-129,-12-12 0,-2-1 0,-18-8 129,-7-3 0,-7-10 129,-13-1-129,-10-10 129,1 8 0,-3 5 129,8 11 0,2 16 258,10 20 0,12 19 129,0 23 129,18 26 129,5 5-129,14 15 0,0-7 0,13 4-258,2-14-129,5-15-387,9-3-1161,-15-25-2709,11-9-903,-3-14 0,-4-15-387</inkml:trace>
        </inkml:traceGroup>
      </inkml:traceGroup>
    </inkml:traceGroup>
    <inkml:traceGroup>
      <inkml:annotationXML>
        <emma:emma xmlns:emma="http://www.w3.org/2003/04/emma" version="1.0">
          <emma:interpretation id="{6BE49A18-64CD-429B-9773-18C6CB2479DC}" emma:medium="tactile" emma:mode="ink">
            <msink:context xmlns:msink="http://schemas.microsoft.com/ink/2010/main" type="paragraph" rotatedBoundingBox="15833,14945 20927,11840 21581,12913 16488,1601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F97774CE-8652-4F78-8249-7B3A104E42AA}" emma:medium="tactile" emma:mode="ink">
              <msink:context xmlns:msink="http://schemas.microsoft.com/ink/2010/main" type="line" rotatedBoundingBox="15833,14945 20927,11840 21581,12913 16488,16018"/>
            </emma:interpretation>
          </emma:emma>
        </inkml:annotationXML>
        <inkml:traceGroup>
          <inkml:annotationXML>
            <emma:emma xmlns:emma="http://www.w3.org/2003/04/emma" version="1.0">
              <emma:interpretation id="{C72F1E94-42F0-48E5-9FB3-370FD9A0640E}" emma:medium="tactile" emma:mode="ink">
                <msink:context xmlns:msink="http://schemas.microsoft.com/ink/2010/main" type="inkWord" rotatedBoundingBox="15833,14945 20927,11840 21581,12913 16488,16018"/>
              </emma:interpretation>
              <emma:one-of disjunction-type="recognition" id="oneOf7">
                <emma:interpretation id="interp35" emma:lang="en-US" emma:confidence="0">
                  <emma:literal>vision.</emma:literal>
                </emma:interpretation>
                <emma:interpretation id="interp36" emma:lang="en-US" emma:confidence="0">
                  <emma:literal>exists, 2,</emma:literal>
                </emma:interpretation>
                <emma:interpretation id="interp37" emma:lang="en-US" emma:confidence="0">
                  <emma:literal>exists" 2,</emma:literal>
                </emma:interpretation>
                <emma:interpretation id="interp38" emma:lang="en-US" emma:confidence="0">
                  <emma:literal>bison.</emma:literal>
                </emma:interpretation>
                <emma:interpretation id="interp39" emma:lang="en-US" emma:confidence="0">
                  <emma:literal>exists? 2,</emma:literal>
                </emma:interpretation>
              </emma:one-of>
            </emma:emma>
          </inkml:annotationXML>
          <inkml:trace contextRef="#ctx0" brushRef="#br0" timeOffset="19719.1279">10002 1324 14577,'-18'0'5289,"18"0"-258,13-18-129,6 9-3999,4-9-258,15 0-258,-5-8 0,7-1-258,-1-7 129,-2-1-129,-7-3-129,-5-1 0,-9 4 0,-11 3-129,-5 7 129,-16 14-129,-8 11 0,-10 11 129,-2 17-129,2 11 129,6 9 0,8 6-129,11-3 129,9-3-129,17-10 129,15-14-129,12-11 129,6-13-258,8-9-258,-6-23-129,10 5-645,-24-31-1548,3 4-2064,-15-6 129,-11-2-645,-15-10 2709,0 26 1290,-9-2 1161,-7 5 1032,7 26 2064,9 17 2064,-16-9-129,16 9 129,19 35-2451,-19-35-1032,54 36-387,-19-20-387,15 5-387,-2-12-129,2-7-258,1 3-516,-17-19-903,12 7-2322,-21-16-1032,-10-13-129,-8-5-387,-7-9 0</inkml:trace>
          <inkml:trace contextRef="#ctx0" brushRef="#br0" timeOffset="19935.1403">10795 477 12513,'-28'16'4902,"17"16"-258,-1 7 129,-11 5-3483,12 22-387,-12 2-387,3 7-129,-7-4-258,1-2-129,-3-5-387,-3-19-645,16-1-1290,-3-26-2451,19-18 129,-4-18-387,10-26-516</inkml:trace>
          <inkml:trace contextRef="#ctx0" brushRef="#br0" timeOffset="20093.1491">10863 423 13803,'14'20'5160,"-7"5"-387,4 9 129,19 10-3999,-17-1-387,10 3-129,-2 2-387,-3-12-516,12 8-1419,-14-24-2709,-16-20-258,16-6-129,-16-26-258</inkml:trace>
          <inkml:trace contextRef="#ctx0" brushRef="#br0" timeOffset="20237.1574">10756 201 16383,'-41'-18'4773,"41"18"-258,0 0-1032,-16-1-6579,16 1-1548,25 0-129,0 0-129,9 0-774</inkml:trace>
          <inkml:trace contextRef="#ctx0" brushRef="#br0" timeOffset="20552.1754">11270 125 14448,'0'0'4902,"0"17"-516,-18-6 387,-21 2-4128,13 10-258,-5-2 0,6 8-258,4-5 129,14 5-129,7-6 129,16 0-258,14-7 258,18 0-129,6-7 129,10 0-129,-4-2 129,-3-2-129,-13 2-129,-10 4 129,-16 2 0,-18-13-129,-12 32 0,-22-18 0,-9 0-258,-10-10-129,5-1-516,-16-19-1290,28-9-2709,4-12-129,14-13 0,15-10-258</inkml:trace>
          <inkml:trace contextRef="#ctx0" brushRef="#br0" timeOffset="21124.2083">11411 89 13416,'9'-35'4644,"23"15"-258,5-9 129,4-4-3870,16 1-516,-2-4 0,0-1-258,-2 6 0,-10 5 0,-13 10 0,-30 16 129,0 0 258,0 0 0,0 0 129,-25 23 0,1-4-129,4 6 129,2-3 0,15 1 129,3-7-129,12 2 129,9-8 0,13 6 0,0-7 0,5 5-386,-5-1-130,-4 5 0,-10 1 0,-10 4 0,-10 4 0,-8-2 0,-12 5 0,-16-21-1678,11 4-3095,-1-12-516,6-6 129,10-22-774</inkml:trace>
          <inkml:trace contextRef="#ctx0" brushRef="#br0" timeOffset="20785.1889">11430-379 13803,'0'20'5031,"0"10"-258,4 15 129,-4 1-3999,21 21-129,-5-3 0,14 16-129,-5-10-387,7-1-129,-3-10-129,-4-11-258,0-9 0,-13-18-774,6 3-1290,-18-24-2580,0 0-129,-25-11-129,-4-14 129</inkml:trace>
          <inkml:trace contextRef="#ctx0" brushRef="#br0" timeOffset="21972.2568">12585-726 9675,'9'-16'4902,"-9"16"-129,8-16-129,-8 16-2322,0 0-774,13 9-129,-13-9-516,7 43-258,-7-13-129,9 13 129,-4-4-387,9 2 0,2-9-129,6-7 1,3-16-130,5-9 0,-2-11 0,3-16 0,-5-8 0,-6-6 0,-8-5 0,-12-2 0,-3 7 0,-19 7 0,-8 9 0,-9 7 0,-2 11 0,-3 7 0,6 4-259,5 6-128,13 8-129,4-13-516,16-5-1032,9 13-2193,16-17-645,7-12-258,0-7-129</inkml:trace>
          <inkml:trace contextRef="#ctx0" brushRef="#br0" timeOffset="22279.2743">12819-928 9804,'0'0'4902,"18"8"-387,-5 14 0,10 12-2322,-14-17-645,17 21-387,-8-13-387,7 5-129,-7-12 0,1 1 0,-19-19-258,0 0 0,0 0 0,16-9-128,-16-17-259,0-6 0,0-6 0,0-1 0,9-2 0,6 6 0,2 8 0,6 7 0,2 13 0,6 7 0,1 15 0,3 6 0,1 7 0,-2-1 0,8 5-646,-19-19-2579,11 3-1677,-4-11-129,-1-5-516,-4-4 0</inkml:trace>
          <inkml:trace contextRef="#ctx0" brushRef="#br0" timeOffset="23060.3188">13869-1763 12642,'-27'9'5031,"27"-9"-258,-25 11 0,25-11-3096,0 0-903,0 0 0,0 0-258,9-20-129,16 4 0,5-10 0,11-5 0,2-2-128,5 2-259,-3-1 0,-1 11 0,-10 3 0,-6 13 0,-10 5 0,-7 21 0,-11 13 0,0 12 0,-15 18 0,-2 13 0,-8 12 0,-4 7 0,-1 2 0,0-4 0,5-3 0,2-8 0,5-13 0,7-17 0,8-14 0,3-14 0,0-25 0,32 18 0,-6-18 0,8-18 0,7-9 0,9-5 0,9-7 0,5-2 0,3-1 0,1 1 0,-6 3 0,-5 6 0,-11 6 0,-7 2 0,-12 10 0,-11 5 0,-16 9 0,13-17 0,-13 17 0,0 0 0,0 0 0,-2-16 0,2 16 0,-20-15-1291,20 15-3353,0 0-645,0 0 129,-19-21-387</inkml:trace>
          <inkml:trace contextRef="#ctx0" brushRef="#br0" timeOffset="25839.478">15016-1645 9159,'0'0'4644,"0"0"0,0 0 0,16-6-2451,6 14-774,-22-8-129,41 26-516,-17-10-129,16 11-129,-10-4-258,5 7 0,-6 0-129,-6 6 0,-11 3-258,-10-3-258,-2 10-516,-14-19-1677,0 7-2193,1-6 0,1-10-387,12-18-516</inkml:trace>
        </inkml:traceGroup>
      </inkml:traceGroup>
    </inkml:traceGroup>
    <inkml:traceGroup>
      <inkml:annotationXML>
        <emma:emma xmlns:emma="http://www.w3.org/2003/04/emma" version="1.0">
          <emma:interpretation id="{F9EDE273-6285-438D-BBD4-8D7403724E42}" emma:medium="tactile" emma:mode="ink">
            <msink:context xmlns:msink="http://schemas.microsoft.com/ink/2010/main" type="paragraph" rotatedBoundingBox="16260,15959 23885,11583 24588,12808 16964,17184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175433F-5B90-4AE9-81A6-2FE60EA9FC71}" emma:medium="tactile" emma:mode="ink">
              <msink:context xmlns:msink="http://schemas.microsoft.com/ink/2010/main" type="line" rotatedBoundingBox="16260,15959 23885,11583 24588,12808 16964,17184"/>
            </emma:interpretation>
          </emma:emma>
        </inkml:annotationXML>
        <inkml:traceGroup>
          <inkml:annotationXML>
            <emma:emma xmlns:emma="http://www.w3.org/2003/04/emma" version="1.0">
              <emma:interpretation id="{B8273041-75A9-4E76-B3E1-0290CD8435CD}" emma:medium="tactile" emma:mode="ink">
                <msink:context xmlns:msink="http://schemas.microsoft.com/ink/2010/main" type="inkWord" rotatedBoundingBox="16260,15959 23885,11583 24588,12808 16964,17184"/>
              </emma:interpretation>
              <emma:one-of disjunction-type="recognition" id="oneOf8">
                <emma:interpretation id="interp40" emma:lang="en-US" emma:confidence="0">
                  <emma:literal>intuitivist</emma:literal>
                </emma:interpretation>
                <emma:interpretation id="interp41" emma:lang="en-US" emma:confidence="0">
                  <emma:literal>intuitivist'</emma:literal>
                </emma:interpretation>
                <emma:interpretation id="interp42" emma:lang="en-US" emma:confidence="0">
                  <emma:literal>inertia'</emma:literal>
                </emma:interpretation>
                <emma:interpretation id="interp43" emma:lang="en-US" emma:confidence="0">
                  <emma:literal>inertias'</emma:literal>
                </emma:interpretation>
                <emma:interpretation id="interp44" emma:lang="en-US" emma:confidence="0">
                  <emma:literal>intuiting"</emma:literal>
                </emma:interpretation>
              </emma:one-of>
            </emma:emma>
          </inkml:annotationXML>
          <inkml:trace contextRef="#ctx0" brushRef="#br0" timeOffset="27347.5642">10169 1891 13029,'-21'-7'5031,"-2"0"-516,23 7 129,0 0-4257,0 0-516,9-4-774,15 18-1806,-2-1-1806,-1-2-258,8 5-258,-5-9-129</inkml:trace>
          <inkml:trace contextRef="#ctx0" brushRef="#br0" timeOffset="27183.5548">10505 2213 11868,'-25'16'5031,"9"-7"-387,16-9 387,-19 0-3741,22 18-258,-3-18-258,29 42-258,-11-11 0,7 10-129,-2-1 0,2 5-258,-1-2 0,-2-10-387,-3-2 129,-4-15-387,-15-16-258,0 0-1032,21-9-2322,-23-20-774,-12-13-258,-9-8-129,-7-14-645</inkml:trace>
          <inkml:trace contextRef="#ctx0" brushRef="#br0" timeOffset="27706.5848">10441 2028 8901,'38'62'4902,"-17"-32"0,2-1-258,-7-8-2709,21 26-387,-15-23-516,10 16-258,-13-16-387,4 5 0,-8-13 0,-3 0-129,-12-16-129,0 0 129,0 0 0,4-18-258,-4-10 258,0-4-258,0-6 129,5 1-258,4 3 258,5 4-258,4 10 258,3 10-129,2 10 0,-1 7 0,-3 14 0,1 4 0,-4 5-129,0-3-129,0 5-258,-16-32-774,36 37-2451,-17-30-1290,2-7 0,3-7-387,2-16 0</inkml:trace>
          <inkml:trace contextRef="#ctx0" brushRef="#br0" timeOffset="28054.6047">11517 1799 12384,'31'-13'5031,"-15"2"-387,-16 11 129,-6-19-3870,6 19-258,-16-7-129,16 7-258,-39 3-129,11 17 129,-11 5-129,-4 10 129,-7 8-129,2 9 129,4 1 0,8 0-129,9-6 0,15-7 129,12-11-129,18-15-129,17-14 0,8-9-129,5-12-129,-2-13-129,2 2-129,-18-21-903,11 17-2322,-21-10-1290,-11 0-129,-9-2-129,-9-4-129</inkml:trace>
          <inkml:trace contextRef="#ctx0" brushRef="#br0" timeOffset="28287.618">11195 1277 14448,'0'0'5031,"-14"9"-258,16 13 0,10 4-3870,17 21-516,-2 4 258,15 11-387,-1 2 0,7 8-129,-2-8 0,-3-4-258,-2-8 0,-7-17-258,1-5-516,-15-30-774,16 2-2451,-15-12-903,-3-21-129,-6-6-258</inkml:trace>
          <inkml:trace contextRef="#ctx0" brushRef="#br0" timeOffset="28619.637">11512 1311 14577,'-39'-28'5160,"39"28"-516,0 0-129,-20 1-3483,20-1-1935,0 0-1935,4 22-2193,-4-22 258,27 5-387,-10-5-387</inkml:trace>
          <inkml:trace contextRef="#ctx0" brushRef="#br0" timeOffset="28475.6287">11686 1478 12642,'0'0'5160,"-5"11"-387,5 10 258,16 11-3612,-7-5-903,11 10 129,-6-5-387,5 0-258,-3-1-387,-16-31-516,29 37-1935,-29-37-2064,0 0 0,0-23-387,-16-9-516</inkml:trace>
          <inkml:trace contextRef="#ctx0" brushRef="#br0" timeOffset="29143.667">11749 1334 12255,'30'61'4773,"-14"-27"-129,-4-2 0,-5-8-3870,11 10 129,-11-12-387,2-1 0,-9-21-258,0 16 0,0-16 0,-14-9 0,-2-12-129,4-6-129,-1-12 258,8-4 0,5-3-129,5 1 0,13 5-258,1 0 0,15 16-258,-5-3-387,13 23-387,-13-6 0,17 11-258,-21-1 516,12 15 129,-8-5 516,-1 1 387,1 7 645,-10-11 0,10 9 258,-29-16 129,44 5-258,-24-8-387,7-6-129,-8-7-129,1-2-129,-10-3 258,-3 1-258,-7 0 129,0 20 0,-40-21 129,11 21-129,-7 9 0,6 16-129,0 3 129,9 10-258,12-3 129,9 4-258,23-7-129,9-10-387,21-4-387,-10-22-1935,19-7-1935,-3-10 0,-2-9-258,-7-8-387</inkml:trace>
          <inkml:trace contextRef="#ctx0" brushRef="#br0" timeOffset="29435.6837">12722 1035 13287,'21'-40'4515,"-10"22"-258,-10-9 387,-1 0-3999,0 11-129,-3-3 129,3 19-129,-27-14 0,9 19 129,-12 9 0,7 20 0,-4 3-129,11 10-129,2 1-129,12 1-128,2-4-130,20-6 0,8-12 0,8-13 0,5-11 0,0-3-259,3-16-128,-6-12 0,1-1-387,-14-22-387,10 15-903,-21-24-2838,1-13 0,-8-7-258,-7-11 129</inkml:trace>
          <inkml:trace contextRef="#ctx0" brushRef="#br0" timeOffset="29822.7058">12866 751 15867,'-18'-9'5031,"18"-9"0,18 0-258,7-8-3999,14-3-645,5-1 0,2-6-387,6 11-516,-16-12-774,13 12-2709,-20-1-645,-11-1-258,-8-3-258</inkml:trace>
          <inkml:trace contextRef="#ctx0" brushRef="#br0" timeOffset="29657.6964">12821 230 11868,'-18'25'5031,"18"-6"-516,15 11 258,15 13-3612,-7-4-258,16 20 0,-9-6-129,11 15-258,-9-4-129,4 3-258,-4-3-129,-7-12-258,2 0-387,-19-29-774,17 5-2580,-25-28-903,0 0-129,0 0-258</inkml:trace>
          <inkml:trace contextRef="#ctx0" brushRef="#br0" timeOffset="30407.7393">13102 2 11610,'-1'-16'4902,"1"16"-258,7 11 387,7 8-3225,18 27-645,-9 1-129,20 20-129,-2 1-387,10 10-258,-1-5 0,5-5-258,-1-15 0,-1-16-129,-3-19 0,-8-18 0,-3-7 0,-12-27-129,-5-10 0,-15-13 129,-6 0-129,-2 0 258,-10 11-129,-3 10 129,1 17 129,13 19 129,0 0-129,-1 25-129,11 10 258,20 2-129,4-3 0,9-4-129,3-14-129,2-12 0,-2-6 0,-5-21 129,-9-11-129,-10-12 129,-10-5-258,-10-6 258,-2 3-129,-5 8 129,-6 10 0,0 13 0,11 23 0,0 0 129,0 32 0,22 18 129,1 9 0,9 14 0,2 0 129,5 3-129,-4-5 130,3-5-388,-10-7 0,-5-2 0,-10-7 0,-12-6 0,-4-1 0,-18-6 0,-6 6-646,-16-25-1934,13 8-2322,0-10-387,10-12-258,20-4 0</inkml:trace>
          <inkml:trace contextRef="#ctx0" brushRef="#br0" timeOffset="31097.7787">14443-738 12255,'-17'3'4902,"17"-3"-129,-4 22 0,4-22-3096,20 39-645,-8-5 0,18 21-129,-5 4-258,11 10-129,-6-1-257,7 3-259,-1-5 0,0-8 0,-3-8 0,-2-16-130,2 0-902,-33-34-1677,31 12-2193,-31-12-258,14-9-129,-14-14-258</inkml:trace>
          <inkml:trace contextRef="#ctx0" brushRef="#br0" timeOffset="31284.7894">14515-311 14319,'-41'-2'4902,"41"2"-258,-13-19 0,13 19-3612,22-33-774,6 14-129,11-1-129,7 4-258,-1-10-774,17 19-1161,-14-8-2451,0-2 0,-2 4-387,-10 1-258</inkml:trace>
          <inkml:trace contextRef="#ctx0" brushRef="#br0" timeOffset="31615.8084">14975-477 7869,'13'11'4386,"-13"-11"129,35-2-258,-11-5-1548,0-19-1548,14 10-129,-12-15-387,5 8-129,-14-7 0,1 7-258,-16-2 129,-2 9-129,-11 3 0,-8 13 0,-11 0 0,1 20 129,-5 7-129,6 14 129,1 5-129,13 7 129,5-1-129,9-2 0,18-10-129,12-11-129,11-15 0,5-14-258,8-3-258,-8-29-516,14 10-1548,-19-19-2322,-7-7 0,-13 0-258,-15-5-258</inkml:trace>
          <inkml:trace contextRef="#ctx0" brushRef="#br0" timeOffset="32053.8334">15326-1023 11610,'-16'-19'4902,"16"19"0,2 25 0,24 12-3225,-17-9-258,23 26-387,-9-8-258,15 13-258,-6-6-258,3-3-258,-3-6-387,-9-19-258,13 7-1548,-20-25-2709,-16-7 0,21-24-387,-19-12-129</inkml:trace>
          <inkml:trace contextRef="#ctx0" brushRef="#br0" timeOffset="32284.8466">15537-1241 14190,'0'0'5160,"-5"21"-258,5 7 258,7 4-3999,25 22-387,-5-3 0,16 13-387,-2-3-128,7 1-259,0-7 0,-6-9-130,1-12-128,-9-16-387,1-9-258,-19-23-1032,15-11-2580,-19-13-516,-3-8 0,-2-4-258</inkml:trace>
          <inkml:trace contextRef="#ctx0" brushRef="#br0" timeOffset="32444.8558">16009-1028 13674,'0'0'5031,"-2"12"0,2 10-129,23 12-3096,-16-15-774,16 11-387,-5-10-387,4 0-258,-1-3 0,-21-17-903,35 15-2451,-35-15-1548,4-15-258,-8-11-129,-13-12-258</inkml:trace>
          <inkml:trace contextRef="#ctx0" brushRef="#br0" timeOffset="32575.8633">15900-1211 16512,'-19'-4'4902,"19"4"0,0 0-387,0 0-4902,21 6-3225,-5-5-1161,-16-1 0,30 0-645,-12-1-258</inkml:trace>
          <inkml:trace contextRef="#ctx0" brushRef="#br0" timeOffset="33291.9042">16068-1202 14061,'24'17'4902,"-6"-4"0,4 5-258,4 8-3741,-8-3-129,12 11 0,-12-5-129,5 8-258,-7-8 129,0-3-387,-9-6 1,-7-20-130,13 16 0,-13-16 0,5-20 0,-1-10 0,-3-9 0,1-7 0,2-2 0,-1 1 0,-1 6 0,2 11 0,-3 11 0,-1 19 0,0 0 0,20 16 0,-6 7 0,4 3 0,10-1 0,6-5 0,7-6 0,4-10 0,4-4-130,-2-11-257,3-9 0,-13-10 0,-7-2-129,-16-9 129,-7 6 129,-8-1 0,-17 11 129,-7 9 129,-7 13 0,4 4 129,-4 17 0,10 11 129,6-1-129,11 4 0,5-9-129,14-5 0,7-9-129,4-9 129,4-7-129,-3-14 129,-1-4-129,-7-4 0,-4 2 129,-5 4 0,-2 6 129,-7 17-129,0 0 129,23 3 0,-8 22 129,6 16 0,-1 7 0,8 9 258,1 3-129,3 8-129,-4 0 1,0 1-259,-8-3 0,-7-2 0,-13-7 0,-8-4 0,-22-10 0,-11-11 0,-9-11 0,-10-21-388,12 0-1289,-16-23-2064,27-11-1548,10-12 258,20-6-516,7-3-387</inkml:trace>
          <inkml:trace contextRef="#ctx0" brushRef="#br0" timeOffset="33883.9381">17172-1923 12126,'0'0'4902,"0"0"-129,-3 14 129,-1 6-3483,15 25-387,-4-8 0,18 14-258,-6-4-258,12-1 0,-7-12-258,7-9-129,-3-15 0,-1-10-129,-1-12 0,-4-15 0,-6-10 0,-4-9 0,-3-2 0,-3 1-129,-5 6 129,1 11 0,-2 11 0,0 19 129,0 0 0,21 3-129,-5 20 130,8 6-130,6-3-130,0-8-257,15 9-1161,-17-24-2580,16-3-1032,-4-16 258,-3-10-645</inkml:trace>
          <inkml:trace contextRef="#ctx0" brushRef="#br0" timeOffset="34175.9548">17919-2179 13029,'0'-25'4902,"-23"4"-129,7 21 0,-5 11-2451,-6-1-2064,4 8 0,0 2 0,0 3-129,3-2 129,8 4-129,5-4 258,7 4-129,10-5 0,15-1 0,9-3 0,10 4-129,4-2 1,4 1-130,-6 3 0,-5 1 0,-14 0 0,-11 2 0,-16 1 0,-14-2 0,-11 2 0,-22-22-2710,10 5-2192,0-8-258,7-1-387,6-8-129</inkml:trace>
        </inkml:traceGroup>
      </inkml:traceGroup>
    </inkml:traceGroup>
    <inkml:traceGroup>
      <inkml:annotationXML>
        <emma:emma xmlns:emma="http://www.w3.org/2003/04/emma" version="1.0">
          <emma:interpretation id="{0579257F-FE89-4B63-920F-D246B90FFCA0}" emma:medium="tactile" emma:mode="ink">
            <msink:context xmlns:msink="http://schemas.microsoft.com/ink/2010/main" type="paragraph" rotatedBoundingBox="18441,16271 23511,13772 23981,14725 18911,17224" alignmentLevel="7"/>
          </emma:interpretation>
        </emma:emma>
      </inkml:annotationXML>
      <inkml:traceGroup>
        <inkml:annotationXML>
          <emma:emma xmlns:emma="http://www.w3.org/2003/04/emma" version="1.0">
            <emma:interpretation id="{492D9A82-AADE-4E72-937C-9804424AEEB2}" emma:medium="tactile" emma:mode="ink">
              <msink:context xmlns:msink="http://schemas.microsoft.com/ink/2010/main" type="line" rotatedBoundingBox="18441,16271 23511,13772 23981,14725 18911,17224"/>
            </emma:interpretation>
          </emma:emma>
        </inkml:annotationXML>
        <inkml:traceGroup>
          <inkml:annotationXML>
            <emma:emma xmlns:emma="http://www.w3.org/2003/04/emma" version="1.0">
              <emma:interpretation id="{FED31056-D956-449F-B842-092880C227BC}" emma:medium="tactile" emma:mode="ink">
                <msink:context xmlns:msink="http://schemas.microsoft.com/ink/2010/main" type="inkWord" rotatedBoundingBox="18501,16393 19307,15995 19656,16703 18850,17101"/>
              </emma:interpretation>
              <emma:one-of disjunction-type="recognition" id="oneOf9">
                <emma:interpretation id="interp45" emma:lang="en-US" emma:confidence="0">
                  <emma:literal>it</emma:literal>
                </emma:interpretation>
                <emma:interpretation id="interp46" emma:lang="en-US" emma:confidence="0">
                  <emma:literal>if</emma:literal>
                </emma:interpretation>
                <emma:interpretation id="interp47" emma:lang="en-US" emma:confidence="0">
                  <emma:literal>of</emma:literal>
                </emma:interpretation>
                <emma:interpretation id="interp48" emma:lang="en-US" emma:confidence="0">
                  <emma:literal>is</emma:literal>
                </emma:interpretation>
                <emma:interpretation id="interp4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35123.009">12465 2215 15867,'-53'-30'4902,"26"26"258,-3 0-516,5 4-4257,4 0-516,0-1-516,21 1-903,0 0-1548,0 0-1806,0 0-129,21-11-387,4 6-129</inkml:trace>
          <inkml:trace contextRef="#ctx0" brushRef="#br0" timeOffset="34976.0005">12579 2547 15222,'0'0'5160,"0"0"0,18 2-516,-18-2-4128,0 30-387,16-8 258,7 4-258,0 3 0,6 3-129,-1-2 0,-3-5-258,2 0-129,-27-25-387,32 32-387,-32-32-645,0 0-2451,-4-14-516,-15-11-516,-10-12 0,-4-17-129</inkml:trace>
          <inkml:trace contextRef="#ctx0" brushRef="#br0" timeOffset="35724.0433">12750 2560 11094,'-66'-2'5031,"47"0"-258,19 2 0,9-5-2967,7-20-516,32 4-387,3-11-516,17 1 129,-1-1-387,6 2 129,-3 0-129,-3 7 0,-12 5-129,-8 6 0,-10 4-129,-12 3 129,-5 2-129,-20 3-258,21 0-645,-21 0-1548,-7-18-2322,7 18 0,-7-16-258,7 16-645</inkml:trace>
          <inkml:trace contextRef="#ctx0" brushRef="#br0" timeOffset="35499.0305">12916 1975 7353,'24'-4'4644,"-9"-15"129,-15 19-387,-2-33-2322,2 33-516,-23-17-129,23 17-516,-36-6-258,13 6-258,-7 4 0,1 12-129,-3 0 0,6 7-129,-1 0 129,7 7-129,4-1 129,8 5-129,6 1 129,2 4-129,9 2 129,8 6 0,3 1-129,5 1 0,2 3 129,3 0-129,-4-6 0,3-2-129,-2-6-129,-4-8-258,3-3-258,-10-15-387,8 8-645,-24-20-1032,0 0-2322,3-9 0,-3 9-258,-30-27 258</inkml:trace>
        </inkml:traceGroup>
        <inkml:traceGroup>
          <inkml:annotationXML>
            <emma:emma xmlns:emma="http://www.w3.org/2003/04/emma" version="1.0">
              <emma:interpretation id="{43D1A42E-5A07-499B-8C2F-7FAE027F87D8}" emma:medium="tactile" emma:mode="ink">
                <msink:context xmlns:msink="http://schemas.microsoft.com/ink/2010/main" type="inkWord" rotatedBoundingBox="19941,15531 23511,13772 23981,14725 20411,16485"/>
              </emma:interpretation>
              <emma:one-of disjunction-type="recognition" id="oneOf10">
                <emma:interpretation id="interp50" emma:lang="en-US" emma:confidence="0">
                  <emma:literal>initial</emma:literal>
                </emma:interpretation>
                <emma:interpretation id="interp51" emma:lang="en-US" emma:confidence="0">
                  <emma:literal>integral</emma:literal>
                </emma:interpretation>
                <emma:interpretation id="interp52" emma:lang="en-US" emma:confidence="0">
                  <emma:literal>infra</emma:literal>
                </emma:interpretation>
                <emma:interpretation id="interp53" emma:lang="en-US" emma:confidence="0">
                  <emma:literal>ilea</emma:literal>
                </emma:interpretation>
                <emma:interpretation id="interp54" emma:lang="en-US" emma:confidence="0">
                  <emma:literal>Monza?</emma:literal>
                </emma:interpretation>
              </emma:one-of>
            </emma:emma>
          </inkml:annotationXML>
          <inkml:trace contextRef="#ctx0" brushRef="#br0" timeOffset="37895.1671">13860 1532 10320,'-32'-34'4773,"32"34"129,-16-13-258,16 13-2967,0 0-387,0 0-258,25 25-258,-6-5-258,15 10 0,-3-1-129,8 6-129,-2-1 0,2 0-129,-3-8-129,-2-2 129,-4-12-129,-4-7 129,-2-5-129,-3-17 0,-5-12 129,-4-10-129,-1-7 0,-4-8-129,0-3 129,-3-1 129,-2 1-129,-2 5 129,0 11-129,0 6 129,0 8-129,1 11 129,-1 16 0,0 0-258,13 16 129,-2 14-129,3 8 129,5 8 0,8 11 0,5 3 0,5 3 129,3 2 0,0-4 0,0-2-129,-3-10 129,-3-4-129,-9-13 130,-4-5-130,-7-10 0,-14-17-130,0 0-128,0 0 0,7-9-258,-16-15-516,9 24-1161,-21-25-2709,10 3-258,-5 1-258,6 1 0</inkml:trace>
          <inkml:trace contextRef="#ctx0" brushRef="#br0" timeOffset="37384.1383">13951 1512 12642,'0'0'5160,"-9"9"-387,5 11 258,4 12-3741,0 0-516,11 16 0,3 7-258,11 12 0,2 3-258,7 4 129,1-2-258,4-5-129,-5-8 0,-2-11 0,-5-11-258,-9-15 0,-4-6-516,-14-16-516,0-9-1290,-11-23-2580,-8-9 258,-8-14-387,-7-11-645</inkml:trace>
          <inkml:trace contextRef="#ctx0" brushRef="#br0" timeOffset="38539.2043">14906 952 12255,'0'-23'4773,"0"23"-258,0 0 129,-23 1-3225,14 23-774,-11 2 0,10 22 0,-8 4-129,9 19 129,-2 2-258,11 12 129,0 1-258,7 1-129,9-7 0,9-7-129,4-16-129,3-16-129,3-13-129,-3-26-516,11 2-1032,-20-21-2709,2-16-387,-9-14-258,-9-4-258</inkml:trace>
          <inkml:trace contextRef="#ctx0" brushRef="#br0" timeOffset="38971.2288">15018 1366 11094,'-16'2'5031,"16"21"-516,0-23 387,23 38-3096,-23-38-1161,41 24 0,-20-16-129,6 4-129,-6-8-129,3 1 0,-8-5 0,-16 0-129,23-11 0,-16-8-129,-4-4 129,1-2 0,-2-4 0,-2 4 0,1 4-129,5 5 129,-6 16 0,16-5 0,-16 5 0,37 17 0,-10 1-129,8 0 0,5-2 129,2-2-129,1-7 129,3-1 0,-8-6-129,-5-4 0,-11-10 129,-8-4 0,-12-7 0,-2-3 0,-16-4-129,-11-4 0,-1 1-129,-4-1 0,5 9-258,-3-3-258,30 30-1032,-40-28-2322,40 28-1032,-10-20-258,10 20-129,0-20-129</inkml:trace>
          <inkml:trace contextRef="#ctx0" brushRef="#br0" timeOffset="39280.2466">15370 562 11610,'-21'-34'4515,"21"18"0,0 16 258,39 8-3870,-12 4 0,21 22 0,-2-2 129,20 21-129,-9 2-129,10 15-258,-8-3-129,-2 6 0,-13 0-258,-10-5 0,-14-2-258,-13-10 129,-7-7-258,-11-12-258,-1 0-645,-17-24-645,22 12-1806,-9-17-1419,16-8-258,-19 0-129,19 0-129</inkml:trace>
          <inkml:trace contextRef="#ctx0" brushRef="#br0" timeOffset="40195.2987">16432 441 7740,'0'-21'4644,"0"21"0,-19-20-129,19 20-2580,-41-10 0,25 15-645,-16 6-387,12 21-129,-8 5-258,10 18 129,-2 4-258,13 10 129,2-5-258,8-3 129,12-17-258,11-12 129,3-23-129,5-9-129,1-25 0,-3-14 0,-5-9 0,-8-5-129,-6-4 129,-10 2-129,-1 8 129,-2 8 0,0 13-129,-3 10 129,3 16 0,0 0 0,7 17 129,11 8-258,5 4-129,0-11-645,28 14-2064,-8-24-1935,3-8 0,1-7-387,-3-16-516</inkml:trace>
          <inkml:trace contextRef="#ctx0" brushRef="#br0" timeOffset="40463.3144">16895 158 11739,'-11'-42'4644,"2"26"-129,9 16 0,0 0-3225,-23-6-258,19 15-129,-13 4 0,11 17-129,-12-3 0,13 12-387,-4-2 129,9 6-258,7-4 0,15-2-387,8-5 129,6-10-387,6-6 0,-3-16-258,13 0-387,-20-27-516,18 6-1548,-20-18-1935,-2-11 0,-4-5 0,-5-2-258</inkml:trace>
          <inkml:trace contextRef="#ctx0" brushRef="#br0" timeOffset="40711.3286">17268-16 9546,'13'-25'5031,"-13"25"-258,0 0-129,0-26-2451,0 26-516,0 0-516,-16 1-387,0 6-129,3 15-129,-5 1 0,6 12-129,-2 1 0,10 7-129,4-4 1,11 0-259,14-11 0,10-8 0,10-11 0,3-9 0,2-4 0,-4-13-130,-3-1-515,-17-14-774,10 12-2838,-26-3-903,-4 7 129,-6 16-387</inkml:trace>
        </inkml:traceGroup>
      </inkml:traceGroup>
    </inkml:traceGroup>
    <inkml:traceGroup>
      <inkml:annotationXML>
        <emma:emma xmlns:emma="http://www.w3.org/2003/04/emma" version="1.0">
          <emma:interpretation id="{A28DA549-4F5D-4504-9A70-6361EA382EC5}" emma:medium="tactile" emma:mode="ink">
            <msink:context xmlns:msink="http://schemas.microsoft.com/ink/2010/main" type="paragraph" rotatedBoundingBox="19689,17109 23106,15396 23397,15976 19979,17689" alignmentLevel="8"/>
          </emma:interpretation>
        </emma:emma>
      </inkml:annotationXML>
      <inkml:traceGroup>
        <inkml:annotationXML>
          <emma:emma xmlns:emma="http://www.w3.org/2003/04/emma" version="1.0">
            <emma:interpretation id="{A6C5887A-876A-45B5-9C94-B0CE55060AB3}" emma:medium="tactile" emma:mode="ink">
              <msink:context xmlns:msink="http://schemas.microsoft.com/ink/2010/main" type="line" rotatedBoundingBox="19689,17109 23106,15396 23397,15976 19979,17689"/>
            </emma:interpretation>
          </emma:emma>
        </inkml:annotationXML>
        <inkml:traceGroup>
          <inkml:annotationXML>
            <emma:emma xmlns:emma="http://www.w3.org/2003/04/emma" version="1.0">
              <emma:interpretation id="{BEA55629-9418-41F8-B710-EC0CF3C658D1}" emma:medium="tactile" emma:mode="ink">
                <msink:context xmlns:msink="http://schemas.microsoft.com/ink/2010/main" type="inkWord" rotatedBoundingBox="19744,17220 20555,16814 20760,17222 19949,17628"/>
              </emma:interpretation>
              <emma:one-of disjunction-type="recognition" id="oneOf11">
                <emma:interpretation id="interp55" emma:lang="en-US" emma:confidence="1">
                  <emma:literal>or</emma:literal>
                </emma:interpretation>
                <emma:interpretation id="interp56" emma:lang="en-US" emma:confidence="0">
                  <emma:literal>•r</emma:literal>
                </emma:interpretation>
                <emma:interpretation id="interp57" emma:lang="en-US" emma:confidence="0">
                  <emma:literal>Or</emma:literal>
                </emma:interpretation>
                <emma:interpretation id="interp58" emma:lang="en-US" emma:confidence="0">
                  <emma:literal>o</emma:literal>
                </emma:interpretation>
                <emma:interpretation id="interp59" emma:lang="en-US" emma:confidence="0">
                  <emma:literal>ors</emma:literal>
                </emma:interpretation>
              </emma:one-of>
            </emma:emma>
          </inkml:annotationXML>
          <inkml:trace contextRef="#ctx0" brushRef="#br0" timeOffset="42191.4132">13707 2981 12255,'0'-17'4902,"0"17"-387,-18 0 258,9 21-3612,-5 4-516,11 19-129,-5 3 0,8 10 0,0-4-129,13 2 0,5-9-129,8-10 0,5-15-129,4-15-129,1-12 129,-4-19-129,-4-8 0,-6-8 0,-13-4 129,-9-1-129,-8 0 0,-16 5-129,-7 9 129,-4 9-129,-1 5 129,4 7-129,5 8 0,10 1-129,17 2-258,0 0-516,23 0-645,-7-20-387,28 20-258,-15-26 0,19 17 645,-16-14 645,3 8 774,-4 10 774,-14-7 903,14 19 387,-31-7 129,33 32 0,-24-16-387,16 21-645,-11-9-387,8 3-129,-8-10-129,4 2 129,-18-23-129,12 16 129,-12-16-129,-5-16 0,-15-12 0,3-4 0,-7-9-129,3-2 0,3-1-129,8 1 129,6 0-129,6 9 129,14 6-129,7 7 0,5 6 0,3 7-129,2 6-387,-6-7-645,19 12-2064,-12-3-1677,5 0-129,0 0-258,4-7-645</inkml:trace>
        </inkml:traceGroup>
        <inkml:traceGroup>
          <inkml:annotationXML>
            <emma:emma xmlns:emma="http://www.w3.org/2003/04/emma" version="1.0">
              <emma:interpretation id="{96EDC79A-5BAE-463C-8ADA-F19DFACBD8E9}" emma:medium="tactile" emma:mode="ink">
                <msink:context xmlns:msink="http://schemas.microsoft.com/ink/2010/main" type="inkWord" rotatedBoundingBox="20927,16488 23106,15396 23397,15976 21218,17068"/>
              </emma:interpretation>
              <emma:one-of disjunction-type="recognition" id="oneOf12">
                <emma:interpretation id="interp60" emma:lang="en-US" emma:confidence="0">
                  <emma:literal>not</emma:literal>
                </emma:interpretation>
                <emma:interpretation id="interp61" emma:lang="en-US" emma:confidence="0">
                  <emma:literal>wet</emma:literal>
                </emma:interpretation>
                <emma:interpretation id="interp62" emma:lang="en-US" emma:confidence="0">
                  <emma:literal>wait</emma:literal>
                </emma:interpretation>
                <emma:interpretation id="interp63" emma:lang="en-US" emma:confidence="0">
                  <emma:literal>not!</emma:literal>
                </emma:interpretation>
                <emma:interpretation id="interp64" emma:lang="en-US" emma:confidence="0">
                  <emma:literal>wax</emma:literal>
                </emma:interpretation>
              </emma:one-of>
            </emma:emma>
          </inkml:annotationXML>
          <inkml:trace contextRef="#ctx0" brushRef="#br0" timeOffset="42979.4583">14892 2444 14061,'-20'0'5160,"6"32"-258,14-3-129,0-1-3999,12 15-258,4-4 0,11 7-258,-2-8 0,2-3-129,-4-10 0,-5-9 0,-18-16-129,16 0 129,-16-12-129,0-17 0,0-10 0,-6-4 0,4 1 0,2 1 0,0 5 0,11 9 0,2 11 129,3 13 0,3 3 0,3 18 0,1 5 0,0 2-129,-2 0 0,2-4-258,-1-1 0,-6-12-258,1-2-129,-17-6-258,22-11-258,-22-16-129,5 8 0,-7-15 258,2 9 129,0-3 645,0 3 258,0 25 516,0-25 516,0 25 129,16 3 129,6 19-258,-22-22-129,42 34-258,-17-18-129,9-4-258,2-7-129,3-5 0,-2-3-258,-1-11 258,-8-6-387,-8-7 258,-10-3-129,-10 2 129,-7-1-129,-18 6 129,-10 9-129,-8 5 129,-3 9-129,0 0 0,6 14 0,3-1-258,16 6-387,1-19-903,20 0-2709,16 0-645,9-16-129,9-9 0</inkml:trace>
          <inkml:trace contextRef="#ctx0" brushRef="#br0" timeOffset="43408.4829">15514 2247 14319,'-25'-11'5160,"25"11"-387,24-23 258,22-13-3999,18 12-774,12-14 129,8 1-258,1-2-258,-5-2-129,-5 9-129,-20-6-645,-1 29-1419,-26-7-2580,-28 16 129,20-14-387,-20 14-645</inkml:trace>
          <inkml:trace contextRef="#ctx0" brushRef="#br0" timeOffset="43224.4723">15548 1887 11739,'-11'-32'4902,"11"32"-258,0 0 129,0 0-3741,18 48-129,-2-3-129,18 21 0,-6-4-129,12 11-258,-5-4-258,4-5-129,0-7-516,-12-26-774,12-1-2709,-39-30-1032,22 12-129,-22-12-258</inkml:trace>
          <inkml:trace contextRef="#ctx0" brushRef="#br0" timeOffset="44516.5462">16448 1678 10191,'0'0'4773,"-14"16"-129,14-16-516,0 0-2709,-14 16-258,14 3-129,0-19-258,-11 23-129,11-23-129,-5 22 0,5-22-129,0 0-129,14 0 0,13-16 0,5-11-129,16-5 129,7-7 0,9-4-129,2 0 0,1 2 0,-8 4 0,-4 7 129,-9 7-258,-12 7 0,-11 7-129,-23 9-129,16-5 0,-16 5-258,0 0-516,-30 0-774,30 0-2580,-30 5-516,8-5-645,-1 0 258</inkml:trace>
        </inkml:traceGroup>
      </inkml:traceGroup>
    </inkml:traceGroup>
    <inkml:traceGroup>
      <inkml:annotationXML>
        <emma:emma xmlns:emma="http://www.w3.org/2003/04/emma" version="1.0">
          <emma:interpretation id="{664204D8-3B2A-49E0-9B9C-74F7760E122C}" emma:medium="tactile" emma:mode="ink">
            <msink:context xmlns:msink="http://schemas.microsoft.com/ink/2010/main" type="paragraph" rotatedBoundingBox="18817,17965 23941,15833 24221,16505 19096,18637" alignmentLevel="7"/>
          </emma:interpretation>
        </emma:emma>
      </inkml:annotationXML>
      <inkml:traceGroup>
        <inkml:annotationXML>
          <emma:emma xmlns:emma="http://www.w3.org/2003/04/emma" version="1.0">
            <emma:interpretation id="{93C4D56E-1EF5-4B66-8ED2-C3C688D1D828}" emma:medium="tactile" emma:mode="ink">
              <msink:context xmlns:msink="http://schemas.microsoft.com/ink/2010/main" type="line" rotatedBoundingBox="18817,17965 23941,15833 24221,16505 19096,18637"/>
            </emma:interpretation>
          </emma:emma>
        </inkml:annotationXML>
        <inkml:traceGroup>
          <inkml:annotationXML>
            <emma:emma xmlns:emma="http://www.w3.org/2003/04/emma" version="1.0">
              <emma:interpretation id="{F79025D9-2F7A-4A36-9338-E7D2CA40C9C1}" emma:medium="tactile" emma:mode="ink">
                <msink:context xmlns:msink="http://schemas.microsoft.com/ink/2010/main" type="inkWord" rotatedBoundingBox="18817,17965 23941,15833 24221,16505 19096,18637"/>
              </emma:interpretation>
              <emma:one-of disjunction-type="recognition" id="oneOf13">
                <emma:interpretation id="interp65" emma:lang="en-US" emma:confidence="0">
                  <emma:literal>because)</emma:literal>
                </emma:interpretation>
                <emma:interpretation id="interp66" emma:lang="en-US" emma:confidence="0">
                  <emma:literal>be casein)</emma:literal>
                </emma:interpretation>
                <emma:interpretation id="interp67" emma:lang="en-US" emma:confidence="0">
                  <emma:literal>be causerie)</emma:literal>
                </emma:interpretation>
                <emma:interpretation id="interp68" emma:lang="en-US" emma:confidence="0">
                  <emma:literal>because'?)</emma:literal>
                </emma:interpretation>
                <emma:interpretation id="interp69" emma:lang="en-US" emma:confidence="0">
                  <emma:literal>be casern)</emma:literal>
                </emma:interpretation>
              </emma:one-of>
            </emma:emma>
          </inkml:annotationXML>
          <inkml:trace contextRef="#ctx0" brushRef="#br0" timeOffset="45715.6148">12638 3746 12513,'0'0'4902,"0"23"-129,0 4 0,0 7-3741,21 18-645,3 3 0,8 14 0,-2-3 0,4 3-129,-4-14-258,-4-5 258,-8-16-258,-4-11 129,-14-23 0,0 0 0,6-34 0,-6-10-129,2-6 129,3-7-129,6 0 0,6 4 0,7 7 0,2 14 0,6 14 0,-2 16 0,-1 6 0,-2 19 129,-10 5-129,-4 9 0,-11 8 0,-4 1 129,-18 2-258,-8-2 129,-8-3-258,-6-14-129,8-1-1032,-14-35-1548,23-7-2064,9-20 129,14-7-516,4-11-258</inkml:trace>
          <inkml:trace contextRef="#ctx0" brushRef="#br0" timeOffset="46047.6334">13149 3912 11610,'19'34'4773,"8"-13"-129,-8-21-129,8-9-3096,7-7-1290,1-9 0,3-3 0,-4-6 0,-4 0 129,-11-2-258,-6 6 387,-13 4-258,0 8 258,-14 7-129,-6 11 129,-7 5-129,6 22 0,-4 5 0,13 14-129,-3 2 129,12 6-258,3-4 129,11-6-129,15-7-129,4-15-258,17-4-516,-14-29-1806,19-7-2193,-2-14 129,3-7-645,-3-7-258</inkml:trace>
          <inkml:trace contextRef="#ctx0" brushRef="#br0" timeOffset="46306.6486">13912 3705 10191,'19'-33'4644,"-12"15"-129,-5-5-129,-4-8-2967,2 15-645,-5-5-129,5 21 129,-16-18-129,16 18-129,-30 11 129,14 16-129,-6 5-129,6 14-129,0-2 129,6 6-258,6-5 0,4-4-129,13-8 0,4-13-387,15-8-258,-3-17-774,19 5-1290,-13-23-2193,8-4-129,-2-7 0,-2 2-645</inkml:trace>
          <inkml:trace contextRef="#ctx0" brushRef="#br0" timeOffset="47291.7048">14237 3661 1032,'29'-25'2967,"-8"23"-258,-21-21 0,0 23-1419,18-25-774,-11 9 0,-7 16 129,7-32 516,-7 32 258,0-30 387,0 30 129,-9-21 0,9 21 0,-28-6 129,28 6-645,-40 15-258,24 11-258,-14-3-129,11 18-387,-4 0 129,8 4-258,3-4 129,10-2-258,2-11 129,11-8-387,12-15 129,5-5 129,4-18-258,-1-7 129,-1-7-129,-5-7 129,-6 0-129,-4 3 129,-8 6 0,-7 7 0,0 23 0,0-18 129,0 18-129,-7 18 129,7 11 0,0 3-129,7 0 129,9 0-258,5-6 129,6-8-129,8-7-387,-8-15-645,19-1-903,-23-31-1290,11 3-1419,-13-10-258,-6-5-258,-12-4-258,6 15 3741,-16-6 1419,-9 6 1419,4 21 2193,-4 5 1677,16 11 0,-20 9-258,20 12 0,-5-5-2580,22 22-774,-2-15-387,15 4-387,-3-10-129,5-1-129,-2-10-129,-2-6-129,-3-6-129,-5-13 129,-4-6-129,-9-5 0,-5-4 0,-2 2 129,-2 3 129,-9 4-129,-3 8 258,14 17-129,-21-9 129,21 9 129,-4 18 0,6 6-129,10 0 0,8 4 0,5-3-129,7 0 129,0-9-129,7-9-129,-2-7 129,1-4-258,-1-17 129,-5-9-129,-5-9 0,-9-9-129,-6-4 129,-8-1-129,-4 5 129,0 1 0,-8 12 129,0 5-129,0 14 129,8 16 0,0 0 0,13 7 0,6 12 129,8 8-129,5 1 0,4 4 129,-2-1-129,-4 1 129,-7-2 0,-9-2-129,-12 3 0,-6-5 129,-19-1-258,-9-11 0,-3 1-387,-8-15-258,14 0-645,-10-29-774,29 3-2451,1-14-258,9-4-387,10-6-387</inkml:trace>
          <inkml:trace contextRef="#ctx0" brushRef="#br0" timeOffset="47631.724">15319 3110 14964,'7'21'4902,"25"-2"-129,-7-33-387,8 2-4128,5-11-129,3-6 0,-4-3 0,-5-5-129,-7-1 0,-11 6 0,-12 4 129,-4 8 129,-19 8 0,-6 12-129,-5 3 258,6 24-129,1 9 129,10 14 0,10-2-129,10 5 0,19-5-129,15-5 0,14-15-129,7-14 0,8-14-387,-7-17-387,10 1-1419,-20-29-2838,-3-8-129,-10-17-258,-12-1-258</inkml:trace>
          <inkml:trace contextRef="#ctx0" brushRef="#br0" timeOffset="48691.7849">16242 2439 13545,'0'0'5160,"0"0"-387,14 27 129,-14-27-4257,0 40-129,0-13 129,9 12-258,-5 0 0,4 6-129,0-4 0,0 0-129,1-7 0,4-4 0,-1-7 0,4-5 0,4-9 0,5-8-129,3-1 129,10-3 0,1-10 0,3-1 1,-1-2-130,-3 2 0,-6 0-130,-6 1 1,-4 6-129,-13-9-516,-9 16-774,0-23-2451,0 23-1290,0-36 258,-6 17-645,-3-4 129</inkml:trace>
          <inkml:trace contextRef="#ctx0" brushRef="#br0" timeOffset="48999.8027">16989 2103 12513,'0'0'5031,"-14"-15"-516,14 15 129,-34 0-3999,21 13-129,-6 8 0,10 20 0,-7 4 0,11 13-129,-6 3 258,9 6-258,2-4 129,7-1-258,11-12-129,9-13-258,8-10-129,-1-24-903,16 4-1032,-20-15-2451,6-16-387,-10-13-387,-4-6-129</inkml:trace>
          <inkml:trace contextRef="#ctx0" brushRef="#br0" timeOffset="49343.8223">17090 2202 11094,'25'-26'5031,"-3"4"-129,6-3 0,6 16-3225,-2-23-903,12 18 129,-10-2-258,3 16-258,-13 4 0,-7 21-129,-11 10-129,-6 13 0,-9 4-129,-9 3 129,-5-3-129,0-3 0,3-6 129,8-9 0,5-11 0,7-23-129,9 20 129,14-20-129,7-6 129,5-8-129,5-2-129,-3-2 0,4 4-258,-11-11-387,11 20-1290,-27-15-2967,4 1 0,-13-6-387,-5-7 129</inkml:trace>
          <inkml:trace contextRef="#ctx0" brushRef="#br0" timeOffset="49592.8366">17505 1706 14190,'58'-5'5160,"-18"5"-129,4 10-258,-1 8-3999,12 21 0,-12 6-387,1 13-129,-14 10-129,-14 7 0,-14-1-129,-2-1 129,-18-5-129,-8-11-258,1-7-258,-11-29-1161,22 0-3225,-2-10-129,16-11-258,0 0-387</inkml:trace>
        </inkml:traceGroup>
      </inkml:traceGroup>
    </inkml:traceGroup>
    <inkml:traceGroup>
      <inkml:annotationXML>
        <emma:emma xmlns:emma="http://www.w3.org/2003/04/emma" version="1.0">
          <emma:interpretation id="{EF3A7FC2-6E40-4027-9054-67BF797AD16E}" emma:medium="tactile" emma:mode="ink">
            <msink:context xmlns:msink="http://schemas.microsoft.com/ink/2010/main" type="paragraph" rotatedBoundingBox="21000,17987 24271,16440 24678,17302 21407,18848" alignmentLevel="9"/>
          </emma:interpretation>
        </emma:emma>
      </inkml:annotationXML>
      <inkml:traceGroup>
        <inkml:annotationXML>
          <emma:emma xmlns:emma="http://www.w3.org/2003/04/emma" version="1.0">
            <emma:interpretation id="{0F5656E8-2A4B-4DB1-BB04-2C87218A50A3}" emma:medium="tactile" emma:mode="ink">
              <msink:context xmlns:msink="http://schemas.microsoft.com/ink/2010/main" type="line" rotatedBoundingBox="21000,17987 24271,16440 24678,17302 21407,18848"/>
            </emma:interpretation>
          </emma:emma>
        </inkml:annotationXML>
        <inkml:traceGroup>
          <inkml:annotationXML>
            <emma:emma xmlns:emma="http://www.w3.org/2003/04/emma" version="1.0">
              <emma:interpretation id="{CCBB7A04-6EB1-4C1F-8A88-993ED8B4BE63}" emma:medium="tactile" emma:mode="ink">
                <msink:context xmlns:msink="http://schemas.microsoft.com/ink/2010/main" type="inkWord" rotatedBoundingBox="21000,17987 24271,16440 24678,17302 21407,18848"/>
              </emma:interpretation>
              <emma:one-of disjunction-type="recognition" id="oneOf14">
                <emma:interpretation id="interp70" emma:lang="en-US" emma:confidence="0">
                  <emma:literal>depended</emma:literal>
                </emma:interpretation>
                <emma:interpretation id="interp71" emma:lang="en-US" emma:confidence="0">
                  <emma:literal>crepe robed</emma:literal>
                </emma:interpretation>
                <emma:interpretation id="interp72" emma:lang="en-US" emma:confidence="0">
                  <emma:literal>oxeye robed</emma:literal>
                </emma:interpretation>
                <emma:interpretation id="interp73" emma:lang="en-US" emma:confidence="0">
                  <emma:literal>operated</emma:literal>
                </emma:interpretation>
                <emma:interpretation id="interp74" emma:lang="en-US" emma:confidence="0">
                  <emma:literal>ape robed</emma:literal>
                </emma:interpretation>
              </emma:one-of>
            </emma:emma>
          </inkml:annotationXML>
          <inkml:trace contextRef="#ctx0" brushRef="#br0" timeOffset="50755.903">15199 3953 13287,'11'-18'4902,"-11"18"-387,0-16 387,0 16-4386,-23-5-258,23 5 0,-34 14 0,16 11 0,-5 5 129,4 13 0,-3 5-129,5 7 0,4 0 0,10 0-129,3-12 129,9-4-129,14-18-129,5-14 0,9-7-258,-3-23-387,5-3-129,-17-28-774,13 15-2193,-20-20-1161,-10 2-258,-5-5 0,-13-2-387</inkml:trace>
          <inkml:trace contextRef="#ctx0" brushRef="#br0" timeOffset="51602.9516">15112 3613 12255,'0'0'5289,"9"2"-516,5 21 129,-1 0-3483,15 25-645,-5-4 129,15 19-387,-8-5-129,4 6-258,-2-5-129,-2-13-129,-1-5-258,-12-23-387,10 0-516,-22-31-645,19 8-1161,-24-32-903,8 8 129,-13-19 1677,5 18 1032,-2-2 903,-3 2 774,5 30 1032,-4-34 1161,4 34 774,20-16 0,12 16-1548,-7-16-903,12 5-516,-3-10-258,2 0 129,-6-4-387,-5-2 129,-11 0-129,-10 6 258,-6 1-258,-14 13 387,-9 7-129,-2 9 0,-5 13 129,9 15-129,-2 4 129,14 3-387,11-1 129,6-9-387,22-8-258,4-26-774,25 8-1032,-18-28-1677,15-10-774,-6-9-387,-7-6-129,-8 1 0,-4 12 3613,-18 1 1676,-11 5 1160,0 26 2839,0 0 1161,0 0-387,-6 25 0,4 10 0,-3-5-2709,16 26-903,-6-10-258,18 11-387,-5-6-258,9 1 129,-6-4-258,2-4 0,-5-6 0,-2-6 0,-5-9-129,-11-23 0,9 16 0,-9-16 0,-9-20 0,-9-12 0,-3-14 0,-6-9-129,0-6 258,2-4-129,4 2 0,8 3 129,8 5-258,7 7 387,16 7-129,12 11 129,4 5-258,3 7 129,0 7 0,-3 9 0,-9 2-129,-7 20 0,-15 7 129,-4 7-387,-21 6 0,-10-8-516,6 9-516,-22-30-2709,19-2-903,4-9-258,11-20-258,12-12 129</inkml:trace>
          <inkml:trace contextRef="#ctx0" brushRef="#br0" timeOffset="51958.9718">16210 3488 12642,'21'18'4773,"-21"-18"-129,16 14-129,4-10-3612,-20-4-387,37-12-258,-14-6 0,4 0-258,-2-3 258,0-1-129,-9 1 129,0 5 0,-11 0 129,-5 16-129,0-18 0,0 18 0,-20 0 0,4 16-129,-5 7 0,0 9 0,1 7 0,4 6 0,2 1 129,12 2-129,2-9 129,16-3-129,11-11 0,7-9-387,3-9 258,0-7-258,4-5-387,-12-20-129,8 16-1290,-26-18-2838,5 2-129,-14-2 0,-2 4-387</inkml:trace>
          <inkml:trace contextRef="#ctx0" brushRef="#br0" timeOffset="53285.0478">16526 3312 11352,'0'0'4773,"0"0"0,0 0 0,-21 0-3354,32 20-516,-11-20 0,34 44-258,-15-19-129,11 11 0,-6-6-129,4 2-129,-8-7 0,1-2 0,-5-10-129,-16-13 129,21 0-129,-12-9 0,-7-18 0,1-9-129,1-5 129,1-3-129,2 0 0,2 4 0,0 10 0,2 9 0,-11 21 0,25-7-129,-25 7 129,23 23-129,-12 2 0,-2-7-387,8 6-258,-17-24-1161,36 9-2709,-18-9-387,8-9-129,1-14-516</inkml:trace>
          <inkml:trace contextRef="#ctx0" brushRef="#br0" timeOffset="53904.0832">17128 3186 9288,'25'-30'4386,"-25"30"-129,16-20-258,-16 1-2580,0 19-387,10-18-129,-10 18-258,0-22 0,0 22 0,-14-10 129,14 10-129,-41 3 0,18 19-129,-11-1 0,8 13-129,-1 1 0,11 5-129,3-3-129,13 0 129,6-8-129,13-10-258,10-8 0,1-11-129,6-2-129,-8-19-129,6 1-387,-24-28-645,12 22-645,-24-33-1419,-3 4-1032,-15-2-387,-5-2-129,-3-3 1290,5 19 2322,-9 2 1161,3-1 1419,13 26 1935,16 16 2193,-23-11-258,23 11-129,5 27-1161,-5-27-1290,34 48-516,-16-22-516,18 21-387,-8-3-387,6 9 0,-6-6-258,1-1-258,-3-5-129,-4-15-258,1-1-387,-23-25-516,35 0-387,-31-35 0,16 15 258,-19-21 645,5 8 516,-5 0 129,-1 3 645,0 30 645,0-35 129,0 35 129,20-11-258,8 11-516,-1-9-258,12 0-129,0-5-129,2-4-129,-2-3 129,-3-4-129,-13 4 0,-10 1 129,-13 4-129,0 16 129,-25-9 129,2 13-129,-9 13 129,3 14-129,1 4 0,6 10 0,8-1 0,11-1-129,6-8-129,15-13-258,19-6-129,-1-20-387,24-1-387,-15-34-387,26 14-258,-27-28-129,22 17 516,-23-10 645,3 12 387,-12 5 516,-7-3 516,6 16 258,-15-7 258,12 14 258,-17-8-516,8 10-129,-21 7-387,22-20 129,-22 20 0,0 0 258,-22-12 0,-1 15 129,-21 6 0,8 14 0,-8-3 0,10 13-258,0-1-129,14 6-129,13-4 0,7-6-258,25-8 0,13-11-129,6-8 0,1-4-258,8-15 0,-14-14-258,4 2-387,-26-25-903,8 8-2580,-21-10-387,-4-7-258,-14 0 0</inkml:trace>
          <inkml:trace contextRef="#ctx0" brushRef="#br0" timeOffset="54085.0935">18085 2327 10320,'-16'2'5289,"16"19"-387,1 11 258,-1-4-2967,29 31-774,-11-9-129,23 16-516,-9-6-129,12 4-387,-5-7-129,-3-7-387,-2-2-387,-20-28-1161,9 1-3096,-23-21-258,0 0-258,0 0 0</inkml:trace>
        </inkml:traceGroup>
      </inkml:traceGroup>
    </inkml:traceGroup>
    <inkml:traceGroup>
      <inkml:annotationXML>
        <emma:emma xmlns:emma="http://www.w3.org/2003/04/emma" version="1.0">
          <emma:interpretation id="{82CD116A-8A66-4207-BCE4-997D75F63DC0}" emma:medium="tactile" emma:mode="ink">
            <msink:context xmlns:msink="http://schemas.microsoft.com/ink/2010/main" type="paragraph" rotatedBoundingBox="22327,18303 24631,17083 24940,17666 22636,18886" alignmentLevel="10"/>
          </emma:interpretation>
        </emma:emma>
      </inkml:annotationXML>
      <inkml:traceGroup>
        <inkml:annotationXML>
          <emma:emma xmlns:emma="http://www.w3.org/2003/04/emma" version="1.0">
            <emma:interpretation id="{3CC919FA-71A3-4489-BFA3-F72083DD2F75}" emma:medium="tactile" emma:mode="ink">
              <msink:context xmlns:msink="http://schemas.microsoft.com/ink/2010/main" type="line" rotatedBoundingBox="22327,18303 24631,17083 24940,17666 22636,18886"/>
            </emma:interpretation>
          </emma:emma>
        </inkml:annotationXML>
        <inkml:traceGroup>
          <inkml:annotationXML>
            <emma:emma xmlns:emma="http://www.w3.org/2003/04/emma" version="1.0">
              <emma:interpretation id="{BF1F344E-1F60-44FB-BDE0-0BB4D1395D79}" emma:medium="tactile" emma:mode="ink">
                <msink:context xmlns:msink="http://schemas.microsoft.com/ink/2010/main" type="inkWord" rotatedBoundingBox="22409,18459 23048,18121 23233,18470 22594,18808"/>
              </emma:interpretation>
              <emma:one-of disjunction-type="recognition" id="oneOf15">
                <emma:interpretation id="interp75" emma:lang="en-US" emma:confidence="1">
                  <emma:literal>on</emma:literal>
                </emma:interpretation>
                <emma:interpretation id="interp76" emma:lang="en-US" emma:confidence="0">
                  <emma:literal>or</emma:literal>
                </emma:interpretation>
                <emma:interpretation id="interp77" emma:lang="en-US" emma:confidence="0">
                  <emma:literal>On</emma:literal>
                </emma:interpretation>
                <emma:interpretation id="interp78" emma:lang="en-US" emma:confidence="0">
                  <emma:literal>oh</emma:literal>
                </emma:interpretation>
                <emma:interpretation id="interp79" emma:lang="en-US" emma:confidence="0">
                  <emma:literal>ors</emma:literal>
                </emma:interpretation>
              </emma:one-of>
            </emma:emma>
          </inkml:annotationXML>
          <inkml:trace contextRef="#ctx0" brushRef="#br0" timeOffset="54956.1433">16311 4369 11868,'14'-23'4902,"-14"23"-387,6-20 258,-6 20-3741,0 0-129,0 20-129,-2-2-258,2 12 0,-4-2-129,4 4 0,2-1 0,12-1 0,4-9-129,9-7-129,3-14 0,2 0-129,4-17 0,-2-5 0,-8-6 0,-6-6-129,-11-2 129,-9 3-129,-15 1 0,-9 5 0,-8 9 129,-4 6-129,0 8 0,1 1-258,10 6-129,2-5-774,23 2-2709,0 0-903,9-14-258,5-11-129</inkml:trace>
          <inkml:trace contextRef="#ctx0" brushRef="#br0" timeOffset="55263.1609">16505 4075 13287,'18'15'4902,"-9"8"-258,1 7 258,1-12-3870,3 19-645,1-5-129,2 4 0,-2-8 0,-1 1 0,-5-13 0,-9-16-129,0 0 129,0 0-129,10-34 0,-4-3-129,3-6 129,8 0 0,7-1 0,6 6-129,4 5 129,5 15 0,-2 11 0,-3 8 0,-4 17-129,-7 5 0,-9 9-258,-6-3-129,-1 10-774,-18-25-2967,7 8-903,4-22-129,-16 1-387</inkml:trace>
        </inkml:traceGroup>
        <inkml:traceGroup>
          <inkml:annotationXML>
            <emma:emma xmlns:emma="http://www.w3.org/2003/04/emma" version="1.0">
              <emma:interpretation id="{66CFA150-892B-4A6E-A647-6E81F4CFF0F1}" emma:medium="tactile" emma:mode="ink">
                <msink:context xmlns:msink="http://schemas.microsoft.com/ink/2010/main" type="inkWord" rotatedBoundingBox="23312,17781 24631,17083 24940,17666 23621,18365"/>
              </emma:interpretation>
              <emma:one-of disjunction-type="recognition" id="oneOf16">
                <emma:interpretation id="interp80" emma:lang="en-US" emma:confidence="1">
                  <emma:literal>that</emma:literal>
                </emma:interpretation>
                <emma:interpretation id="interp81" emma:lang="en-US" emma:confidence="0">
                  <emma:literal>frat</emma:literal>
                </emma:interpretation>
                <emma:interpretation id="interp82" emma:lang="en-US" emma:confidence="0">
                  <emma:literal>feat</emma:literal>
                </emma:interpretation>
                <emma:interpretation id="interp83" emma:lang="en-US" emma:confidence="0">
                  <emma:literal>teat</emma:literal>
                </emma:interpretation>
                <emma:interpretation id="interp84" emma:lang="en-US" emma:confidence="0">
                  <emma:literal>pat</emma:literal>
                </emma:interpretation>
              </emma:one-of>
            </emma:emma>
          </inkml:annotationXML>
          <inkml:trace contextRef="#ctx0" brushRef="#br0" timeOffset="56840.2511">17186 3713 13803,'0'0'5160,"0"16"-387,16-15-129,11 8-3483,9-11-1161,5-6 258,-1-3-774,-4-14-129,9 13-774,-26-26-387,11 22-903,-28-27 129,7 24 387,-18-20 774,2 14 903,-9 2 645,-7 0 1032,23 23 645,-27-11 516,27 27 516,0-16-387,13 55-774,-1-25-516,20 20-387,-2-9-129,6 4-258,-6-8 0,0-5-129,-8-11 0,-3-7-258,-19-14 0,16-1 129,-16-17-258,0-5 258,-3-4-258,-3 0 258,5 3-258,1 0 129,0 24 0,3-17 0,-3 17 0,29 8-129,-8 10 0,4-3-258,12 4-129,-8-17-903,22 16-1935,-10-18-1677,2-7 129,-8-15-645,1-3-129,-20-14 3870,13 11 903,-12 5 1806,-17-11 2580,0 11 1677,0 5-258,0 18-258,0-23 0,0 23-3096,0 0-774,-17-6-387,17 6-258,-29 0 0,9 2-129,-1 12 129,-7 2 129,3 8-129,-2 2 129,9 4 0,1-1 0,17-1 0,0-8-129,0-20 0,30 18-129,-4-18 0,6-13 0,0-8-129,-1-8 129,-10-3-129,-1 4 129,-6 0 0,-5 6 0,-9 22 129,12-18-129,-12 18 0,20 11 129,-6 5-129,9 4-129,6-6-129,6 5-258,-6-17-258,13 7-774,-22-23-387,19 10-1161,-27-28-903,1 0-1032,-6-9-129,-7-10 129</inkml:trace>
          <inkml:trace contextRef="#ctx0" brushRef="#br0" timeOffset="56031.2048">17250 3481 10449,'0'0'4773,"0"0"-258,0 0 0,0 0-3225,0 13-258,0-13-129,9 30 0,-3-10-129,10 17-129,0-2 129,10 17-129,-3-2-129,9 9-258,-3-4 129,1-2-516,-1-5 129,-4-11-258,-2-5-258,-23-32-516,25 29-1290,-25-29-2580,-11-16-258,-10-14-129,-8-6-129</inkml:trace>
          <inkml:trace contextRef="#ctx0" brushRef="#br0" timeOffset="57232.2735">18282 3045 9417,'-18'-26'4773,"18"26"0,0 0-129,-16 9-2451,29 26-645,-10-6-516,22 21 0,-5-6-258,14 18 0,-8-7-387,8 8 0,-7-6-387,-4-8-129,-2-6-258,-12-18-387,4 3-903,-22-28-903,9 0-2322,-32-16 0,0-7-516,-9-9-258,-6 9 2838,-6-11 2580,3-3 1548,16 21 1032,-3-7 3096,16 7-129,21 16-645,0-21 258,18-6-2322,28 18-1677,-2-12-387,15 1-258,-4-1 0,0-1-258,-5 3 0,-11-1-129,-3 13-387,-36 7-516,32 0-1419,-32 0-2451,0 0 129,-16 13-645,16-13-258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5:13.5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8DFEAFF-FAED-45F5-8BAB-BD2C2E2EDFED}" emma:medium="tactile" emma:mode="ink">
          <msink:context xmlns:msink="http://schemas.microsoft.com/ink/2010/main" type="writingRegion" rotatedBoundingBox="13233,11878 24944,11656 25061,17853 13351,18075"/>
        </emma:interpretation>
      </emma:emma>
    </inkml:annotationXML>
    <inkml:traceGroup>
      <inkml:annotationXML>
        <emma:emma xmlns:emma="http://www.w3.org/2003/04/emma" version="1.0">
          <emma:interpretation id="{F1850AE9-53BC-4EA9-91B1-A1F5D2D70D0A}" emma:medium="tactile" emma:mode="ink">
            <msink:context xmlns:msink="http://schemas.microsoft.com/ink/2010/main" type="paragraph" rotatedBoundingBox="13253,11801 24461,11705 24481,14009 13273,14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31A0D-3BF7-4A0F-8B01-87FDD290848D}" emma:medium="tactile" emma:mode="ink">
              <msink:context xmlns:msink="http://schemas.microsoft.com/ink/2010/main" type="line" rotatedBoundingBox="15813,11829 23966,11674 23984,12655 15831,12809"/>
            </emma:interpretation>
          </emma:emma>
        </inkml:annotationXML>
        <inkml:traceGroup>
          <inkml:annotationXML>
            <emma:emma xmlns:emma="http://www.w3.org/2003/04/emma" version="1.0">
              <emma:interpretation id="{95EB86D4-4883-46EF-82FD-747A0DC19856}" emma:medium="tactile" emma:mode="ink">
                <msink:context xmlns:msink="http://schemas.microsoft.com/ink/2010/main" type="inkWord" rotatedBoundingBox="15816,12015 17400,11984 17415,12779 15831,12809"/>
              </emma:interpretation>
              <emma:one-of disjunction-type="recognition" id="oneOf0">
                <emma:interpretation id="interp0" emma:lang="en-US" emma:confidence="0">
                  <emma:literal>&lt;M&gt;</emma:literal>
                </emma:interpretation>
                <emma:interpretation id="interp1" emma:lang="en-US" emma:confidence="0">
                  <emma:literal>&lt;fy&gt;</emma:literal>
                </emma:interpretation>
                <emma:interpretation id="interp2" emma:lang="en-US" emma:confidence="0">
                  <emma:literal>&lt;4M&gt;</emma:literal>
                </emma:interpretation>
                <emma:interpretation id="interp3" emma:lang="en-US" emma:confidence="0">
                  <emma:literal>apps</emma:literal>
                </emma:interpretation>
                <emma:interpretation id="interp4" emma:lang="en-US" emma:confidence="0">
                  <emma:literal>&lt;\y&gt;</emma:literal>
                </emma:interpretation>
              </emma:one-of>
            </emma:emma>
          </inkml:annotationXML>
          <inkml:trace contextRef="#ctx0" brushRef="#br0">347 35 258,'31'-18'3354,"-28"6"903,19 12-258,-22 0-774,0 0-387,24-7-258,-24 7-516,0 0 0,0 0-774,0 0-129,0 0-387,0 0-129,-23 15-258,4 0 0,-12 0-129,-1 5-129,-7-1 0,-4 4 0,-1-5 0,1 1 0,2-1 0,9-4 0,4-4 0,6-1 0,4-2 0,18-7 0,0 0 0,-12 16 0,12-16 0,0 0 0,21 16 0,-3-4 0,2-1 0,8 3 0,3 0 0,1 0-129,3 0 129,-1 0-129,-2-2 0,-3-1 129,-4-4 0,-6 0-129,-19-7 0,22 12 129,-22-12-129,0 0 0,7 16 130,-7-16-260,0 0-128,0 0-258,5 28-2064,-5-28-2064,-12 7-387,12-7 0,-31 0-387</inkml:trace>
          <inkml:trace contextRef="#ctx0" brushRef="#br0" timeOffset="1540.0881">718-2 9417,'0'0'4644,"0"0"-645,-4-16 258,4 16-2838,0 0-258,0 0-129,0 0-258,0 0-258,0 0 0,9 9-129,-9-9 0,14 29 129,-1-2-258,-6 1 258,5 7-258,-1 1 129,5 4-129,-3-5 0,1 0 0,-2-8-129,1-6 0,-13-21 0,21 18 0,-21-18 0,18-11 0,-11-7 0,4-6 0,-2-10 0,3-1-129,2-4-129,2-1 129,0 1-129,0 4 129,0 3-129,-1 4 129,-3 5-129,-1 4 129,-11 19 0,12-23 0,-12 23 0,0 0 0,0 0 0,0 0 0,0 0 0,15 21 0,-12 4 129,4 6-129,-3 10 129,1 10 0,2 4 0,0 10 0,1 3 0,0 5 1,0-3-130,-3-1 0,4-8 0,-4-10 0,1-7 0,-5-14 0,3-7-388,-4-23-257,0 0-516,-2-28-1806,0-2-2064,1-7 258,1-7-516,0-2 129</inkml:trace>
          <inkml:trace contextRef="#ctx0" brushRef="#br0" timeOffset="911.052">721-66 5418,'0'-16'4128,"0"16"0,0 0-129,13-5-1935,-13 5-516,0 0 258,0 0-645,2 21 0,-2-1-258,1 17-258,-1 1 258,0 22-258,0 2 0,0 14-129,-1-1-129,1 6 0,-2-7-129,2-3 0,0-12-258,0-11 129,2-11-258,-2-12 0,0-25-258,0 0-387,0 0-903,-13-16-1935,2-19-1032,-1-6-258,-2-8-258,5 1 0</inkml:trace>
          <inkml:trace contextRef="#ctx0" brushRef="#br0" timeOffset="1940.1109">1304 67 11094,'0'0'4515,"0"0"-129,0 0-129,0 0-3096,0 0-258,9 11 0,14 8 0,-7-7-258,14 6-129,-5-4-129,9 5 0,-6-4-129,4 0 0,-7-2 0,0-3-129,-9-3 129,-16-7-129,18 27 0,-18-11 0,-9 3 0,-9 4 0,-8 2 0,-3 4 0,-1 1-129,-4-3-129,7-3-129,-3-13-645,27 14-1935,3-25-1935,0 0-129,0 0-129,3-23-387</inkml:trace>
        </inkml:traceGroup>
        <inkml:traceGroup>
          <inkml:annotationXML>
            <emma:emma xmlns:emma="http://www.w3.org/2003/04/emma" version="1.0">
              <emma:interpretation id="{443164FB-9BD7-4C85-9B78-BD68260B59F5}" emma:medium="tactile" emma:mode="ink">
                <msink:context xmlns:msink="http://schemas.microsoft.com/ink/2010/main" type="inkWord" rotatedBoundingBox="17913,11829 19832,11793 19847,12585 17928,12621"/>
              </emma:interpretation>
              <emma:one-of disjunction-type="recognition" id="oneOf1">
                <emma:interpretation id="interp5" emma:lang="en-US" emma:confidence="1">
                  <emma:literal>such</emma:literal>
                </emma:interpretation>
                <emma:interpretation id="interp6" emma:lang="en-US" emma:confidence="0">
                  <emma:literal>Such</emma:literal>
                </emma:interpretation>
                <emma:interpretation id="interp7" emma:lang="en-US" emma:confidence="0">
                  <emma:literal>Much</emma:literal>
                </emma:interpretation>
                <emma:interpretation id="interp8" emma:lang="en-US" emma:confidence="0">
                  <emma:literal>Ouch</emma:literal>
                </emma:interpretation>
                <emma:interpretation id="interp9" emma:lang="en-US" emma:confidence="0">
                  <emma:literal>ouch</emma:literal>
                </emma:interpretation>
              </emma:one-of>
            </emma:emma>
          </inkml:annotationXML>
          <inkml:trace contextRef="#ctx0" brushRef="#br0" timeOffset="2778.1589">2360 159 11094,'25'-14'4257,"-25"14"129,0-21-258,-17 16-3096,17 5-387,-41 1 0,18 8-258,-11 0 0,3 5-258,-2 1 0,2-1 0,7 2-129,4-2 0,20-14 0,-7 25 129,7-25 0,19 21 129,5-12-129,8 5 129,-2-3 0,5 5 0,-8 0 0,-2 4-129,-9 1 0,-5 2 0,-11 0 0,-6 2-129,-13-2 0,-13-1-258,1 4-387,-13-20-903,16 8-2064,-4-7-903,3-7-258,29 0-258,-16-41-129</inkml:trace>
          <inkml:trace contextRef="#ctx0" brushRef="#br0" timeOffset="3171.1814">2577 92 9933,'0'0'4644,"0"0"-387,16 32 129,-14 2-3225,-2-2-129,11 14 0,-11-3-129,9 12-129,-9-9-258,12-2-129,-6-10-129,4-7-129,-10-27 0,22 18 0,-6-20 0,3-16-129,-1-12 0,2-7 0,1-6 0,-3 2-129,-4 0 0,-2 5 129,-3 12-129,-3 6 129,-6 18 129,0 0 0,8 16-129,-4 10 129,1 8 0,2 2 0,1 1-129,0 1 0,5-1-387,-4-14-387,14 11-1677,-5-16-2193,3-15 129,6-3-516,-1-7 0</inkml:trace>
          <inkml:trace contextRef="#ctx0" brushRef="#br0" timeOffset="3447.1971">3335 241 10965,'0'0'4644,"7"-16"-258,-7 16-129,0 0-2967,-17-10-258,17 10 0,-31-4-516,14 4 0,-12 9-129,8 7 0,-4 2-129,7 7 0,4 0-129,7 5 129,7-2-129,1-1-129,17-2-129,5-13-258,13 4-516,-8-18-1032,22-6-2322,-7-8-258,-2-15-387,1-4-129</inkml:trace>
          <inkml:trace contextRef="#ctx0" brushRef="#br0" timeOffset="3779.2161">3520-248 9675,'-16'-37'4386,"16"37"0,-12 42-129,15 19-2580,-3-4-258,13 30-129,-13-12-387,14 12-129,-9-12-129,8-3-129,-6-16-129,2-12-129,0-17-129,-9-27 129,26 10-129,-6-18-129,3-24 129,2-8-129,5-2 129,0 3-258,2 5 129,-1 11 0,-5 16 0,-3 7 0,-5 19 129,0 13-129,-5 9 0,1-2-129,5 9-903,-13-18-2709,15-12-1032,4-9 0,0-9-387,9-19-516</inkml:trace>
        </inkml:traceGroup>
        <inkml:traceGroup>
          <inkml:annotationXML>
            <emma:emma xmlns:emma="http://www.w3.org/2003/04/emma" version="1.0">
              <emma:interpretation id="{EA9934B1-1951-4B1E-B19A-6A27A1ACC14E}" emma:medium="tactile" emma:mode="ink">
                <msink:context xmlns:msink="http://schemas.microsoft.com/ink/2010/main" type="inkWord" rotatedBoundingBox="20288,11744 22195,11708 22211,12543 20304,12579"/>
              </emma:interpretation>
              <emma:one-of disjunction-type="recognition" id="oneOf2">
                <emma:interpretation id="interp10" emma:lang="en-US" emma:confidence="1">
                  <emma:literal>that</emma:literal>
                </emma:interpretation>
                <emma:interpretation id="interp11" emma:lang="en-US" emma:confidence="0">
                  <emma:literal>tat</emma:literal>
                </emma:interpretation>
                <emma:interpretation id="interp12" emma:lang="en-US" emma:confidence="0">
                  <emma:literal>treat</emma:literal>
                </emma:interpretation>
                <emma:interpretation id="interp13" emma:lang="en-US" emma:confidence="0">
                  <emma:literal>teat</emma:literal>
                </emma:interpretation>
                <emma:interpretation id="interp14" emma:lang="en-US" emma:confidence="0">
                  <emma:literal>thaw</emma:literal>
                </emma:interpretation>
              </emma:one-of>
            </emma:emma>
          </inkml:annotationXML>
          <inkml:trace contextRef="#ctx0" brushRef="#br0" timeOffset="4606.2634">4502 99 10449,'-27'-4'4644,"36"15"-258,22 3-129,11 2-2838,-1-12-774,9-1-258,7-1-774,-7-7-1290,12-6-1935,-5-1-774,-14-17 0,1 3-387</inkml:trace>
          <inkml:trace contextRef="#ctx0" brushRef="#br0" timeOffset="4447.2542">4756-349 5418,'11'0'4386,"-11"0"0,0 0 129,2 23-1677,9 21-1032,-11-8-129,8 33-129,-8-10-387,13 26-129,-11-10-387,8 14-258,-6-11 0,1-3-387,-1-9-129,-4-16-258,5-2-387,-5-32-903,4 5-1161,-4-21-1677,-16-14-258,1-15-129,-11-17-258</inkml:trace>
          <inkml:trace contextRef="#ctx0" brushRef="#br0" timeOffset="4927.2818">5041-147 8514,'0'0'4515,"0"0"129,-12 31-258,3 1-2193,14 23-516,-5-7-258,14 16-516,-10-7-129,10 7-258,-9-9 0,6-2-258,-6-12-129,3-5 129,-3-13-129,-5-23 0,18 14 0,-2-17 0,1-19-129,7-10 129,4-5-129,6 0 0,0-1 129,-2 6-258,0 7 129,-6 13 0,-3 8 0,-1 6 0,-6 16-129,-4 3-129,3 8-258,-10-13-645,20 12-2580,-7-10-1032,1-9-129,6-6-129,0-3-516</inkml:trace>
          <inkml:trace contextRef="#ctx0" brushRef="#br0" timeOffset="5283.3022">5738 174 11352,'-3'-25'4386,"3"25"-129,-22-20-258,3 13-2967,19 7-258,-39 9-129,19 12-129,-8 4 0,5 13-129,-4-1 0,11 4 129,-2-4-258,13-3 0,5-11-129,0-23 0,21 14-129,2-15 0,2-17 129,0-9-129,0-7 0,-2-1 0,-5 1 0,-4 5-129,-1 8 129,-13 21 0,17-9 0,-17 9-129,20 27 129,-8 1 0,6 6-129,-2-5-387,13 10-516,-29-39-1419,35 26-2193,-10-17 129,-5-9-387,3-7-516</inkml:trace>
          <inkml:trace contextRef="#ctx0" brushRef="#br0" timeOffset="5748.3288">5854 88 12126,'0'0'4515,"0"0"-129,21 13 0,6-13-3483,25 10-129,-3-10-129,15 0 0,-3-1-129,3-3-258,-11-3-129,-3-2-387,-7 7-516,-22-12-1290,2 9-2451,-23 5 0,0 0-387,0 0-129</inkml:trace>
          <inkml:trace contextRef="#ctx0" brushRef="#br0" timeOffset="5540.3169">5986-248 9288,'0'0'4257,"-13"25"0,4-4 129,9 1-2838,6 27-516,-6 0 0,16 18 0,-11-8-129,13 12-258,-4-9-387,2-7-516,4 2-516,-19-26-1290,12-8-2451,-4-4 129,-9-19-516,0 0-129</inkml:trace>
        </inkml:traceGroup>
        <inkml:traceGroup>
          <inkml:annotationXML>
            <emma:emma xmlns:emma="http://www.w3.org/2003/04/emma" version="1.0">
              <emma:interpretation id="{AF70EDFC-86EA-4023-AD7B-535E76E9FA9C}" emma:medium="tactile" emma:mode="ink">
                <msink:context xmlns:msink="http://schemas.microsoft.com/ink/2010/main" type="inkWord" rotatedBoundingBox="22646,11746 23966,11721 23982,12566 22662,12591"/>
              </emma:interpretation>
              <emma:one-of disjunction-type="recognition" id="oneOf3">
                <emma:interpretation id="interp15" emma:lang="en-US" emma:confidence="0">
                  <emma:literal>LCM)</emma:literal>
                </emma:interpretation>
                <emma:interpretation id="interp16" emma:lang="en-US" emma:confidence="0">
                  <emma:literal>UM)</emma:literal>
                </emma:interpretation>
                <emma:interpretation id="interp17" emma:lang="en-US" emma:confidence="0">
                  <emma:literal>LIM)</emma:literal>
                </emma:interpretation>
                <emma:interpretation id="interp18" emma:lang="en-US" emma:confidence="0">
                  <emma:literal>LWM)</emma:literal>
                </emma:interpretation>
                <emma:interpretation id="interp19" emma:lang="en-US" emma:confidence="0">
                  <emma:literal>LAM)</emma:literal>
                </emma:interpretation>
              </emma:one-of>
            </emma:emma>
          </inkml:annotationXML>
          <inkml:trace contextRef="#ctx0" brushRef="#br0" timeOffset="8008.458">6827-187 8901,'16'-13'4128,"-16"13"129,0 0-387,0 0-2580,-7 11-129,7 23 0,0-2-129,0 21-387,0 0 0,0 15 0,0-4 0,0 5-129,0-8-258,5-8-129,2-10 0,8-11 129,2-13-129,8-10-129,5-7 129,6-2-129,7-12 129,-4-4-129,2-2 0,-6 0-129,-1 6-258,-14-6-387,12 18-1548,-32 0-2193,23-18-129,-23 18-258,18-27-258</inkml:trace>
          <inkml:trace contextRef="#ctx0" brushRef="#br0" timeOffset="8306.4748">7423-269 8256,'0'-18'4128,"0"18"129,-22 9-258,5 14-2838,-3-3 129,17 24 258,-17-5-387,18 22-258,-8-6 0,10 19-258,-2-6 0,4 5-258,6-7-129,3-7-129,0-11-129,3-11-129,2-7-387,-16-30-645,37 18-1548,-17-18-1935,-8-23 0,4-2-258,-7-11-645</inkml:trace>
          <inkml:trace contextRef="#ctx0" brushRef="#br0" timeOffset="8991.5143">7499 21 8127,'0'0'4515,"0"0"-129,0 0 0,-14-16-2451,14 16-387,0 0-258,-7 17-516,7-17-258,-4 27-258,4-7 129,0 8-129,8 4 0,2 9 0,-3 2-129,4 3 129,-4-5 0,4 3 0,-4-12-129,0-1 0,-3-12 0,-4-19 0,0 0 129,0 0-129,0 0-129,-2-28 129,-5-4 0,-4-11-129,0-5 0,-5-2 0,4 0-129,-2 4 129,-1 7 0,5 7-129,4 7 129,-1 9-129,7 16 129,0 0-129,0 0 258,7 9-258,6 11 258,1 3-258,2 2 258,2 1-129,0-1 129,1-2-129,1-3 0,-1-4 0,-3-9 0,0-7 129,0-4-129,-1-12 0,-3-7 0,-1-7 0,-2-5 0,-4-1-129,0 2 0,2 4 129,-3 10-129,-4 20 129,0 0 0,21 0 0,-12 25 0,2 11 0,3 3 129,-1 5-129,-1 3 129,2-6-258,-3-6 0,-4-8-129,6 0-645,-13-27-1419,0 0-2451,0 0 258,1-16-645,-1-11 0</inkml:trace>
          <inkml:trace contextRef="#ctx0" brushRef="#br0" timeOffset="9248.529">7812-360 11352,'47'14'4773,"-14"6"0,8 3 0,2 20-3483,-7-8-129,13 27 0,-17-6-387,-1 15-387,-12 0 0,-8 5-258,-11-1 0,-2-7 0,-10-8-129,-8-8-129,4-1-645,-14-28-1548,9 2-2451,6-9 0,15-16-258,0 0-387</inkml:trace>
        </inkml:traceGroup>
      </inkml:traceGroup>
      <inkml:traceGroup>
        <inkml:annotationXML>
          <emma:emma xmlns:emma="http://www.w3.org/2003/04/emma" version="1.0">
            <emma:interpretation id="{7D73B2DD-E78E-4970-AD83-19478CF0869A}" emma:medium="tactile" emma:mode="ink">
              <msink:context xmlns:msink="http://schemas.microsoft.com/ink/2010/main" type="line" rotatedBoundingBox="13259,12462 24467,12366 24481,14009 13273,14105"/>
            </emma:interpretation>
          </emma:emma>
        </inkml:annotationXML>
        <inkml:traceGroup>
          <inkml:annotationXML>
            <emma:emma xmlns:emma="http://www.w3.org/2003/04/emma" version="1.0">
              <emma:interpretation id="{29697A13-FC39-4337-8B03-CC4ACB23B49D}" emma:medium="tactile" emma:mode="ink">
                <msink:context xmlns:msink="http://schemas.microsoft.com/ink/2010/main" type="inkWord" rotatedBoundingBox="16897,13051 18203,13039 18207,13533 16902,13545"/>
              </emma:interpretation>
              <emma:one-of disjunction-type="recognition" id="oneOf4">
                <emma:interpretation id="interp20" emma:lang="en-US" emma:confidence="1">
                  <emma:literal>has</emma:literal>
                </emma:interpretation>
                <emma:interpretation id="interp21" emma:lang="en-US" emma:confidence="0">
                  <emma:literal>Las</emma:literal>
                </emma:interpretation>
                <emma:interpretation id="interp22" emma:lang="en-US" emma:confidence="0">
                  <emma:literal>hoes</emma:literal>
                </emma:interpretation>
                <emma:interpretation id="interp23" emma:lang="en-US" emma:confidence="0">
                  <emma:literal>was</emma:literal>
                </emma:interpretation>
                <emma:interpretation id="interp24" emma:lang="en-US" emma:confidence="0">
                  <emma:literal>nas</emma:literal>
                </emma:interpretation>
              </emma:one-of>
            </emma:emma>
          </inkml:annotationXML>
          <inkml:trace contextRef="#ctx0" brushRef="#br0" timeOffset="10134.5795">1108 988 8127,'-16'-10'3999,"16"10"258,0 0-258,-16-15-2193,16 15-774,0 0 129,0 0 129,0 22-387,2 3 0,12 23-129,-7-2-258,8 16 0,-7-1-129,8 5-129,-5-10 0,2-8-129,-3-14 0,1-11 0,-11-23-129,27 2 129,-13-14 0,0-17-129,4-3 129,1-3-129,3 1 0,-1 4 0,2 8 0,0 8 0,4 11 0,1 3 0,-3 12 0,0 8 129,2 4-258,-2 0 0,2 2-387,-10-12-774,15 6-2709,-9-9-645,1-10-387,2-1 129</inkml:trace>
          <inkml:trace contextRef="#ctx0" brushRef="#br0" timeOffset="10538.6028">1873 1212 2838,'16'-12'4386,"-16"-4"-387,0 16 129,0 0-1419,0-18-645,0 18 129,0 0-516,0 0-129,-30 0-516,17 14-387,-12 6 0,8 14-129,-6-2-129,12 7-129,0-3 0,11-1-129,0-10 0,14-7 0,8-13-129,6-5 129,1-12-129,-3-10 0,-6-8 0,-4 0 129,-7-2-129,-7 5 129,-2 9-258,0 18 129,-22-7 0,22 7 0,-19 31 0,15-1-129,4 5 129,9-3-387,18 4-645,-8-16-2322,19-13-1290,8-6 0,0-9-258,4-10-516</inkml:trace>
          <inkml:trace contextRef="#ctx0" brushRef="#br0" timeOffset="10839.62">2375 1124 10191,'0'0'4128,"-9"-11"-387,-14 4 129,-2 7-2967,5 3-129,-10 6 258,7 13-258,-9-5-129,9 14 0,-4-8 129,18 7-258,2-9 0,9 2-258,17-7-129,12-1 0,6-8 0,2-2-129,-2-1 0,-3-3 129,-7 5-258,-27-6 129,12 18-129,-12-18 0,-30 26-516,-5-19-1290,-3 2-2580,11 2 129,3-11-516,24 0 129</inkml:trace>
        </inkml:traceGroup>
        <inkml:traceGroup>
          <inkml:annotationXML>
            <emma:emma xmlns:emma="http://www.w3.org/2003/04/emma" version="1.0">
              <emma:interpretation id="{183C9D76-23FE-44E5-ADEA-DF743D3EC344}" emma:medium="tactile" emma:mode="ink">
                <msink:context xmlns:msink="http://schemas.microsoft.com/ink/2010/main" type="inkWord" rotatedBoundingBox="18905,13173 21055,13154 21058,13533 18908,13551"/>
              </emma:interpretation>
              <emma:one-of disjunction-type="recognition" id="oneOf5">
                <emma:interpretation id="interp25" emma:lang="en-US" emma:confidence="1">
                  <emma:literal>some</emma:literal>
                </emma:interpretation>
                <emma:interpretation id="interp26" emma:lang="en-US" emma:confidence="0">
                  <emma:literal>Some</emma:literal>
                </emma:interpretation>
                <emma:interpretation id="interp27" emma:lang="en-US" emma:confidence="0">
                  <emma:literal>•come</emma:literal>
                </emma:interpretation>
                <emma:interpretation id="interp28" emma:lang="en-US" emma:confidence="0">
                  <emma:literal>biome</emma:literal>
                </emma:interpretation>
                <emma:interpretation id="interp29" emma:lang="en-US" emma:confidence="0">
                  <emma:literal>•some</emma:literal>
                </emma:interpretation>
              </emma:one-of>
            </emma:emma>
          </inkml:annotationXML>
          <inkml:trace contextRef="#ctx0" brushRef="#br0" timeOffset="11350.6492">3348 1148 11094,'14'-26'4128,"-14"26"258,0 0-387,-18-9-2451,-10 9-1161,1 9 0,-9 0 129,3 8-129,-3 1 0,8 4-258,4-3 258,12 2-387,12-3 129,5 0-129,13-2 129,7 2-129,2-4 129,1 2 0,-7-2 0,-3 4 0,-11-2 0,-7 4 129,-9-3-129,-10 1 0,-10-3-129,-3-8-258,6 3-516,-13-13-1161,19-11-2580,20 14 129,-9-41-516,16 14 0</inkml:trace>
          <inkml:trace contextRef="#ctx0" brushRef="#br0" timeOffset="11651.6664">3479 1200 11739,'6'18'4257,"-6"-18"-129,0 35 129,0-6-3612,0-4-129,10 5 0,3-7-129,8 2-129,2-13 0,4-3 0,1-9-129,-1-5-129,0-13 129,-6-7 0,-10-7-129,-6-1 129,-5-3-129,-16 0 0,-11 6 0,-5 3 0,-3 10-258,-1-1-129,10 18-645,-6-7-1548,12 7-1548,20 0-387,0 0 0,14 7-645</inkml:trace>
          <inkml:trace contextRef="#ctx0" brushRef="#br0" timeOffset="12394.7089">3826 1079 10449,'5'23'4386,"-5"-23"258,13 41-516,15-7-3354,-20-6 258,15 17-129,-16-11 0,12 10-258,-12-12-129,8-2-387,-10-10 129,-5-20 0,0 0-129,0 0 129,16-11-258,-14-14 129,-2-8 0,2-5 0,-1 1-129,1 3 0,5 6 0,0 10 0,-7 18 0,23-9 129,-3 14 0,3 18-129,0 4 129,6 5-129,-4 2 258,1-4-258,-3-3 0,-1-2 129,-6-11 0,-16-14-129,25 9 129,-25-9-129,16-20 0,-11-5 0,0-5 0,1-2 0,3 0-129,0 0 129,1 7-129,-1 4 129,-9 21-129,23-14 129,-23 14 0,27 12-129,-11 8 129,3 4 0,5 1 129,4 2-258,1-2 258,3 0-129,3-7 0,-1-8 0,1-6 0,-2-4 0,-1-11 0,-6-8 0,-3-8-129,-5-7 258,-7-3-258,-6-2 129,-5 7-129,-3 3 258,-15 11-258,-4 10 387,-1 8-129,4 14-129,3 12 258,12 10-129,6-2 0,21 1 0,16-3 0,15-7-129,10-10-129,5-8 0,4-7-129,-11-7-516,8-1-2580,-22-9-1548,-16-6 129,-8 1-387,-11-5-516</inkml:trace>
        </inkml:traceGroup>
        <inkml:traceGroup>
          <inkml:annotationXML>
            <emma:emma xmlns:emma="http://www.w3.org/2003/04/emma" version="1.0">
              <emma:interpretation id="{E9FF0DCB-545F-4E49-9A83-2B3B6640A306}" emma:medium="tactile" emma:mode="ink">
                <msink:context xmlns:msink="http://schemas.microsoft.com/ink/2010/main" type="inkWord" rotatedBoundingBox="21571,12875 24471,12851 24481,14009 21581,14034"/>
              </emma:interpretation>
              <emma:one-of disjunction-type="recognition" id="oneOf6">
                <emma:interpretation id="interp30" emma:lang="en-US" emma:confidence="1">
                  <emma:literal>property</emma:literal>
                </emma:interpretation>
                <emma:interpretation id="interp31" emma:lang="en-US" emma:confidence="0">
                  <emma:literal>proper 3</emma:literal>
                </emma:interpretation>
                <emma:interpretation id="interp32" emma:lang="en-US" emma:confidence="0">
                  <emma:literal>proper by</emma:literal>
                </emma:interpretation>
                <emma:interpretation id="interp33" emma:lang="en-US" emma:confidence="0">
                  <emma:literal>proper! 3</emma:literal>
                </emma:interpretation>
                <emma:interpretation id="interp34" emma:lang="en-US" emma:confidence="0">
                  <emma:literal>proper By</emma:literal>
                </emma:interpretation>
              </emma:one-of>
            </emma:emma>
          </inkml:annotationXML>
          <inkml:trace contextRef="#ctx0" brushRef="#br0" timeOffset="13302.7609">5770 1209 9030,'0'0'4515,"-16"0"129,15 11-645,2 30-2322,-1-2 0,7 26-129,-7 1-387,9 20-129,-2-3-516,9 4-129,-1-10-258,1-9-129,2-12-258,-6-22-387,11-11-387,-19-33-645,17-8-645,-23-41-129,2 4 129,-14-30 0,9 5 645,-17-9 774,5 2 903,4 15 516,-1 1 903,14 21 258,0 2 129,27 25 129,-3 0-258,24 20-387,-7-1-387,13 6 0,-15 5-258,5 11-129,-15-2-129,-8 9-387,-21-2 129,-7-2-258,-21-1 0,-12-6-258,1-2-258,-9-12-645,20 4-1161,-10-6-1161,17-17-1161,19 1 129,4-11-258,27 6 258</inkml:trace>
          <inkml:trace contextRef="#ctx0" brushRef="#br0" timeOffset="14087.8057">6123 1140 4644,'67'1'4386,"-46"14"-387,12 15 129,-14 2-1290,-3-4-1032,9 10-774,-13-12-258,8 5-387,-11-14-129,-9-17 129,0 0-129,0 0-129,0 0 129,0-25-129,0-1-129,0-4 129,0-1-129,11 3 0,5 6-129,5 5 258,6 10-258,-1 5 258,-1 2-129,-3 10-129,-3 5 258,-5 2-258,1 1 258,-1 4-129,-4-3 0,6 1 0,0-6 129,4-2 0,1-6 0,4-4-129,-2-2 129,-1-11 0,-4-7 0,-6-7 0,-7-3-129,-5-1 129,-7 1-129,-11 5 129,-3 1-129,0 6 0,-2 9-258,3 0-129,20 7-516,-16 0-1032,25 0-516,-9 0-516,41 0 0,-16-11 129,12 8 516,-8-8 903,4 8 1290,-4 3 1161,-8 10 1161,1 17 516,-3 9-129,4 17 0,-3 4-774,10 18-387,-9-3-387,10 10-387,-8-5-129,3-6-129,-10-12 0,0-8 0,-12-19-129,-4-12 129,0-20-258,-25-13 129,0-24-258,0-15-258,0-8-387,-5-15-129,16 1-387,-4-14-258,18 15 129,0-5 129,14 16 387,4 7 516,11 12 387,3 16 516,-7 11 258,7 16 387,-16 4 129,8 24 129,-22-3-516,0 16-387,-11-3-258,-10 2-387,-8 0-516,-10-15-1290,3-8-2451,5-2-258,-1-15-129,30 0-516</inkml:trace>
          <inkml:trace contextRef="#ctx0" brushRef="#br0" timeOffset="14618.8361">7355 1168 14319,'54'0'4128,"-35"-7"129,10-7-129,-10-4-4257,1 0-129,-6-3 129,-7 1 0,-7 4 129,0 16 129,-19-12 0,-8 12 129,-2 14 0,-1 7 129,2 13-258,5-4 129,10 8 0,10-6-129,3-4-387,23-8 0,5-13-645,15-4-258,-8-10-387,13-3 0,-19-22 129,8 8 0,-21-11 258,2 10 258,-13 0 516,1 9 516,-6 16 516,0 0-129,14 9 258,-9 12-129,10 13 0,-5-5 0,10 6-129,-10-10 129,3 2-387,-13-27 387,5 16-258,-5-16 0,-10-13-129,-5-12 129,-1-5-129,0-5-129,6-1 129,1 2-258,9 4 129,2 10-129,12 4 0,7 15-258,-1-3-774,12 4-1806,1 14-1161,-11-10-258,13 5-258,-10-9-129</inkml:trace>
          <inkml:trace contextRef="#ctx0" brushRef="#br0" timeOffset="15318.8762">7949 1150 12642,'-21'-12'4515,"21"12"-129,0 0 0,23 5-3096,4-5-1032,8 0-129,8-3-129,2-6-129,3 0 0,-6-2-129,-3 4 0,-8 2 129,-6 5 129,-8 3 129,-17-3 129,22 38-129,-19-14 258,6 7-258,2-3 258,10 1-258,0-10 0,8-3-258,1-9 258,0-7-129,-5-1 0,2-17 129,-7-5-258,-4-6 258,-4 1-258,-3-1 258,-4 6-258,-3 5 129,-2 18-129,0 0 129,11 13 129,-4 19-258,-2 9 387,4 14-129,-4 2 258,8 9-258,-8-4 258,1 2-258,-6-5 258,-6-4-129,-15-7 0,-4-6 0,-14-10-129,-4-8 129,-5-12-129,4-8-129,1-4-258,2-18-1161,25-2-3096,0-3-387,12-4-258,4 3-258</inkml:trace>
          <inkml:trace contextRef="#ctx0" brushRef="#br0" timeOffset="14840.8488">8076 768 8901,'-16'42'4515,"16"1"0,-2-2-129,2 2-2709,14 21-387,-10-13-129,12 12-387,-9-12-387,3-5-774,5 1-903,-15-19-2451,0-10-645,0-18-387,0 0-129,-9 5-129</inkml:trace>
        </inkml:traceGroup>
      </inkml:traceGroup>
    </inkml:traceGroup>
    <inkml:traceGroup>
      <inkml:annotationXML>
        <emma:emma xmlns:emma="http://www.w3.org/2003/04/emma" version="1.0">
          <emma:interpretation id="{91F041AC-4F6E-465D-8DE1-53E31BF0FCCE}" emma:medium="tactile" emma:mode="ink">
            <msink:context xmlns:msink="http://schemas.microsoft.com/ink/2010/main" type="paragraph" rotatedBoundingBox="16476,14295 24989,14112 25038,16384 16524,16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0C0B22-F1D7-47B7-B10C-529187EDB1C7}" emma:medium="tactile" emma:mode="ink">
              <msink:context xmlns:msink="http://schemas.microsoft.com/ink/2010/main" type="line" rotatedBoundingBox="16476,14295 24989,14112 25009,15030 16495,15212"/>
            </emma:interpretation>
          </emma:emma>
        </inkml:annotationXML>
        <inkml:traceGroup>
          <inkml:annotationXML>
            <emma:emma xmlns:emma="http://www.w3.org/2003/04/emma" version="1.0">
              <emma:interpretation id="{BE32DA24-3E25-4493-BCA6-CB4F3A2E7A96}" emma:medium="tactile" emma:mode="ink">
                <msink:context xmlns:msink="http://schemas.microsoft.com/ink/2010/main" type="inkWord" rotatedBoundingBox="16479,14433 18305,14394 18321,15173 16495,15212"/>
              </emma:interpretation>
              <emma:one-of disjunction-type="recognition" id="oneOf7">
                <emma:interpretation id="interp35" emma:lang="en-US" emma:confidence="0">
                  <emma:literal>4M?</emma:literal>
                </emma:interpretation>
                <emma:interpretation id="interp36" emma:lang="en-US" emma:confidence="0">
                  <emma:literal>RM?</emma:literal>
                </emma:interpretation>
                <emma:interpretation id="interp37" emma:lang="en-US" emma:confidence="0">
                  <emma:literal>sort</emma:literal>
                </emma:interpretation>
                <emma:interpretation id="interp38" emma:lang="en-US" emma:confidence="0">
                  <emma:literal>4M?)</emma:literal>
                </emma:interpretation>
                <emma:interpretation id="interp39" emma:lang="en-US" emma:confidence="0">
                  <emma:literal>HEM?</emma:literal>
                </emma:interpretation>
              </emma:one-of>
            </emma:emma>
          </inkml:annotationXML>
          <inkml:trace contextRef="#ctx0" brushRef="#br0" timeOffset="21003.2013">1007 2419 7353,'23'-4'4386,"-23"4"-129,0 0-129,0 0-2580,0 0-387,-16 0 387,5 14-516,-15 0-387,-1 11-387,-9 0 0,-1 7-129,-6-2 129,4 4-129,-2-5 0,9-3 0,4-4 129,8-3 0,20-19 0,-9 27 0,9-27-129,22 21 129,3-10-129,8 5 129,5 0-129,3 4 129,-4-1-258,0 3 129,-5 4-129,-3-4 0,-6 2-258,-7-11-258,0 10-258,-16-23-516,23 13-2064,-23-13-1161,18-18-258,-8-5-258,-4-15-129</inkml:trace>
          <inkml:trace contextRef="#ctx0" brushRef="#br0" timeOffset="21906.2529">1288 2495 2064,'-18'0'2967,"18"0"387,0 0 0,-20-4-1806,20 4-129,0 0 387,0 0-387,0 0 258,0 0-129,-17-3-129,17 3-129,0 0-129,-6 14-387,6-14-258,-7 16 0,7-16-258,-3 25 0,3-9 0,0 5 0,0 3 0,5 9 0,-3 8 129,5 11-129,-4 3 0,5 7 0,-3-1-129,0-3 129,-1-6-129,1-8 0,-5-13 0,2-12 0,-2-19 0,0 0 0,-5-19-129,-4-15 129,-4-12 0,-3-11-129,-2-7 0,1-7 0,-1-2 0,0 1-129,4 8 258,5 7-129,4 11 0,3 9 0,2 8 0,0 12 129,0 17-129,12-9 0,-12 9 0,23 16-129,-5 5 129,2 8 0,1 4 0,4 5-129,0-3 129,0-1 0,-2-5 0,-2-6 0,-1-11 0,-2-7 129,-2-5-129,0-10 0,-2-12 0,4-8 0,1-7 0,1-6 129,1-3-129,-3 1 129,0 1-129,-6 7 129,1 5-129,-4 12 129,-9 20-129,16 0 0,-8 25 0,5 18 0,1 12 0,6 12 0,3 10 0,-2 3 0,4 0 0,0-5 0,-4-10-129,-3-13 129,2-9-387,-13-27-774,12 2-2451,-19-18-1290,16-24 129,-10-6-645,1-11-387</inkml:trace>
          <inkml:trace contextRef="#ctx0" brushRef="#br0" timeOffset="23174.3255">1932 2376 8127,'-27'-7'4128,"27"7"258,0 0-516,13-11-2580,8 11 0,-2 0-258,13 14-129,-1-7-387,10 11-129,1-7 0,10 5-258,-2-7 129,5 1-129,-4-6 0,-1 1 0,-9-3 0,-5 0 129,-11-2-129,-8 5 129,-17-5-129,6 18 0,-6-18 0,-13 28 129,-6-12-129,-3 6 0,-6 3 0,-2 1 129,-8 1-129,-1 2 0,-2-3-129,2 1 129,0-4-129,3-2-129,8-1 0,1-11-387,20 7-774,7-16-2193,0 0-1032,0 0-258,20-18-387,8 4 129</inkml:trace>
          <inkml:trace contextRef="#ctx0" brushRef="#br0" timeOffset="22739.3006">2432 2518 1032,'0'0'3612,"0"0"258,16-7 129,-16 7-1161,0 0-516,0 0-387,-11 0-258,11 0-516,0 0-129,-18 0-387,18 0-129,-18 0-258,18 0-129,0 0-129,-19 0 129,19 0-129,0 0 0,0 0 0,0 0 129,0 0-129,0 0 0,0 0-258,16 2-1032,-16-2-1677,0 0-1032,0 0-387,0 0-129,0 0-387</inkml:trace>
        </inkml:traceGroup>
        <inkml:traceGroup>
          <inkml:annotationXML>
            <emma:emma xmlns:emma="http://www.w3.org/2003/04/emma" version="1.0">
              <emma:interpretation id="{C110AE00-B4D6-44B3-A82D-FB72C891BCB9}" emma:medium="tactile" emma:mode="ink">
                <msink:context xmlns:msink="http://schemas.microsoft.com/ink/2010/main" type="inkWord" rotatedBoundingBox="18802,14245 20637,14206 20653,14974 18819,15014"/>
              </emma:interpretation>
              <emma:one-of disjunction-type="recognition" id="oneOf8">
                <emma:interpretation id="interp40" emma:lang="en-US" emma:confidence="0">
                  <emma:literal>such</emma:literal>
                </emma:interpretation>
                <emma:interpretation id="interp41" emma:lang="en-US" emma:confidence="0">
                  <emma:literal>Such</emma:literal>
                </emma:interpretation>
                <emma:interpretation id="interp42" emma:lang="en-US" emma:confidence="0">
                  <emma:literal>seen</emma:literal>
                </emma:interpretation>
                <emma:interpretation id="interp43" emma:lang="en-US" emma:confidence="0">
                  <emma:literal>scene</emma:literal>
                </emma:interpretation>
                <emma:interpretation id="interp44" emma:lang="en-US" emma:confidence="0">
                  <emma:literal>shah</emma:literal>
                </emma:interpretation>
              </emma:one-of>
            </emma:emma>
          </inkml:annotationXML>
          <inkml:trace contextRef="#ctx0" brushRef="#br0" timeOffset="23678.3543">3172 2516 12384,'17'-16'4515,"-17"16"-129,0 0-129,-10-9-3612,-6 17-387,-11 9 0,-1 5 0,-4 3-129,1 0-129,6 1 129,6-1-129,10-2 0,9-3 129,7-4 0,18-4 0,3-1 0,6 1 0,-2-3 129,2 4-129,-9-1 0,-4 4 129,-10 2-129,-8 0-129,-3 1 0,-7-3-129,-7 6-129,-7-15-258,5 11-387,-11-18-774,27 0-1548,-21-4-1161,10-14-387,11 0 129,0-15-258</inkml:trace>
          <inkml:trace contextRef="#ctx0" brushRef="#br0" timeOffset="24158.3818">3360 2411 3870,'-2'-16'3870,"2"16"258,0 0-258,0 0-1548,-3 15-387,3-15-129,-7 32 0,-4-16-129,11 21-516,0-1-258,7 12-129,-2-2-258,13 9 0,-2-5-258,7-2-129,0-7 0,1-13 0,1-12-129,-4-16 0,0-7 0,-3-20 0,-4-10 0,-5-7 0,-4-6-129,-3 0 0,-2 4 129,0 10-129,-2 13 129,2 23 0,0 0 0,-1 21 0,4 20 0,15 7 129,10 7-129,4-1 0,6 1-258,-3-21-387,15 7-1290,-14-25-2709,1-16 129,-5-13-516,-7-19 0</inkml:trace>
          <inkml:trace contextRef="#ctx0" brushRef="#br0" timeOffset="24466.3991">4031 2511 10449,'39'9'4644,"-21"-6"-129,5 5-129,-5-1-2967,-18-7-645,32 0 0,-32 0-129,19-18-258,-19 18-129,0-21 0,0 21 0,-21-8 0,-4 8 0,0 8 0,-5 8-129,3 10 129,0 3-129,11 6 129,6-3-129,8-1-258,5-5-129,13-10-129,11 0-258,-5-16-387,15 2-645,-18-16-1290,10-6-1677,-1-3 0,-6-11-387,3-1 0</inkml:trace>
          <inkml:trace contextRef="#ctx0" brushRef="#br0" timeOffset="24798.4184">4303 2129 10320,'3'16'4515,"8"26"-258,-11-3 0,11 6-1935,3 12-1935,-3-4 129,5 8-258,-4-10 129,2 3-258,-5-13 129,4-4 0,-8-12-129,-5-25 0,0 0-129,25 0 129,-11-20 0,6-10-129,5-2 0,3 0 0,4 2 0,0 8 0,0 12 129,-5 10 0,-6 9 0,-5 15 0,-5 14 0,-4 3-129,0 9-387,-5-13-1290,10 2-2967,11-7 129,6-14-387,15-15-129</inkml:trace>
        </inkml:traceGroup>
        <inkml:traceGroup>
          <inkml:annotationXML>
            <emma:emma xmlns:emma="http://www.w3.org/2003/04/emma" version="1.0">
              <emma:interpretation id="{1750B040-DD53-426F-9243-8F5022EE31A4}" emma:medium="tactile" emma:mode="ink">
                <msink:context xmlns:msink="http://schemas.microsoft.com/ink/2010/main" type="inkWord" rotatedBoundingBox="21098,14198 23150,14154 23167,14940 21114,14984"/>
              </emma:interpretation>
              <emma:one-of disjunction-type="recognition" id="oneOf9">
                <emma:interpretation id="interp45" emma:lang="en-US" emma:confidence="1">
                  <emma:literal>that</emma:literal>
                </emma:interpretation>
                <emma:interpretation id="interp46" emma:lang="en-US" emma:confidence="0">
                  <emma:literal>tuat</emma:literal>
                </emma:interpretation>
                <emma:interpretation id="interp47" emma:lang="en-US" emma:confidence="0">
                  <emma:literal>teat</emma:literal>
                </emma:interpretation>
                <emma:interpretation id="interp48" emma:lang="en-US" emma:confidence="0">
                  <emma:literal>mat</emma:literal>
                </emma:interpretation>
                <emma:interpretation id="interp49" emma:lang="en-US" emma:confidence="0">
                  <emma:literal>That</emma:literal>
                </emma:interpretation>
              </emma:one-of>
            </emma:emma>
          </inkml:annotationXML>
          <inkml:trace contextRef="#ctx0" brushRef="#br0" timeOffset="25795.4754">5299 2636 11223,'-12'-18'4644,"20"18"-129,14-2-129,6-7-3225,17 6-1032,1-6-129,2-7-645,9 3-516,-14-14 0,5 10-129,-20-15 129,1 7 129,-19-7 645,-1 2 258,-7 6 645,-2 3 516,0 21 258,0 0 0,-2 13 129,-1 10-129,10 25-387,-2-2-129,15 13-258,-6-6-129,5 0-129,-3-14 0,6-5 0,-5-18-129,7-10 0,-1-10 0,0-21-129,0-9 0,0-1 0,2-1 0,-4 6 0,-1 10 0,-2 11 0,-2 9 0,-2 17 0,2 11-129,4 2 129,6 6-387,1-17-774,23 12-1419,-8-19-2064,8-12-129,4-4-129,-1-15-645</inkml:trace>
          <inkml:trace contextRef="#ctx0" brushRef="#br0" timeOffset="25375.4514">5407 2171 10449,'-16'-2'4515,"6"15"0,8 12-258,2 9-2967,11 21-387,-2 2 0,12 17-258,-7-1-129,8 9-387,-5-5-129,-4-12-387,5 5-645,-17-33-516,12 4-1935,-8-21-903,-5-20-387,0 0 0,-27-22-516</inkml:trace>
          <inkml:trace contextRef="#ctx0" brushRef="#br0" timeOffset="26111.4935">6596 2568 5031,'39'-43'4386,"-23"29"0,-16-9-129,2 2-1161,-2 21-1161,-16-32-774,16 32-258,-40-16-387,17 16 0,-10 12-129,1 15 129,-4 1-129,8 13-129,-1-4 0,9 4-129,10-9 0,8-5 0,2-27-258,23 16 129,6-16-129,3-14 0,3-8 129,-1 1-129,-2 0 0,-4 3 0,-4 11 129,-5 7 0,-3 3 0,-2 15 0,4 9-129,-5-6-258,13 13-1032,-8-14-2451,7-12-516,7-4-387,-2-8 0</inkml:trace>
          <inkml:trace contextRef="#ctx0" brushRef="#br0" timeOffset="26531.5174">6832 2527 9159,'-46'-57'4902,"30"39"-516,16 18 0,0 0-1935,0 0-1419,39 0-516,-1 0-258,8 0-387,12 0-258,-4 0 0,12 0-258,-13-1-645,13 1-1677,-15 1-1290,-10-1-516,-5 2 387,-17-4-516</inkml:trace>
          <inkml:trace contextRef="#ctx0" brushRef="#br0" timeOffset="26343.5067">6916 2075 12126,'-9'75'4773,"9"-20"-516,0 0 129,-9 6-3870,13 12-258,5-2 129,5-2-516,4 4-645,-11-23-1419,10-4-1419,-4-10-774,-11-20-387,-2-16-387</inkml:trace>
        </inkml:traceGroup>
        <inkml:traceGroup>
          <inkml:annotationXML>
            <emma:emma xmlns:emma="http://www.w3.org/2003/04/emma" version="1.0">
              <emma:interpretation id="{0A4161BA-34E1-4AB0-940E-E2A2D2490459}" emma:medium="tactile" emma:mode="ink">
                <msink:context xmlns:msink="http://schemas.microsoft.com/ink/2010/main" type="inkWord" rotatedBoundingBox="23499,14163 24989,14131 25007,14940 23517,14972"/>
              </emma:interpretation>
              <emma:one-of disjunction-type="recognition" id="oneOf10">
                <emma:interpretation id="interp50" emma:lang="en-US" emma:confidence="1">
                  <emma:literal>LCM)</emma:literal>
                </emma:interpretation>
                <emma:interpretation id="interp51" emma:lang="en-US" emma:confidence="0">
                  <emma:literal>Lcm)</emma:literal>
                </emma:interpretation>
                <emma:interpretation id="interp52" emma:lang="en-US" emma:confidence="0">
                  <emma:literal>lcm)</emma:literal>
                </emma:interpretation>
                <emma:interpretation id="interp53" emma:lang="en-US" emma:confidence="0">
                  <emma:literal>KM)</emma:literal>
                </emma:interpretation>
                <emma:interpretation id="interp54" emma:lang="en-US" emma:confidence="0">
                  <emma:literal>LEM)</emma:literal>
                </emma:interpretation>
              </emma:one-of>
            </emma:emma>
          </inkml:annotationXML>
          <inkml:trace contextRef="#ctx0" brushRef="#br0" timeOffset="27478.5717">7789 2148 9804,'0'0'4515,"0"13"-387,0-13 129,-25 26-2838,16 13-387,-8 2-129,10 20-129,-13-6 129,15 16-258,-8-7 0,11 4-387,2-11 0,0-6-258,9-12 0,4-12 129,6-13-129,4-8 0,4-6 129,5-13-129,2-5 0,2-3 0,-3 3-129,-1-1-129,-3 6-129,-10-3-387,8 16-1032,-27 0-2838,14-16 0,-14 16-258,16-32-129</inkml:trace>
          <inkml:trace contextRef="#ctx0" brushRef="#br0" timeOffset="27770.5884">8239 2216 11868,'22'-4'4515,"4"-5"-516,-26 9 258,-10-3-3741,10 3-387,-20 9 129,4 7 0,-9 1 129,6 14 0,-12 2 258,8 17-258,-3 2 129,10 14-129,0-1 0,12 10-129,2-7 129,4-6-387,16-12-129,1-18-129,13-9-645,-12-23-1032,23-14-2580,-11-13 0,-2-14-645,0-3 0</inkml:trace>
          <inkml:trace contextRef="#ctx0" brushRef="#br0" timeOffset="28530.6318">8570 2314 7869,'0'-20'3999,"0"20"0,0 0-129,-5 9-2322,5-9-645,-4 25 258,-3-7-129,7 19-258,0-1 0,0 15-258,0-1 129,0 7-387,0-4 0,0-3-258,0-7 0,0-11 129,0-9 0,0-23-129,0 0 0,0 0 0,-3-36 0,3-5-129,-4-8 129,-3-8 0,5-4-258,-1 4 387,1 6-387,2 4 387,0 14-258,3 11 258,-3 22-129,20 0 0,-4 16 0,2 11 0,1 7 0,1 3 0,-2-5 129,5-2-258,-2-10 258,4-8-258,0-10 129,-2-2 129,-3-18-129,-4-8 258,0-5-258,0-2 129,-6 1-258,-3 3 258,-1 11-129,-6 18 258,0 0-258,0 0 0,14 36 129,-9 3-129,2 7 129,1 4-129,-3 0 129,2-6-387,4-3 0,-10-16-516,14 5-1161,-15-30-2064,0 0-516,0 0-387,0-37-258</inkml:trace>
          <inkml:trace contextRef="#ctx0" brushRef="#br0" timeOffset="28795.647">8862 2050 10320,'39'25'4902,"-9"9"-258,0 5 129,4 0-3225,11 25-387,-17-12-129,13 16-387,-14-8-258,-2 2-258,-11-3 0,-9-2-129,-5-7-129,-9-4 0,-12-5 0,-7-11-387,6 9-516,-15-26-2322,12 4-1161,7-6-387,18-11-258,0 0 0</inkml:trace>
        </inkml:traceGroup>
      </inkml:traceGroup>
      <inkml:traceGroup>
        <inkml:annotationXML>
          <emma:emma xmlns:emma="http://www.w3.org/2003/04/emma" version="1.0">
            <emma:interpretation id="{E69D7543-7146-4CEC-9DD5-AC54D81E582E}" emma:medium="tactile" emma:mode="ink">
              <msink:context xmlns:msink="http://schemas.microsoft.com/ink/2010/main" type="line" rotatedBoundingBox="17102,15508 24977,15324 25002,16374 17127,16558"/>
            </emma:interpretation>
          </emma:emma>
        </inkml:annotationXML>
        <inkml:traceGroup>
          <inkml:annotationXML>
            <emma:emma xmlns:emma="http://www.w3.org/2003/04/emma" version="1.0">
              <emma:interpretation id="{C7C34CCB-A7AC-444F-9FDC-3059E60F9007}" emma:medium="tactile" emma:mode="ink">
                <msink:context xmlns:msink="http://schemas.microsoft.com/ink/2010/main" type="inkWord" rotatedBoundingBox="17102,15508 18865,15467 18884,16270 17121,16312"/>
              </emma:interpretation>
              <emma:one-of disjunction-type="recognition" id="oneOf11">
                <emma:interpretation id="interp55" emma:lang="en-US" emma:confidence="1">
                  <emma:literal>does</emma:literal>
                </emma:interpretation>
                <emma:interpretation id="interp56" emma:lang="en-US" emma:confidence="0">
                  <emma:literal>oboes</emma:literal>
                </emma:interpretation>
                <emma:interpretation id="interp57" emma:lang="en-US" emma:confidence="0">
                  <emma:literal>docs</emma:literal>
                </emma:interpretation>
                <emma:interpretation id="interp58" emma:lang="en-US" emma:confidence="0">
                  <emma:literal>aloes</emma:literal>
                </emma:interpretation>
                <emma:interpretation id="interp59" emma:lang="en-US" emma:confidence="0">
                  <emma:literal>dues</emma:literal>
                </emma:interpretation>
              </emma:one-of>
            </emma:emma>
          </inkml:annotationXML>
          <inkml:trace contextRef="#ctx0" brushRef="#br0" timeOffset="29650.6959">1779 3719 11223,'18'5'4515,"-18"-5"-258,0 0-129,0 0-3612,-9-3-258,-9 1 0,-7 2 0,-11 9-129,-8 7 129,-13 5 0,0 13 0,-9 3 129,8 11-129,1 6 129,16 6-129,12-7 0,26 1 129,8-11-129,31-8-129,13-12-129,12-12-129,7-9-129,-6-13-387,9-3-516,-23-29-1032,5 0-2193,-15-3-516,-13-11-129,-6 2 0</inkml:trace>
          <inkml:trace contextRef="#ctx0" brushRef="#br0" timeOffset="29927.7117">1791 3409 8127,'0'0'4386,"9"23"129,-4 4-258,-1 14-1935,-4-7-774,12 23-387,-8-7-387,12 15-258,-9-1-129,4 6 0,-4-8-129,2-3-129,-2-8-258,-4-17-258,6-4-258,-9-30-387,16 0-903,-16-23-1677,6-14-1032,4-4-129,3-9-516,3 2 1290,3 9 1678</inkml:trace>
          <inkml:trace contextRef="#ctx0" brushRef="#br0" timeOffset="30174.7259">2001 3778 1548,'37'-15'4128,"-37"15"645,20 11-129,-13 12-903,-7-3-1290,16 17-258,-14-9-645,18 17-516,-8-9-387,13-1-258,0-6-129,3-12-129,-1-10-129,1-7 0,-1-12 129,-7-15-258,-6-10 258,-11-4-258,-3-3 129,-16-1 0,-7 2-129,-7 6 129,-4 7-129,-1 7-258,8 14-387,-7-5-1548,16 10-2064,18 4-129,0 0-516,13 5 0</inkml:trace>
          <inkml:trace contextRef="#ctx0" brushRef="#br0" timeOffset="30490.744">2451 3758 12642,'20'28'4644,"-2"-8"-387,-18-20 129,23 0-4128,-7-2-387,5-7 129,-3-5 0,3-2 0,-7-3 0,-3-3 0,-7-1 0,-4 3 0,-8 3 0,-11 6 129,-4 9 0,-11 2 129,4 20 0,-2 10-129,9 13 129,1 3 0,12 7 0,6 1-129,8-8-129,17-2-387,2-24-1032,23-8-2838,-1-12-258,3-8-387,3-17 0</inkml:trace>
          <inkml:trace contextRef="#ctx0" brushRef="#br0" timeOffset="30790.7611">3049 3648 10449,'0'0'4386,"0"-20"-129,0 20-258,-20 0-3612,-5 4-258,-1 6 129,-5 5 0,1 6 0,-2 2 258,9 9-129,2-2 129,15 6 0,3-4 0,10 0-129,11-7-129,12-2 0,2-7-129,0-4 0,-4-4 0,-4 0-129,-24-8-129,0 0-258,0 32-516,-29-32-903,2 8-2709,-5 2-129,2-4-258,9-1-516</inkml:trace>
        </inkml:traceGroup>
        <inkml:traceGroup>
          <inkml:annotationXML>
            <emma:emma xmlns:emma="http://www.w3.org/2003/04/emma" version="1.0">
              <emma:interpretation id="{1672E9DD-5237-4C4A-AF3F-3816AFE0D794}" emma:medium="tactile" emma:mode="ink">
                <msink:context xmlns:msink="http://schemas.microsoft.com/ink/2010/main" type="inkWord" rotatedBoundingBox="19569,15579 20880,15548 20902,16470 19591,16501"/>
              </emma:interpretation>
              <emma:one-of disjunction-type="recognition" id="oneOf12">
                <emma:interpretation id="interp60" emma:lang="en-US" emma:confidence="1">
                  <emma:literal>not</emma:literal>
                </emma:interpretation>
                <emma:interpretation id="interp61" emma:lang="en-US" emma:confidence="0">
                  <emma:literal>hot</emma:literal>
                </emma:interpretation>
                <emma:interpretation id="interp62" emma:lang="en-US" emma:confidence="0">
                  <emma:literal>net</emma:literal>
                </emma:interpretation>
                <emma:interpretation id="interp63" emma:lang="en-US" emma:confidence="0">
                  <emma:literal>nit</emma:literal>
                </emma:interpretation>
                <emma:interpretation id="interp64" emma:lang="en-US" emma:confidence="0">
                  <emma:literal>hit</emma:literal>
                </emma:interpretation>
              </emma:one-of>
            </emma:emma>
          </inkml:annotationXML>
          <inkml:trace contextRef="#ctx0" brushRef="#br0" timeOffset="32481.8578">3821 4393 12642,'-52'20'4902,"52"-20"-387,0 0 129,13-6-3612,28 6-645,10-5 0,22 5-129,7-9 0,13 4 0,4-2-129,3-2-258,-2 0 0,-6-4-129,-4 4 129,-12-1-129,-8 6 0,-17-6-387,4 10-1290,-17 0-2580,-4-4 129,1 0-516,-5-6-129</inkml:trace>
          <inkml:trace contextRef="#ctx0" brushRef="#br0" timeOffset="31405.7963">3778 3596 9804,'21'23'4644,"3"20"-129,-16-15-258,-2 8-3483,10 12 129,-9-4-258,9 4-258,-11-8 0,6-5-129,-9-15 0,-2-20-129,0 0 0,0 0-129,0-38 129,0-1-129,0-5 129,5-1-129,8 4 0,3 11 0,5 11 129,4 12 0,0 7-129,1 21 258,1 7-258,0 6 129,-4 3-258,-2-5-129,6 2-645,-27-34-774,44 27-2064,-19-25-645,-5-4-516,-1-10-129</inkml:trace>
          <inkml:trace contextRef="#ctx0" brushRef="#br0" timeOffset="31662.811">4312 3767 9288,'0'0'4386,"12"0"129,-12 0-516,20 9-2193,5 10-774,-4-3-516,7-3-387,1-3 0,-2-2 0,-4-7-129,-4-1 129,-19 0 0,15-14-129,-15-4 129,-16 1 0,-9-5-129,-6 4 0,-2 2 0,-3 2 0,4 5-129,2 2-258,14 7-645,-2-9-1290,18 9-1935,0 0-258,16-26-129,9 15-258</inkml:trace>
          <inkml:trace contextRef="#ctx0" brushRef="#br0" timeOffset="32130.8378">4529 3633 9675,'-32'-5'4644,"32"5"-129,0 0-258,0 0-2580,21 11-774,8-11-129,19 0-129,1 0-258,14 0-129,2-4-258,-1-5-387,8 9-387,-21-10-387,6 10-645,-32-4-1161,-4 1-1548,-21 3-258,0 0-258,0 0 645</inkml:trace>
          <inkml:trace contextRef="#ctx0" brushRef="#br0" timeOffset="31918.8256">4584 3472 11610,'0'0'4386,"0"0"-129,0 0 258,19 0-3999,-19 0 0,20 46 0,-11-11 129,9 21-129,-6-1 129,8 11-258,-2 3-258,1-7-258,4-1-129,-9-20-387,13 3-903,-27-44-1935,0 0-1032,16 0-516,-16-28 258,-9-10-516</inkml:trace>
        </inkml:traceGroup>
        <inkml:traceGroup>
          <inkml:annotationXML>
            <emma:emma xmlns:emma="http://www.w3.org/2003/04/emma" version="1.0">
              <emma:interpretation id="{3E8E37B0-0646-49A3-8F2E-8500257E1FE8}" emma:medium="tactile" emma:mode="ink">
                <msink:context xmlns:msink="http://schemas.microsoft.com/ink/2010/main" type="inkWord" rotatedBoundingBox="21280,15510 23372,15460 23385,16041 21294,16090"/>
              </emma:interpretation>
              <emma:one-of disjunction-type="recognition" id="oneOf13">
                <emma:interpretation id="interp65" emma:lang="en-US" emma:confidence="1">
                  <emma:literal>have</emma:literal>
                </emma:interpretation>
                <emma:interpretation id="interp66" emma:lang="en-US" emma:confidence="0">
                  <emma:literal>hare</emma:literal>
                </emma:interpretation>
                <emma:interpretation id="interp67" emma:lang="en-US" emma:confidence="0">
                  <emma:literal>nave</emma:literal>
                </emma:interpretation>
                <emma:interpretation id="interp68" emma:lang="en-US" emma:confidence="0">
                  <emma:literal>haw</emma:literal>
                </emma:interpretation>
                <emma:interpretation id="interp69" emma:lang="en-US" emma:confidence="0">
                  <emma:literal>brave</emma:literal>
                </emma:interpretation>
              </emma:one-of>
            </emma:emma>
          </inkml:annotationXML>
          <inkml:trace contextRef="#ctx0" brushRef="#br0" timeOffset="33098.8929">5463 3456 5289,'-4'-18'3999,"4"18"129,0-16 129,0 16-2580,0 0-258,0 0 0,21 10 258,-21 6-258,15 27-258,-14-4-129,14 24-387,-12-3 0,8 11-387,-6-1 0,6-1-129,-4-12 0,2-11 129,0-16-258,-9-30 129,28 4-129,-10-24-129,5-21 129,2-10 0,0-4-129,2 0 0,-1 8 129,-3 10-129,2 14 129,-3 14 0,-1 11 0,-1 19 0,-1 11 0,-1 5-129,3 6-129,-3-9-516,19 14-1806,-12-21-2193,7-13 0,2-9-258,5-5-516</inkml:trace>
          <inkml:trace contextRef="#ctx0" brushRef="#br0" timeOffset="33510.9167">6480 3706 7869,'20'-14'3870,"-20"14"0,0-18-129,0 2-2838,0 16-516,-25-17 258,7 15 0,-14-4 129,2 10 258,-17 1 0,8 24-258,-14-4 0,10 16-129,-3 0-129,14 5 0,7-4-129,16-1-129,9-10-258,16-15 0,14-9 0,6-7-129,5-14 129,-2-11-129,-3-7 0,-6-6 0,-5 4 129,-7 4-129,-4 5 129,-5 9 0,-9 16 0,16 0 0,-7 9 0,0 14 0,3 4 0,2 1 0,4 3-258,-2-12-258,9 10-903,-25-29-903,43 2-1548,-22-2-774,-3-16-387,-1-6 0</inkml:trace>
          <inkml:trace contextRef="#ctx0" brushRef="#br0" timeOffset="34050.9476">6624 3644 5289,'0'0'4386,"0"0"0,0 0-516,0 0-2322,0 0-387,18-5 258,-18 5-129,18 3-387,-18-3 129,23 34-258,-14-12 0,10 13 0,-10-5 0,11 9-258,-8-7-258,2-3 0,-1-10-129,3-6 0,-16-13 0,25 0-129,-14-14 129,-1-11-129,-1-7 0,2-4 0,-1 1 0,1-1-129,2 6 129,1 5-129,4 9 129,1 9-129,10 7 129,3 5 0,7 8 0,2 1 0,5-2 0,0-3 0,2-7 0,-5-2 0,-6-2 0,-7-12 0,-15-4 0,-12 0 0,-6-1 0,-22 3 0,-7 7 0,-11 7 0,-1 4 0,-3 17 0,6 12 0,11 8 129,14 5-129,16 4 0,11-3 0,23-8-129,14-8-129,7-19-258,18 3-1032,-18-24-1548,7-7-1548,-3-7-258,-11-8-387,-7 2-129</inkml:trace>
        </inkml:traceGroup>
        <inkml:traceGroup>
          <inkml:annotationXML>
            <emma:emma xmlns:emma="http://www.w3.org/2003/04/emma" version="1.0">
              <emma:interpretation id="{9D5CD547-E35F-455B-A907-0EEA5CE1D5EA}" emma:medium="tactile" emma:mode="ink">
                <msink:context xmlns:msink="http://schemas.microsoft.com/ink/2010/main" type="inkWord" rotatedBoundingBox="23562,15413 24979,15380 24996,16130 23580,16163"/>
              </emma:interpretation>
              <emma:one-of disjunction-type="recognition" id="oneOf14">
                <emma:interpretation id="interp70" emma:lang="en-US" emma:confidence="1">
                  <emma:literal>that</emma:literal>
                </emma:interpretation>
                <emma:interpretation id="interp71" emma:lang="en-US" emma:confidence="0">
                  <emma:literal>tat</emma:literal>
                </emma:interpretation>
                <emma:interpretation id="interp72" emma:lang="en-US" emma:confidence="0">
                  <emma:literal>That</emma:literal>
                </emma:interpretation>
                <emma:interpretation id="interp73" emma:lang="en-US" emma:confidence="0">
                  <emma:literal>teat</emma:literal>
                </emma:interpretation>
                <emma:interpretation id="interp74" emma:lang="en-US" emma:confidence="0">
                  <emma:literal>than</emma:literal>
                </emma:interpretation>
              </emma:one-of>
            </emma:emma>
          </inkml:annotationXML>
          <inkml:trace contextRef="#ctx0" brushRef="#br0" timeOffset="37183.1265">7928 3386 4644,'0'0'4128,"20"0"-387,-20 0 387,0 0-2451,0 0-129,0 0 0,1 25-387,-1-9 0,9 18-129,-3-2-258,8 18-258,-4-2 0,7 10-387,-7 3 129,3 5-129,-3-4 0,-3-3 0,-3-4-258,-2-14-129,1 0-387,-3-41-516,0 35-1161,0-35-1290,-17-16-1032,9-9-129,-8-17-129</inkml:trace>
          <inkml:trace contextRef="#ctx0" brushRef="#br0" timeOffset="37433.1409">7748 3626 5418,'0'0'4257,"0"0"258,0 0-516,0 0-2064,23-7-645,1 4 0,18 3-129,-6 0-258,12 7-258,-5-4-387,-1 1-129,-3 3-387,-10-7-516,3 7-1161,-32-7-1290,19-9-1290,-19 9 129,2-32-774,-2 11 645</inkml:trace>
          <inkml:trace contextRef="#ctx0" brushRef="#br0" timeOffset="37799.1616">8026 3344 5805,'-7'-25'4515,"7"25"-387,0 0 258,0 10-2580,18 29-387,-11 1 0,19 27-129,-8-3-387,9 18-258,-6-5-129,9 6-258,-8-6 0,-3-12-258,-3-11 129,-1-15 0,-7-18-129,-8-21 129,20 0 0,-13-25-129,2-16 129,2-5-129,3-5 129,0 1-258,4 5 129,1 15 0,-1 14 0,2 16 0,-2 13 0,-1 17 129,-4 11-258,3 1 258,-2 6-258,-5-10-129,9 3-516,-18-41-774,32 28-2064,-11-28-903,0-7-387,3-13 0,-3-10-387</inkml:trace>
          <inkml:trace contextRef="#ctx0" brushRef="#br0" timeOffset="41231.3583">8800 3698 2193,'0'-22'3483,"-4"-8"516,4 30-129,-3-21-2193,3 21 129,-15-18-387,15 18-129,-18-7-387,18 7 0,0 0-258,-23 16 0,16 5-129,-3 4-258,-1 9 0,-3 5-129,-1 4 129,1-1-129,5-1 129,2-2-258,5-8 129,2-8-129,0-23 129,16 7-129,0-11 129,2-19 0,-2-5-129,-3-12 129,-3 3-129,-3-2 129,-1 9-129,-4 3 129,-2 27 0,1-18-129,-1 18 129,6 22-129,3 6 129,-1 4-129,3 5 129,3 3-258,-1-7 129,-1-1-258,-1-14-129,3 5-903,-14-23-903,0 0-1935,20-14-516,-20-14 0,5 1-258</inkml:trace>
          <inkml:trace contextRef="#ctx0" brushRef="#br0" timeOffset="41475.3722">8915 3440 1290,'0'-34'3483,"0"34"516,0 0-258,0 0-1548,2 16-258,-2 7 129,5 21-516,-5-4-258,15 18-258,-12-1 0,13 9-516,-9-2-258,4-4-258,0 1-387,-6-20-516,6 9-1161,-10-20-1548,-1-30-903,0 21 129,0-21-258</inkml:trace>
          <inkml:trace contextRef="#ctx0" brushRef="#br0" timeOffset="44091.5215">8846 3513 1161,'-23'0'1677,"23"0"129,-18 7-387,18-7 387,-23 16-516,23-16 0,-25 16 0,25-16-258,-25 12 258,25-12-129,-18 9 258,18-9-387,0 0 0,0 0 0,0 0-129,0 0-129,0 0 0,23 7-129,2-3 0,0-4-129,14 0 129,0 0-387,8 0 0,-3 0-129,1 0 0,-8-2-129,-1 0 0,-8 2 129,-7 0-129,-21 0 0,20 2-129,-20-2-258,0 0-516,0 0-1290,11 18-1806,-11-18-516,0 0 0,10-11-516</inkml:trace>
        </inkml:traceGroup>
      </inkml:traceGroup>
    </inkml:traceGroup>
    <inkml:traceGroup>
      <inkml:annotationXML>
        <emma:emma xmlns:emma="http://www.w3.org/2003/04/emma" version="1.0">
          <emma:interpretation id="{F95D88A5-153C-49E2-8998-8382BAA383D8}" emma:medium="tactile" emma:mode="ink">
            <msink:context xmlns:msink="http://schemas.microsoft.com/ink/2010/main" type="paragraph" rotatedBoundingBox="17012,16627 20560,16856 20483,18044 16936,17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9E188E-7472-4DE8-AD55-95EAC90DC350}" emma:medium="tactile" emma:mode="ink">
              <msink:context xmlns:msink="http://schemas.microsoft.com/ink/2010/main" type="line" rotatedBoundingBox="17012,16627 20560,16856 20483,18044 16936,17815"/>
            </emma:interpretation>
          </emma:emma>
        </inkml:annotationXML>
        <inkml:traceGroup>
          <inkml:annotationXML>
            <emma:emma xmlns:emma="http://www.w3.org/2003/04/emma" version="1.0">
              <emma:interpretation id="{A46769FC-F0DC-4366-A439-2B66F8A475CF}" emma:medium="tactile" emma:mode="ink">
                <msink:context xmlns:msink="http://schemas.microsoft.com/ink/2010/main" type="inkWord" rotatedBoundingBox="17012,16627 20560,16856 20483,18044 16936,17815"/>
              </emma:interpretation>
              <emma:one-of disjunction-type="recognition" id="oneOf15">
                <emma:interpretation id="interp75" emma:lang="en-US" emma:confidence="1">
                  <emma:literal>property</emma:literal>
                </emma:interpretation>
                <emma:interpretation id="interp76" emma:lang="en-US" emma:confidence="0">
                  <emma:literal>proper By</emma:literal>
                </emma:interpretation>
                <emma:interpretation id="interp77" emma:lang="en-US" emma:confidence="0">
                  <emma:literal>proper T,</emma:literal>
                </emma:interpretation>
                <emma:interpretation id="interp78" emma:lang="en-US" emma:confidence="0">
                  <emma:literal>proper t,</emma:literal>
                </emma:interpretation>
                <emma:interpretation id="interp79" emma:lang="en-US" emma:confidence="0">
                  <emma:literal>proper t)</emma:literal>
                </emma:interpretation>
              </emma:one-of>
            </emma:emma>
          </inkml:annotationXML>
          <inkml:trace contextRef="#ctx0" brushRef="#br0" timeOffset="46366.652">1195 5185 1032,'-25'-89'3741,"24"64"258,-8-7-516,9 10-774,0 22-645,35-35-774,3 24-129,6-8-387,10 10-258,1-4 0,2 10 0,-8 1 0,-1 2-129,-17 12 0,-10 10-258,-21 4 0,-9 8 129,-19 2-129,-6-1 0,-12 1 0,-1-4 0,-2-5-129,4-4 129,4-7-258,11-7 0,9-4-129,5-10-645,16 5-645,5-24-1290,13-2-1290,14 3-258,0-11-258,12 7 258</inkml:trace>
          <inkml:trace contextRef="#ctx0" brushRef="#br0" timeOffset="46058.6343">1371 4927 3096,'-30'-2'4386,"14"2"-258,16 0-129,-18 23-1806,1-14-387,15 18-258,-14-4-258,16 23 0,-6 0-258,6 22-258,0-1-258,9 13 0,-2-3-258,6 1 0,-2-7-258,1-5 129,-3-16-258,0-13 0,0-5-516,-9-32-645,9 18-1290,-9-18-1806,-4-27 0,-3-6-387,-7-14-258</inkml:trace>
          <inkml:trace contextRef="#ctx0" brushRef="#br0" timeOffset="46910.683">1548 4978 1,'24'0'3095,"-24"0"646,0 0-129,13 18-1290,-8-2-516,-5 2-387,7 3-258,-7 1-258,9 2 0,-9-2-258,7 1 0,-7-23-129,2 30 129,-2-30 0,0 0-129,-11 0 129,11 0-387,-8-28 0,8 5 0,1-11-258,14 4 129,4-4-129,6 3 0,3 3 0,6 7 0,-3 3 0,-1 7 0,-4 4 0,-2 7 129,-8 0-129,1 2 129,-17-2 129,20 30 0,-17-5-129,3 5 0,-6 6 0,0 3 0,0 4 0,3-4 0,5-4-129,6-10 129,5-12-129,8-11 129,3-8-129,8-15 0,-5-15 129,3-3-129,-6-9 0,-7 2 129,-10 0-129,-10 6 0,-3 8 0,-16 11 0,-7 9 0,-7 10 0,-2 4 0,-4 14-258,6 10 0,-2-8-387,14 14-516,-5-21-774,23 7-1677,0-18-645,0 0-387,22 8 0</inkml:trace>
          <inkml:trace contextRef="#ctx0" brushRef="#br0" timeOffset="47406.7115">2103 4964 1548,'28'0'3354,"-7"-5"258,-21 5 0,0 0-1677,22-6-645,-22 6 387,25 11-516,-15 5-129,10 21 0,-8 6-258,10 25 129,-10 1-129,8 18 129,-11-1-516,5 8 0,-5-12 0,0-4-129,-2-18-258,-2-12-129,0-19-129,-5-29-258,0 0-258,0-25-129,0-14-129,-12-34-129,1-5 129,-12-25-129,11 8 516,-8-1 258,6 7 387,3 11 129,2 7 387,9 23 129,0 3 129,16 26 0,0-6 0,15 14 0,1-1-129,10 12-129,-1 0 129,5 10 0,-6 10-129,-5 12 0,-10 4-258,-9 8 0,-16 2 0,-4 4-129,-20-5 0,-8-5-129,-8-4-258,-4-22-387,8 6-903,-8-24-1548,10-15-1290,16-6 0,11-13-387,11 1-129</inkml:trace>
          <inkml:trace contextRef="#ctx0" brushRef="#br0" timeOffset="48134.7529">2812 5021 1161,'2'14'3354,"-2"2"387,0-16 0,0 0-1548,25 11-258,-25-11-129,39 0-387,-21-13-129,12 6-387,-9-14 0,6 5-129,-11-9-258,2 7-129,-11-8-129,-5 8 129,-6-2-129,-14 8-129,-10 5-129,-8 7 0,-3 1 0,-2 19 0,0 12 0,4 9 0,9 14 0,10 0 129,13 6-129,8-3 0,22-6 129,12-9-129,10-15 129,8-12-129,2-16 0,0-5 0,-4-18 0,-5-15-129,-9-4 129,-12-5-129,-8 3 0,-8 3 0,-4 5 0,-5 15 129,-2 21-129,0 0 129,9 9 0,0 19 0,3 12 0,4-1 129,0 0 0,2-4 0,-4-10 129,2-5-129,-16-20 129,0 0-129,7-16 0,-8-11 0,-12-10 0,-3-4 0,0-4-129,2 5 0,3 0 0,8 14 0,3 6 129,0 20-129,16-3 0,5 8 129,4 11-129,5 0 0,0 4 0,-1-6-129,1 0-258,-9-12-258,11 10-1290,-16-12-1935,2-9-645,2-3 129,-4-9-774</inkml:trace>
          <inkml:trace contextRef="#ctx0" brushRef="#br0" timeOffset="49059.806">3712 5094 3870,'-51'-20'4128,"51"20"-129,-20-10-258,20 10-1548,11-13-387,10 1-516,18 12-516,-1-6-258,10 6-129,0 0 0,5 2-129,-7 9-129,-1 1-129,-8 6 129,-5 0-129,-5 1 0,-2-1 129,-6-2-129,-1-5 129,-2-4 0,2-5-129,-18-2 129,27-9 0,-17-11 0,3 1 129,-6-8 0,2 4-129,-4-2 129,0 7-129,-1 0 129,-4 18-129,0 0 0,18-12-129,-18 12 129,14 14-129,-5 6 129,5 5-129,0 5 129,6 4-129,1 3 129,4 4 0,4 4-129,4-3 129,1 1 0,2 5 0,-2-7 0,-4 7 129,-4-5-129,-2 3 0,-8-3 0,-6-1 129,-6-4-129,-2-1 0,-2-5 0,-9 0 0,-9-9 0,0-2 0,-5-6 0,-4-5 0,-3-4 0,0-3-129,3-3-129,1-2 0,8-1-129,-2-10-258,20 13-516,-14-19-774,14 19-2193,18-18-516,-2 4-258,5 0-258</inkml:trace>
          <inkml:trace contextRef="#ctx0" brushRef="#br0" timeOffset="48450.7708">3794 4726 2322,'0'0'3354,"7"-18"516,-7 18-129,20 7-1806,-20-7-258,12 25-258,-8-9 258,17 19-258,-12-1-258,20 16-129,-13 0-387,12 9 129,-7 1-516,4 1 0,-3-5-258,-5-4 0,-2-6-129,-7-10-129,1-4-645,-9-32-645,2 23-1548,-2-23-1290,0 0 129,-18-14-645,-1-11 516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29.1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8D7260-B0AD-4538-9402-1C494000FC4B}" emma:medium="tactile" emma:mode="ink">
          <msink:context xmlns:msink="http://schemas.microsoft.com/ink/2010/main" type="writingRegion" rotatedBoundingBox="289,18091 620,9080 2752,9159 2421,18169"/>
        </emma:interpretation>
      </emma:emma>
    </inkml:annotationXML>
    <inkml:traceGroup>
      <inkml:annotationXML>
        <emma:emma xmlns:emma="http://www.w3.org/2003/04/emma" version="1.0">
          <emma:interpretation id="{B8C4120C-2F58-492B-B913-25BD9302B120}" emma:medium="tactile" emma:mode="ink">
            <msink:context xmlns:msink="http://schemas.microsoft.com/ink/2010/main" type="paragraph" rotatedBoundingBox="304,17683 620,9080 1877,9127 1561,17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C1CED-C15E-4A1A-A5EC-EE0DC53ED7C6}" emma:medium="tactile" emma:mode="ink">
              <msink:context xmlns:msink="http://schemas.microsoft.com/ink/2010/main" type="line" rotatedBoundingBox="304,17683 620,9080 1877,9127 1561,17729"/>
            </emma:interpretation>
          </emma:emma>
        </inkml:annotationXML>
        <inkml:traceGroup>
          <inkml:annotationXML>
            <emma:emma xmlns:emma="http://www.w3.org/2003/04/emma" version="1.0">
              <emma:interpretation id="{A01A9084-C634-4FB1-B584-725BA36949F7}" emma:medium="tactile" emma:mode="ink">
                <msink:context xmlns:msink="http://schemas.microsoft.com/ink/2010/main" type="inkWord" rotatedBoundingBox="451,13677 620,9080 1877,9127 1708,1372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if</emma:literal>
                </emma:interpretation>
                <emma:interpretation id="interp4" emma:lang="en-US" emma:confidence="0">
                  <emma:literal>ini</emma:literal>
                </emma:interpretation>
              </emma:one-of>
            </emma:emma>
          </inkml:annotationXML>
          <inkml:trace contextRef="#ctx0" brushRef="#br0">613-4072 11223,'0'0'4128,"0"0"0,-12 0-387,-4 0-2967,7 15 129,-7-7 129,9 17 0,-9-5-258,12 14-129,-3-2 0,7 16-129,0 0-129,14 3 0,2-1-129,13-4 129,-1-10-258,8-8 129,1-15-129,-1-13-129,-3-11-129,-6-21-129,0-9-129,-18-12-387,7 7-903,-23-15-1935,-11 1-1032,-7 3-129,-16-2 0,-2 8-387</inkml:trace>
          <inkml:trace contextRef="#ctx0" brushRef="#br0" timeOffset="230.0132">250-4390 10965,'-39'0'4644,"39"0"-129,0 14 129,13-8-1290,19 24-2322,-4-11-258,22 17 129,-2-11-129,16 12-129,-2-7-258,9 2-257,-5-7-130,-4-3 0,-5-8 0,-12-12-517,-4 1-515,-27-22-1161,2-3-2451,-16-10-258,-14-7 0,-13-4-129</inkml:trace>
          <inkml:trace contextRef="#ctx0" brushRef="#br0" timeOffset="412.0236">512-4531 14448,'0'0'4773,"0"0"-387,23 25 258,4-19-3354,12 24-645,-5-12-129,12 8 129,-9-10-387,0-1-258,-1 4-903,-36-19-2322,25 2-1419,-25-2 0,0 0-258,-32-11-258</inkml:trace>
          <inkml:trace contextRef="#ctx0" brushRef="#br0" timeOffset="873.0499">535-5050 13029,'0'0'4515,"0"0"-129,0 28 0,0 1-3354,0 19-258,-2-7-129,2 12 129,2-10-129,10 3-129,1-16-129,6-6-129,1-14 0,5-8 0,0-2 0,5-11-129,-3-3 129,1 3-129,-1 3 1,-2 8-130,-4 1 0,-5 15 0,-5 15-130,-11-5-386,3 17-903,-17-20-2580,-7-9-903,-8-12 258,-10-11-516,0-19-129</inkml:trace>
          <inkml:trace contextRef="#ctx0" brushRef="#br0" timeOffset="556.0318">307-4666 17157,'20'2'4386,"-20"-2"129,25 30-774,-25-30-5676,0 0-2580,25 0 0,-15-23-129,8 4-258</inkml:trace>
          <inkml:trace contextRef="#ctx0" brushRef="#br0" timeOffset="1413.0808">597-5055 16512,'-21'-59'4257,"19"16"0,2 1-129,0-14-4257,2-4 0,1-4-129,4 2 129,-1 5 0,-1 10 0,1 8 129,-1 11 258,6 12-129,-11 16 129,28 0 129,-8 11-129,4 12 129,3-2-129,7 6 0,-2-4-129,-2 0 0,-3-5-129,-8-8-129,-19-10-645,0 0-1032,0 0-2709,-8-14-129,-26-9-387,-9-2 0</inkml:trace>
          <inkml:trace contextRef="#ctx0" brushRef="#br0" timeOffset="1138.0651">288-5447 10191,'-4'-16'4773,"4"16"-129,0 0-129,23 6-1290,4 17-2451,1-7-129,17 12 0,-2-6 0,10 11-129,-2-4-129,3 3-258,-1-4 0,-7-3-129,-1 2-387,-18-13-516,8 13-1419,-19-9-2064,-16-18-516,2 26 258,-13-15-516</inkml:trace>
          <inkml:trace contextRef="#ctx0" brushRef="#br0" timeOffset="1542.0882">437-5810 13803,'-16'-26'4386,"4"10"-645,12 16-903,-13 12-6708,13-12-258,0 0-516,-12-10 0</inkml:trace>
          <inkml:trace contextRef="#ctx0" brushRef="#br0" timeOffset="1917.1097">551-6039 14577,'59'39'4644,"-24"-10"-129,-1-8 0,2 4-4257,3 3 0,0-6 0,-5 1 129,-9-7-258,-4-2 0,-21-14 0,16 7-129,-16-7 129,-16-19-129,-11-8 0,-1-9 0,-4-6-129,1-5 129,3-4-129,7 6 129,5 3 0,12 10 0,4 7 129,16 10 0,7 10 0,6 5-129,1 7 129,0 2-258,4 4-258,-11-13-516,14 0-2451,-15-8-1161,-12-16-258,-1-7-258,-9-15-516</inkml:trace>
          <inkml:trace contextRef="#ctx0" brushRef="#br0" timeOffset="2329.1332">732-6717 12642,'-30'14'4773,"23"15"-516,2 1 387,5-5-3999,16 25-258,3-7 129,11 3-258,-1-9 129,1-8-258,0-13 0,-5-15-129,-7-9-129,-11-21 129,-7-5-258,-3-12 129,-13 0-129,-6-2 0,3 5 129,-3 7 0,8 12 129,14 24 129,0 0 129,22 0 0,17 19 0,18 17 129,8 5 0,15 12 0,-1-3 129,3 3-387,-11-5 258,-4 7-129,-19-3 0,-12 0-129,-18-4-129,-17-11-129,-4 4-387,-31-20-387,2 6-1032,-32-27-1548,0-11-1290,2-14-129,-9-17-258,3-3-258</inkml:trace>
          <inkml:trace contextRef="#ctx0" brushRef="#br0" timeOffset="2884.165">565-7000 14061,'0'0'4644,"0"0"-129,7 11 0,15-11-4128,6 16 0,2-3-129,9 4 129,1-6 0,0 0-129,-4-8-129,-7-3 0,-8-10-129,-10-12-129,-6-8 0,-5-9-129,-16-2 0,-9-4 0,-3 1 0,-6 3 0,3 9 129,8 11 129,4 8 129,19 13 258,0 0-129,23 14 258,9 2-258,11 6 129,3-6-258,-2-5-129,3-6-129,-17-5-387,4-9-645,-31-19-903,11 4-1419,-17-4-1161,-24-8-258,-8 1 516,-6 10 1935,-14-7 1161,5 7 1419,12 14 2064,-8-3 1161,21 7 1419,25 7 0,0 0-516,16 2-1935,29 17-903,-4-12-387,12 8-516,-1-5-387,-4-3-258,-2 6-645,-28-13-2838,-18 0-1290,16 0 387,-31 0-774,-17-5-258</inkml:trace>
          <inkml:trace contextRef="#ctx0" brushRef="#br0" timeOffset="3336.1908">604-7889 12771,'7'37'4644,"-8"-10"-258,-1 10 0,-3 10-3741,5-17-258,5 4 129,7-15 0,13 3 0,2-15-258,7 2 129,-2-9 0,5 0-129,-7-9 0,1 3 0,-8-3-129,-4 8-129,-19 1 0,0 0 0,11 19-129,-16 1-258,-11 7 0,-9-10-258,10 12-1032,-17-22-1419,7-7-1548,8 0-129,-5-25-258,10-5 0</inkml:trace>
          <inkml:trace contextRef="#ctx0" brushRef="#br0" timeOffset="3030.1733">357-7558 13545,'0'0'4515,"9"-5"-516,12 8-903,-21-3-5676,18 5-1935,3-5-258,-6-19-258</inkml:trace>
          <inkml:trace contextRef="#ctx0" brushRef="#br0" timeOffset="3712.2123">300-8117 11868,'-23'-14'4773,"23"14"-258,21 23 129,17 6-3612,-1-10-258,18 17 129,-5-13-129,9 9-258,-10-9-258,-2 0 0,-10-10-129,-5-3 0,-9-6 0,-7-1 0,-16-3-129,7-16 129,-8-10-129,-12-8 129,-3-9-129,-2-1 0,2-2 0,4 1 0,5 9 129,9 12 0,17 11 129,13 13 0,14 9 0,13 12 0,3 4-129,6-5-129,1 1-774,-19-21-2967,2 0-1161,-11-9-129,-22-14-387,-15-2 0</inkml:trace>
          <inkml:trace contextRef="#ctx0" brushRef="#br0" timeOffset="-3711.2123">55 2 8127,'-22'-2'4257,"22"2"258,-19-2-645,19 2-2580,-16 0 258,16 0-129,0 0-129,0 0-387,0 0-258,0 0-258,0 0 129,0 0-129,0 0 0,14 11-129,4-6 0,14 11 129,9 4-129,14 8 0,12 6 0,13 7 0,6 0 0,5 2 0,1-4-129,-1-4 129,-11-4-258,-9-8 129,-11-7-129,-15-4 0,-10-5-129,-11-3 0,-24-4-258,0 0-387,0 0-903,-43-16-2451,4 2-774,-11-11-258,-5 2-129,-11-6-129</inkml:trace>
          <inkml:trace contextRef="#ctx0" brushRef="#br0" timeOffset="-3063.1752">78-100 10965,'-22'0'4773,"15"20"-387,7-20-129,0 32-3225,0-32-258,2 20 0,-2-20 0,30 12-258,-5-8-129,11 5 0,5-4-129,7 6 0,-2-6 0,4 2-129,-4-5 129,-3 1-129,-9-3-129,-8-5 129,-8-7 0,-9-4-129,-9-8 129,-2-4-129,-17-6 0,-8-7 0,-7-3 0,-3-3 0,-6-2 0,-1-1 0,1 0 0,4 7-129,1 2 258,10 8-258,3 4 129,4 4 0,8 8 0,4 1 129,9 16-129,-9-20 129,9 20 0,0 0 0,0 0 0,0 0 129,24 0 0,-1 14-258,10 6 129,12 5 0,7 1 0,8 6 0,6-1 0,1 1 0,-3-6 0,-1-3 1,-10-3-130,-5-6 0,-9-5 0,-10-2 0,-6-5 0,-23-2 0,18 0-259,-18 0-128,0 0-516,-18-28-774,18 28-2709,-16-29-645,2 13-258,-1-4 0</inkml:trace>
          <inkml:trace contextRef="#ctx0" brushRef="#br0" timeOffset="-2694.1541">558-808 11739,'0'0'4644,"0"0"-129,0 0 0,0 0-3612,11 2-129,19 14 0,-2-7 129,19 20 0,1-6-258,12 9-258,-1 0 129,7 5-387,-6-5 129,-3-3-258,-9-3 129,-7-10-516,-9 0 129,-14-12-387,-2 3-387,-29-16-774,13 9-1677,-35-16-1161,-6-5-387,-11-1-129,-6-4-129</inkml:trace>
          <inkml:trace contextRef="#ctx0" brushRef="#br0" timeOffset="-2439.1395">524-605 9288,'0'23'4773,"0"1"129,0-24-645,7-13-1290,9-3-1935,-7-25-258,11-5 0,-6-18-129,6-6-258,-4-6-258,0 1 129,-4 4-258,1 7 0,-5 14-129,-2 8-129,1 17-258,-7-4-645,0 29-2064,0 0-1548,0 0-129,0 0-129,0 0-258</inkml:trace>
          <inkml:trace contextRef="#ctx0" brushRef="#br0" timeOffset="-1568.0897">410-2158 8514,'2'-23'4257,"-2"7"258,0 16-387,0 0-2451,0 0-387,-14 0 258,-4 0-258,18 0-516,-18 7-129,15 9-129,-8 2-129,11 12 0,0 4-129,5 9 129,11 5-258,11 3 0,7-1 129,9-2-129,1-10 0,8-10 0,-2-17-129,-4-11 0,0-16-129,-10-25-387,3 2-1161,-25-24-2580,0-9-516,-10-7-258,-4-3-129</inkml:trace>
          <inkml:trace contextRef="#ctx0" brushRef="#br0" timeOffset="-1156.0661">576-2718 13416,'0'0'4386,"0"0"-129,0 0 129,0 0-4128,-20 9 129,20-9 0,-18 14 129,18-14 0,-17 29-129,10-6 0,7 12 129,0 8-258,16 9 129,0 1-258,8 0 0,3-8 0,3-6 0,-3-12 0,-2-15-129,-5-12 0,-10-14 0,-3-13 0,-7-8 0,-1-3-129,-12-3 0,-3 6 129,-2 4-129,2 8 129,6 7 0,10 16 129,0 0-129,10-3 129,15 5-129,4 1 129,4-3-129,3-2-129,-7-19-516,3 1-516,-27-22-1032,11 4-2322,-16-3-129,-13 1-387,-13 4 0</inkml:trace>
          <inkml:trace contextRef="#ctx0" brushRef="#br0" timeOffset="-848.0485">473-2908 11094,'12'16'4773,"22"3"-129,9 1 0,-1-4-2838,19 12-774,-15-17-129,2 9 0,-14-15-387,-7-2-129,-27-3-129,17-8 0,-24-14-129,-16-4 129,-13-10 0,-1-3-129,-6-4 0,4 0 0,9 4-129,7 11 258,14 6-129,9 22 1,29 0-130,8 8 0,11 11 0,3 1 0,5-4 0,-8-14-259,10-2-2966,-22-18-1677,-11-23 0,-16-14-258,-11-15-258</inkml:trace>
        </inkml:traceGroup>
      </inkml:traceGroup>
    </inkml:traceGroup>
    <inkml:traceGroup>
      <inkml:annotationXML>
        <emma:emma xmlns:emma="http://www.w3.org/2003/04/emma" version="1.0">
          <emma:interpretation id="{1F48BE1A-7A05-475C-85FF-9FC2721F4A6E}" emma:medium="tactile" emma:mode="ink">
            <msink:context xmlns:msink="http://schemas.microsoft.com/ink/2010/main" type="paragraph" rotatedBoundingBox="1716,18163 1560,10007 2388,9991 2544,18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E31F56-1072-4B45-9B1F-60357E691E9F}" emma:medium="tactile" emma:mode="ink">
              <msink:context xmlns:msink="http://schemas.microsoft.com/ink/2010/main" type="line" rotatedBoundingBox="1716,18163 1560,10007 2388,9991 2544,18148"/>
            </emma:interpretation>
          </emma:emma>
        </inkml:annotationXML>
        <inkml:traceGroup>
          <inkml:annotationXML>
            <emma:emma xmlns:emma="http://www.w3.org/2003/04/emma" version="1.0">
              <emma:interpretation id="{D0A6B5F6-E9C4-4BF0-A1B7-B4B1A97C168A}" emma:medium="tactile" emma:mode="ink">
                <msink:context xmlns:msink="http://schemas.microsoft.com/ink/2010/main" type="inkWord" rotatedBoundingBox="1618,13079 1560,10007 2388,9991 2447,13063">
                  <msink:destinationLink direction="from" ref="{374D66F1-DDE0-479B-955A-0B176BB910A9}"/>
                  <msink:destinationLink direction="to" ref="{374D66F1-DDE0-479B-955A-0B176BB910A9}"/>
                  <msink:destinationLink direction="to" ref="{F3B1F106-9E0B-49BA-9D44-D1FC7D6C8920}"/>
                  <msink:destinationLink direction="from" ref="{F3B1F106-9E0B-49BA-9D44-D1FC7D6C8920}"/>
                </msink:context>
              </emma:interpretation>
              <emma:one-of disjunction-type="recognition" id="oneOf1">
                <emma:interpretation id="interp5" emma:lang="en-US" emma:confidence="0">
                  <emma:literal>ini.</emma:literal>
                </emma:interpretation>
                <emma:interpretation id="interp6" emma:lang="en-US" emma:confidence="0">
                  <emma:literal>ini</emma:literal>
                </emma:interpretation>
                <emma:interpretation id="interp7" emma:lang="en-US" emma:confidence="0">
                  <emma:literal>i.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init.</emma:literal>
                </emma:interpretation>
              </emma:one-of>
            </emma:emma>
          </inkml:annotationXML>
          <inkml:trace contextRef="#ctx0" brushRef="#br0" timeOffset="10865.6215">1579-4246 17157,'14'2'4515,"1"-13"258,2-10-387,-17 21-4128,13-52-258,-11 4-129,-2-5 0,-6-11-258,-8 10-258,-13-8 0,-1 14 0,-13-5 0,7 15 129,-3 3 129,8 10 516,10 16 258,19 9 258,0 0 129,21 14 0,25 18 129,1-7-129,13 16 0,-3-9-387,2 4-128,-11-11-259,-9-2 0,-11-13 0,-6-10 0,-22 0 0,0-32 0,-9-3 0,-18-4 0,-3-4 0,0-2 0,-1 5 0,8 6 0,9 11 0,10 7 0,4 16 0,18 0 0,9 0 0,3 5 0,2 2 0,0-3 0,-3-4 0,-10-6 0,-1-6-259,-16-17-515,-2 6 0,-11-14-129,-7 8 0,-15-8 129,2 10 387,1 4 129,2 4 516,10 15 129,18 4 387,0 0-129,0 0 129,41 27 0,-6-13-258,10 4-258,-3-2-129,-2-7-387,-1 5-903,-39-14-2709,23-2-903,-23 2 129,-20-21-645,-12 7 0</inkml:trace>
          <inkml:trace contextRef="#ctx0" brushRef="#br0" timeOffset="10263.587">1270-4698 12255,'16'25'4644,"-16"-25"-387,40 41 387,3-7-3612,-2-13 0,21 18 0,-8-14 0,19 11-129,-9-11-516,1 0-129,-9-6-258,-10-6-387,-3 6-774,-26-13-2580,-17-6-903,18 17 0,-18-17-387,-28 20-129</inkml:trace>
          <inkml:trace contextRef="#ctx0" brushRef="#br0" timeOffset="11314.6472">1629-5822 14061,'16'36'4644,"-16"-6"-258,-2 16-129,-3-5-3741,5 16 0,0-9 129,7 11-129,0-11-129,9 3-129,0-19 129,7-7-129,-3-21 129,3-8-258,-2-21 0,1-7 0,-3-3 0,1 3-129,-6 7 129,-14 25-129,27-9 0,-19 21 0,-2 22 0,-1 9-129,4 10-645,-9-17-2709,0-2-1419,0-13 129,0-21-387,0 0-258</inkml:trace>
          <inkml:trace contextRef="#ctx0" brushRef="#br0" timeOffset="10997.629">1453-5276 14835,'0'0'4773,"0"0"-258,0 0-258,0 0-4386,21-5-4257,-3-6-258,-4-17-129,4-3-387</inkml:trace>
          <inkml:trace contextRef="#ctx0" brushRef="#br0" timeOffset="14048.8035">1931-6059 17157,'16'2'5031,"-16"-2"0,0 0-387,0 0-4386,0 0-129,0 0 129,0 0-387,0 0-129,0 0-903,-18 0-2193,18 0-1548,-21-21 0,5 1-387,-2-3 0</inkml:trace>
          <inkml:trace contextRef="#ctx0" brushRef="#br0" timeOffset="13815.7902">1287-6916 12771,'0'0'4773,"-10"21"-387,10 2 129,3 6-3741,6-6-258,18 7 129,-4-7 0,16 13-129,-2-9-129,10 6 0,-5 0-129,6 2 0,-3-3-129,-4 5 0,-7-3 129,-2-4-258,-9 1 0,-6-15-516,3 9-1290,-20-25-2838,9 19 0,-9-19-387,0 0-387</inkml:trace>
          <inkml:trace contextRef="#ctx0" brushRef="#br0" timeOffset="14657.8384">2027-6640 13287,'0'0'5160,"0"0"0,0 0-387,15 42-1290,-15-42-3225,0 0 0,3 18 0,-3-18-128,0 0-130,0 0-130,18 25-1418,-18-25-3225,0-12-258,-4-11-129,-8-17-258</inkml:trace>
          <inkml:trace contextRef="#ctx0" brushRef="#br0" timeOffset="14441.826">1435-7314 13545,'0'0'4644,"0"0"-129,7 14 129,-7-14-4128,20 34 129,-6-13 0,14 11-129,-1 4 0,12 6-129,-3 4-129,6 2 129,-1 1-258,-2-7-129,-1 1-129,-6-11-129,0 5-774,-16-26-1677,3 3-2064,-1 0 0,-18-14-387,29 20 0</inkml:trace>
          <inkml:trace contextRef="#ctx0" brushRef="#br0" timeOffset="4876.2786">1542 318 11094,'-16'0'4773,"16"0"-387,-16 0 258,16 0-3483,0 0-258,0 0 0,7 24-129,11-12-129,14 11-258,1 0 0,12 11-129,3-2 129,5 5-258,1 1 0,-1-4-129,-3-4-129,-4-7-129,-1-2-129,-12-17-516,6 10-903,-39-14-2322,22-5-516,-22 5-258,-4-16-129</inkml:trace>
          <inkml:trace contextRef="#ctx0" brushRef="#br0" timeOffset="5078.2905">1760 774 11997,'-19'50'4644,"19"-34"-129,0-16 129,0 0-2838,14-16-1161,-9-22-129,8-3 0,-8-10-387,1-4 0,-3-2-516,-3-11-258,0 22-1161,-18-18-1677,-1 10-1032,-6-1-516,-7 4 258,-4 3-645</inkml:trace>
          <inkml:trace contextRef="#ctx0" brushRef="#br0" timeOffset="5392.3084">1481 43 8385,'-18'-6'4644,"24"17"129,26 7-387,10 17-1290,1-15-1806,25 21-129,-10-14-387,12 8-129,-13-10-258,-6 4-129,-10-10-129,-9-5 129,-14-12-129,-18-2-129,0-34 0,-23-8-129,-9-10 0,-5-8-129,-1-1 129,3-1 0,8 10 0,13 13 0,12 21 129,2 18 0,36 9 0,1 14 129,6 2-129,3 0 129,-2-7-258,-6-16-129,-5-2-516,-25-36-1032,2-8-2838,-12-8 129,-22-5-387,-12-2-129</inkml:trace>
          <inkml:trace contextRef="#ctx0" brushRef="#br0" timeOffset="5556.3178">1736-477 12642,'-16'-1'4902,"39"20"-516,9 2 258,16 6-3483,-7-4-774,5 4 0,-3-6-258,-4-1-258,2 7-903,-25-17-2838,-16-10-516,0 0-387,0 0-258</inkml:trace>
          <inkml:trace contextRef="#ctx0" brushRef="#br0" timeOffset="6048.3459">1721-1119 10836,'0'0'4515,"0"9"-129,-3 14-129,1 9-3096,2 20-516,-4-4 0,8 12 129,1-12-387,8 2 0,-1-14-129,6-6 129,-18-30-129,30 14 0,-12-17 0,-2-15-129,0-5 0,2 3 129,1 1 0,3 6-129,-1 8 0,2 5 129,0 14-129,-1 13 0,-1 5 0,-7 2-516,-3 8 0,-11-15-903,4 14-1548,-13-20-2064,-9-8 258,-5-12-774,1-8-129</inkml:trace>
          <inkml:trace contextRef="#ctx0" brushRef="#br0" timeOffset="6565.3755">1520-494 14706,'0'0'4902,"-19"-6"-387,19 6 0,-16-19-4257,16 19-516,-14-23-1161,14 23-3225,0 0 258,0 0-516,0 0-129</inkml:trace>
          <inkml:trace contextRef="#ctx0" brushRef="#br0" timeOffset="8392.48">1458-2766 12126,'0'0'4644,"-21"2"-387,5 7 129,-7 1-3483,10 10-258,-5-4 0,9 7 0,-8-5-258,6 7 0,2 0-258,6 3 129,3 1-129,1 4 0,14 1 0,8 5 129,11 0-129,6 1 129,7-1 0,6 2-129,4-9 129,5 1-129,-3-2 0,1-1 0,-4-2-258,-8-3 0,0 0-258,-16-11-387,7 13-1032,-39-27-2451,18 27-387,-18-27-387,-13 18 0</inkml:trace>
          <inkml:trace contextRef="#ctx0" brushRef="#br0" timeOffset="8992.5143">1705-1944 14706,'-33'0'4515,"6"-27"0,16 4-129,8-7-3999,-6-15-258,2-8 0,1-9 0,5 1 0,1 1 0,0 3-129,5 7 129,7 7-129,3 11 258,8 13-129,0 8 0,7 9 129,2 2-129,4 6 0,-1 6 0,-1 2 0,-6 4-129,-3 2 129,-10-4 0,-5 1 0,-10-17 0,-5 18-129,-15-18 129,-5-3-129,-5-17 0,-2-8-129,6-12 258,-3-2-258,6-6 129,9 2 0,5 1 0,5 8-129,4 3 258,4 9-129,6 9 0,-10 16 0,32-18 129,-10 18-129,5 0 129,-1 0-129,3 7 0,-3-1 129,-3-3-129,-1-3 0,-22 0 0,16-12 0,-16-11 129,-13-4 0,-10-3-129,-5-2 129,-11 7-129,-4 2 129,-2 12-129,5 11 0,0 2-129,7 16-129,8 6 129,5 1-258,11 0-129,9-25-645,0 25-1548,0-25-2193,0-18 387,4-8-516,-4-13 0</inkml:trace>
          <inkml:trace contextRef="#ctx0" brushRef="#br0" timeOffset="9448.5404">1616-3170 14448,'41'11'4902,"-14"5"-387,0-2 129,-1-7-3741,8 9-387,-5-12 0,1 6 0,-11-10-129,-1 0-258,-18 0 129,0-14-129,-7-7 0,-14-6-129,-9-5 0,-3-3 0,0-3 0,2-1 0,7 5 0,6 2 129,9 6-129,9 26 129,9-22 0,12 22 0,2 0 0,6 7 1,-1 2-130,-1 4 0,-6-4 0,-1-6 0,-20-3 0,10-16 0,-10-12 0,-10-6 0,-10-9 0,-1-1 0,-4-4 0,2 3 0,3 6 0,6 9 0,7 7 0,7 23 0,16-18 0,7 18 0,7-2 0,4 0 0,5-1 0,-10-24-1420,12 6-3353,-17-8-258,-9-4-129,-10-3-258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41.8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4D66F1-DDE0-479B-955A-0B176BB910A9}" emma:medium="tactile" emma:mode="ink">
          <msink:context xmlns:msink="http://schemas.microsoft.com/ink/2010/main" type="inkDrawing" rotatedBoundingBox="2818,12014 7895,15167 7423,15927 2346,12774" semanticType="callout" shapeName="Other">
            <msink:sourceLink direction="from" ref="{D0A6B5F6-E9C4-4BF0-A1B7-B4B1A97C168A}"/>
            <msink:sourceLink direction="to" ref="{D0A6B5F6-E9C4-4BF0-A1B7-B4B1A97C168A}"/>
          </msink:context>
        </emma:interpretation>
      </emma:emma>
    </inkml:annotationXML>
    <inkml:trace contextRef="#ctx0" brushRef="#br0">-9 3 12900,'0'0'4644,"0"22"-258,0-22 258,41 12-3225,5 2-774,9-5 129,31 21 129,6-1-129,29 22-129,9 6-129,28 20-129,13 5-257,12 15-130,6 7 0,12 6 0,5-2 0,2 1 0,-7-4 0,-9 3 0,-16-4 0,-1-3 0,-10-5 0,-5-4 0,-10-3 0,-3-1 0,-1-3 0,0 0 0,0 3 0,3 6 0,3 5 0,-3 5 0,-3 2 0,-7-1 0,-8-9 0,-8-5 0,-15-14 0,-13-15 0,-19-14 0,-19-13 0,-14-6 0,-13-8 0,-10-1 0,-12-4 0,-8-16 0,-12 25 0,-9-13 0,-13-3 0,-7 0-259,-9-6 1,-1 6 0,-6-3 0,2 3 129,1 3-129,6 4 258,7 2-129,11 1 129,10 3 0,13-6 0,7 2 129,20-8 0,14-3 0,8-3 0,10-4-129,1 0 129,4 0 0,-3 0-129,-5-2 129,-8 2-129,-7-2 129,-9-3 0,-9-6 0,-7-12 130,-2-5-259,-7-13 0,0-9 0,0-12 0,0-6 0,2-8 0,3-1 0,0 6 0,1 3 0,1 19 0,-7-10 0,0 27-3355,-11 0-2063,-10 16 129,-8 3-645,-4 3 129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16:36.5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B1F106-9E0B-49BA-9D44-D1FC7D6C8920}" emma:medium="tactile" emma:mode="ink">
          <msink:context xmlns:msink="http://schemas.microsoft.com/ink/2010/main" type="inkDrawing" rotatedBoundingBox="2429,15529 4747,16917 4349,17582 2031,16195" semanticType="callout" shapeName="Other">
            <msink:sourceLink direction="to" ref="{D0A6B5F6-E9C4-4BF0-A1B7-B4B1A97C168A}"/>
            <msink:sourceLink direction="from" ref="{D0A6B5F6-E9C4-4BF0-A1B7-B4B1A97C168A}"/>
          </msink:context>
        </emma:interpretation>
      </emma:emma>
    </inkml:annotationXML>
    <inkml:trace contextRef="#ctx0" brushRef="#br0">15 205 12126,'-9'-22'4902,"2"-13"-387,7 14 258,0-3-3612,0-1-645,15 8 0,-3-6 0,15 7 0,-1 3-258,10 8 0,1 3 0,8 2 0,8 12-129,8 12 258,4 6-258,12 14 129,5 10 0,12 11 0,7 7-129,10 6 129,3 2-129,12 0 0,2-2 1,4-3-130,-4-9 0,-6-4 0,-10-9 0,-10-3 0,-13-5 0,-15-4 0,-11-4 0,-14 2 0,-4-3 0,-9-1 0,-6 1 0,-5 1 0,-8-3 0,-6 3 0,-11 2-130,-5-1 1,-18 3 0,-9-4 0,-7-3 0,-2-6 129,-2-5 0,6-7 0,6-8 129,12-8 0,19 0-129,0-15 129,16-1 0,16-3-129,7-1 0,5 1 130,6-1-130,-2 4 0,-3 4 0,-8 3 0,-7 2 0,-8 1 0,-22 6 0,21-10 0,-21 10 0,0-31 0,-5 1 0,-6-9 0,-1-7 0,-3-9 0,3-6 0,1-3 0,2 7 0,-1-2 0,8 20-646,-18-7-3482,11 18-1161,-5 4 129,-4 10-387,-8-2-645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6-03T19:22:35.2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5344 39 516,'0'0'2322,"0"-26"129,0 26-903,0 0-258,0 0 129,7-18 387,-7 18-129,0 0 129,0 0-129,0 0-258,0 0 0,0 0-258,0 0-387,0 0 0,0 0-387,0 0 0,0 0 129,0 0-129,0 0-129,0 0 129,0 0 129,0 0-258,0 0 129,0 0-129,0 0 129,0 0-258,0 0 129,0 0-129,-14 0 0,-4 3 0,-9 6 0,-7 5 0,-14 4-129,-5 4 129,-13 1-129,-3 5 129,-9 2 0,-4 6 0,-9 0-129,-1-1 0,-3 2 0,-4 1-129,-6-1 258,-2-1-258,-2 1 129,-1 0-129,-5 3 258,1 1 0,-9-1-129,2 7 258,-4 2-258,-3 7 258,-7 4-258,0 1 129,0-1 0,-2 1 0,3-3-129,1 3 129,-2-6 0,0-4 0,1-3 0,4-1 0,4-5 0,7 3 0,5-4-129,7-2 0,8-3 129,13-1-258,6-1 258,6-2-258,3 0 129,-1-2-129,5 0 258,-3 1-129,5-3 0,-3 4 0,2-2 0,4 1 0,3 1 0,4-2 0,3 4 0,8-4 0,3 0 0,7-3 0,6 0 0,5-6 0,5 0 0,2-3 0,16-18 0,-23 30 0,23-30 0,-20 30 0,20-30 0,-23 31 0,23-31 0,-25 26 129,25-26-129,-21 20 0,21-20 0,-18 7 0,18-7 0,0 0 129,-21 0-129,21 0 0,-22-14 0,22 14 0,-25-29 0,13 8 0,0-2 0,-3-6-129,5-1 129,1-5-129,3-1 129,5-5-129,1 0 0,5 0 0,7 4 129,-1 5-129,3 2 129,-1 5-129,-1 3 129,-12 22 0,18-24 0,-18 24 129,0 0-129,0 0 0,0 0 0,0 0 0,0 0 0,0 0 0,0 0 0,0 0 0,0 12 129,0-12-129,-9 37 0,2-10 0,2 7 0,-2 3 129,1 9-258,1 1 258,0 3-129,3-2 0,-2-6-129,1-1 258,1-9-129,2-3 0,-2-10 0,2-3 129,0-16-129,16 14 129,2-12 0,5 0 0,6-2-129,6 2 129,2 0-129,6 3 0,-4 0 129,-1 2-129,-5 4 0,-2-2 129,-6 0-129,-4 1 0,-5-2 0,-16-8 129,19 14-129,-19-14 0,0 0 0,0 0-129,0 0 0,0 0-129,16 18-129,-16-18-516,0 0-1677,0 0-2064,0 0 258,16 5-516,-16-5-129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1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2192-6898-431C-8BB4-B581130A1F5C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4081-D1FD-4F82-99E6-A1270E39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hyperlink" Target="http://creativecommons.org/licenses/by-nc-sa/3.0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peerinstruction4cs.org/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customXml" Target="../ink/ink2.xml"/><Relationship Id="rId17" Type="http://schemas.openxmlformats.org/officeDocument/2006/relationships/image" Target="../media/image4.emf"/><Relationship Id="rId2" Type="http://schemas.openxmlformats.org/officeDocument/2006/relationships/tags" Target="../tags/tag11.xml"/><Relationship Id="rId16" Type="http://schemas.openxmlformats.org/officeDocument/2006/relationships/customXml" Target="../ink/ink4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.emf"/><Relationship Id="rId5" Type="http://schemas.openxmlformats.org/officeDocument/2006/relationships/tags" Target="../tags/tag14.xml"/><Relationship Id="rId15" Type="http://schemas.openxmlformats.org/officeDocument/2006/relationships/image" Target="../media/image3.emf"/><Relationship Id="rId10" Type="http://schemas.openxmlformats.org/officeDocument/2006/relationships/customXml" Target="../ink/ink1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5.emf"/><Relationship Id="rId18" Type="http://schemas.openxmlformats.org/officeDocument/2006/relationships/customXml" Target="../ink/ink8.xml"/><Relationship Id="rId3" Type="http://schemas.openxmlformats.org/officeDocument/2006/relationships/tags" Target="../tags/tag20.xml"/><Relationship Id="rId21" Type="http://schemas.openxmlformats.org/officeDocument/2006/relationships/image" Target="../media/image9.emf"/><Relationship Id="rId7" Type="http://schemas.openxmlformats.org/officeDocument/2006/relationships/tags" Target="../tags/tag24.xml"/><Relationship Id="rId12" Type="http://schemas.openxmlformats.org/officeDocument/2006/relationships/customXml" Target="../ink/ink5.xml"/><Relationship Id="rId17" Type="http://schemas.openxmlformats.org/officeDocument/2006/relationships/image" Target="../media/image7.emf"/><Relationship Id="rId2" Type="http://schemas.openxmlformats.org/officeDocument/2006/relationships/tags" Target="../tags/tag19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tags" Target="../tags/tag27.xml"/><Relationship Id="rId19" Type="http://schemas.openxmlformats.org/officeDocument/2006/relationships/image" Target="../media/image8.emf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2.xml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tags" Target="../tags/tag30.xml"/><Relationship Id="rId21" Type="http://schemas.openxmlformats.org/officeDocument/2006/relationships/image" Target="../media/image8.emf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6.emf"/><Relationship Id="rId25" Type="http://schemas.openxmlformats.org/officeDocument/2006/relationships/image" Target="../media/image13.emf"/><Relationship Id="rId2" Type="http://schemas.openxmlformats.org/officeDocument/2006/relationships/tags" Target="../tags/tag29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10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customXml" Target="../ink/ink16.xml"/><Relationship Id="rId5" Type="http://schemas.openxmlformats.org/officeDocument/2006/relationships/tags" Target="../tags/tag32.xml"/><Relationship Id="rId15" Type="http://schemas.openxmlformats.org/officeDocument/2006/relationships/image" Target="../media/image11.emf"/><Relationship Id="rId23" Type="http://schemas.openxmlformats.org/officeDocument/2006/relationships/image" Target="../media/image12.emf"/><Relationship Id="rId28" Type="http://schemas.openxmlformats.org/officeDocument/2006/relationships/customXml" Target="../ink/ink18.xml"/><Relationship Id="rId10" Type="http://schemas.openxmlformats.org/officeDocument/2006/relationships/tags" Target="../tags/tag37.xml"/><Relationship Id="rId19" Type="http://schemas.openxmlformats.org/officeDocument/2006/relationships/image" Target="../media/image7.e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tags" Target="../tags/tag42.xml"/><Relationship Id="rId21" Type="http://schemas.openxmlformats.org/officeDocument/2006/relationships/image" Target="../media/image17.emf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tags" Target="../tags/tag41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21.emf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ustomXml" Target="../ink/ink24.xml"/><Relationship Id="rId5" Type="http://schemas.openxmlformats.org/officeDocument/2006/relationships/tags" Target="../tags/tag44.xml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26.xml"/><Relationship Id="rId10" Type="http://schemas.openxmlformats.org/officeDocument/2006/relationships/tags" Target="../tags/tag49.xml"/><Relationship Id="rId19" Type="http://schemas.openxmlformats.org/officeDocument/2006/relationships/image" Target="../media/image16.emf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customXml" Target="../ink/ink28.xml"/><Relationship Id="rId18" Type="http://schemas.openxmlformats.org/officeDocument/2006/relationships/image" Target="../media/image170.emf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40.emf"/><Relationship Id="rId17" Type="http://schemas.openxmlformats.org/officeDocument/2006/relationships/customXml" Target="../ink/ink30.xml"/><Relationship Id="rId2" Type="http://schemas.openxmlformats.org/officeDocument/2006/relationships/tags" Target="../tags/tag53.xml"/><Relationship Id="rId16" Type="http://schemas.openxmlformats.org/officeDocument/2006/relationships/image" Target="../media/image160.emf"/><Relationship Id="rId20" Type="http://schemas.openxmlformats.org/officeDocument/2006/relationships/image" Target="../media/image180.emf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customXml" Target="../ink/ink27.xml"/><Relationship Id="rId5" Type="http://schemas.openxmlformats.org/officeDocument/2006/relationships/tags" Target="../tags/tag56.xml"/><Relationship Id="rId15" Type="http://schemas.openxmlformats.org/officeDocument/2006/relationships/customXml" Target="../ink/ink29.xml"/><Relationship Id="rId10" Type="http://schemas.openxmlformats.org/officeDocument/2006/relationships/slideLayout" Target="../slideLayouts/slideLayout2.xml"/><Relationship Id="rId19" Type="http://schemas.openxmlformats.org/officeDocument/2006/relationships/customXml" Target="../ink/ink3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1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00.emf"/><Relationship Id="rId18" Type="http://schemas.openxmlformats.org/officeDocument/2006/relationships/customXml" Target="../ink/ink36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customXml" Target="../ink/ink33.xml"/><Relationship Id="rId17" Type="http://schemas.openxmlformats.org/officeDocument/2006/relationships/image" Target="../media/image22.emf"/><Relationship Id="rId2" Type="http://schemas.openxmlformats.org/officeDocument/2006/relationships/tags" Target="../tags/tag62.xml"/><Relationship Id="rId16" Type="http://schemas.openxmlformats.org/officeDocument/2006/relationships/customXml" Target="../ink/ink35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90.emf"/><Relationship Id="rId5" Type="http://schemas.openxmlformats.org/officeDocument/2006/relationships/tags" Target="../tags/tag65.xml"/><Relationship Id="rId15" Type="http://schemas.openxmlformats.org/officeDocument/2006/relationships/image" Target="../media/image210.emf"/><Relationship Id="rId10" Type="http://schemas.openxmlformats.org/officeDocument/2006/relationships/customXml" Target="../ink/ink32.xml"/><Relationship Id="rId19" Type="http://schemas.openxmlformats.org/officeDocument/2006/relationships/image" Target="../media/image23.emf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2.xml"/><Relationship Id="rId14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Tutorial:</a:t>
            </a:r>
            <a:br>
              <a:rPr lang="en-US" dirty="0" smtClean="0"/>
            </a:br>
            <a:r>
              <a:rPr lang="en-US" dirty="0" smtClean="0"/>
              <a:t>Reduction from A</a:t>
            </a:r>
            <a:r>
              <a:rPr lang="en-US" baseline="-25000" dirty="0" smtClean="0"/>
              <a:t>TM</a:t>
            </a:r>
            <a:r>
              <a:rPr lang="en-US" dirty="0" smtClean="0"/>
              <a:t>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Dr. Cynthia Lee</a:t>
            </a:r>
          </a:p>
          <a:p>
            <a:r>
              <a:rPr lang="en-US" dirty="0" smtClean="0"/>
              <a:t>CSE 105, UCSD</a:t>
            </a:r>
          </a:p>
          <a:p>
            <a:r>
              <a:rPr lang="en-US" dirty="0" smtClean="0"/>
              <a:t>Spring 2011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6096000"/>
            <a:ext cx="7391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Theory of Computation Peer Instruction Lecture Slides by 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6"/>
              </a:rPr>
              <a:t>Dr. Cynthia Lee, UCSD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are licensed under a 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Creative Commons Attribution-</a:t>
            </a:r>
            <a:r>
              <a:rPr lang="en-US" sz="1400" dirty="0" err="1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NonCommercial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-</a:t>
            </a:r>
            <a:r>
              <a:rPr lang="en-US" sz="1400" dirty="0" err="1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ShareAlike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 3.0 </a:t>
            </a:r>
            <a:r>
              <a:rPr lang="en-US" sz="1400" dirty="0" err="1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Unported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7"/>
              </a:rPr>
              <a:t> License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.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Based on a work at </a:t>
            </a:r>
            <a:r>
              <a:rPr lang="en-US" sz="1400" dirty="0" smtClean="0">
                <a:solidFill>
                  <a:srgbClr val="4374B7"/>
                </a:solidFill>
                <a:latin typeface="Helvetica Neue"/>
                <a:cs typeface="Arial" pitchFamily="34" charset="0"/>
                <a:hlinkClick r:id="rId6"/>
              </a:rPr>
              <a:t>www.peerinstruction4cs.org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reative Commons License">
            <a:hlinkClick r:id="rId7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81" y="5648325"/>
            <a:ext cx="127081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0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about that fine print?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a previous slide I said, </a:t>
            </a:r>
            <a:r>
              <a:rPr lang="en-US" dirty="0"/>
              <a:t>“For many languages you want to show are </a:t>
            </a:r>
            <a:r>
              <a:rPr lang="en-US" dirty="0" err="1"/>
              <a:t>undecidable</a:t>
            </a:r>
            <a:r>
              <a:rPr lang="en-US" dirty="0"/>
              <a:t>* </a:t>
            </a:r>
            <a:r>
              <a:rPr lang="en-US" dirty="0" smtClean="0"/>
              <a:t>… there </a:t>
            </a:r>
            <a:r>
              <a:rPr lang="en-US" dirty="0"/>
              <a:t>are a few simple steps</a:t>
            </a:r>
            <a:r>
              <a:rPr lang="en-US" dirty="0" smtClean="0"/>
              <a:t>:” </a:t>
            </a:r>
          </a:p>
          <a:p>
            <a:r>
              <a:rPr lang="en-US" dirty="0" smtClean="0"/>
              <a:t>What about some of the other languages? </a:t>
            </a:r>
          </a:p>
          <a:p>
            <a:pPr lvl="1"/>
            <a:r>
              <a:rPr lang="en-US" dirty="0" smtClean="0"/>
              <a:t>This happened in class on Thursday with the language I made up on the spot</a:t>
            </a:r>
          </a:p>
          <a:p>
            <a:r>
              <a:rPr lang="en-US" dirty="0" smtClean="0"/>
              <a:t>One quick fix that handles many cases is to make just a couple changes: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Make L(Z) so that it is “vice-versa” of the usual way:</a:t>
            </a:r>
          </a:p>
          <a:p>
            <a:pPr lvl="2"/>
            <a:r>
              <a:rPr lang="en-US" dirty="0" smtClean="0"/>
              <a:t>When M(w) </a:t>
            </a:r>
            <a:r>
              <a:rPr lang="en-US" dirty="0" err="1" smtClean="0"/>
              <a:t>acc</a:t>
            </a:r>
            <a:r>
              <a:rPr lang="en-US" dirty="0" smtClean="0"/>
              <a:t>, L(Z) does </a:t>
            </a:r>
            <a:r>
              <a:rPr lang="en-US" i="1" dirty="0" smtClean="0"/>
              <a:t>not </a:t>
            </a:r>
            <a:r>
              <a:rPr lang="en-US" dirty="0" smtClean="0"/>
              <a:t>meet the property </a:t>
            </a:r>
            <a:r>
              <a:rPr lang="en-US" dirty="0"/>
              <a:t>M</a:t>
            </a:r>
            <a:r>
              <a:rPr lang="en-US" baseline="-25000" dirty="0"/>
              <a:t>T </a:t>
            </a:r>
            <a:r>
              <a:rPr lang="en-US" dirty="0" smtClean="0"/>
              <a:t>tests for</a:t>
            </a:r>
          </a:p>
          <a:p>
            <a:pPr lvl="2"/>
            <a:r>
              <a:rPr lang="en-US" dirty="0" smtClean="0"/>
              <a:t>When M(w) </a:t>
            </a:r>
            <a:r>
              <a:rPr lang="en-US" dirty="0" err="1" smtClean="0"/>
              <a:t>rej</a:t>
            </a:r>
            <a:r>
              <a:rPr lang="en-US" dirty="0" smtClean="0"/>
              <a:t> or loops, L(Z) </a:t>
            </a:r>
            <a:r>
              <a:rPr lang="en-US" i="1" dirty="0" smtClean="0"/>
              <a:t>does </a:t>
            </a:r>
            <a:r>
              <a:rPr lang="en-US" dirty="0" smtClean="0"/>
              <a:t>meet the property </a:t>
            </a:r>
            <a:r>
              <a:rPr lang="en-US" dirty="0"/>
              <a:t>M</a:t>
            </a:r>
            <a:r>
              <a:rPr lang="en-US" baseline="-25000" dirty="0"/>
              <a:t>T </a:t>
            </a:r>
            <a:r>
              <a:rPr lang="en-US" dirty="0" smtClean="0"/>
              <a:t>tests for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When you run </a:t>
            </a:r>
            <a:r>
              <a:rPr lang="en-US" dirty="0"/>
              <a:t>M</a:t>
            </a:r>
            <a:r>
              <a:rPr lang="en-US" baseline="-25000" dirty="0"/>
              <a:t>T</a:t>
            </a:r>
            <a:r>
              <a:rPr lang="en-US" dirty="0" smtClean="0"/>
              <a:t>(&lt;Z&gt;), you’ll want to do “vice versa” on that as well:</a:t>
            </a:r>
          </a:p>
          <a:p>
            <a:pPr marL="1314450" lvl="2" indent="-514350"/>
            <a:r>
              <a:rPr lang="en-US" dirty="0"/>
              <a:t>R</a:t>
            </a:r>
            <a:r>
              <a:rPr lang="en-US" dirty="0" smtClean="0"/>
              <a:t>eject when </a:t>
            </a:r>
            <a:r>
              <a:rPr lang="en-US" dirty="0"/>
              <a:t>M</a:t>
            </a:r>
            <a:r>
              <a:rPr lang="en-US" baseline="-25000" dirty="0"/>
              <a:t>T </a:t>
            </a:r>
            <a:r>
              <a:rPr lang="en-US" dirty="0" smtClean="0"/>
              <a:t>accepts</a:t>
            </a:r>
          </a:p>
          <a:p>
            <a:pPr marL="1314450" lvl="2" indent="-514350"/>
            <a:r>
              <a:rPr lang="en-US" dirty="0"/>
              <a:t>A</a:t>
            </a:r>
            <a:r>
              <a:rPr lang="en-US" dirty="0" smtClean="0"/>
              <a:t>ccept when </a:t>
            </a:r>
            <a:r>
              <a:rPr lang="en-US" dirty="0"/>
              <a:t>M</a:t>
            </a:r>
            <a:r>
              <a:rPr lang="en-US" baseline="-25000" dirty="0"/>
              <a:t>T </a:t>
            </a:r>
            <a:r>
              <a:rPr lang="en-US" dirty="0" smtClean="0"/>
              <a:t>rejects.</a:t>
            </a:r>
          </a:p>
        </p:txBody>
      </p:sp>
    </p:spTree>
    <p:extLst>
      <p:ext uri="{BB962C8B-B14F-4D97-AF65-F5344CB8AC3E}">
        <p14:creationId xmlns:p14="http://schemas.microsoft.com/office/powerpoint/2010/main" val="25683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533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very best AND </a:t>
            </a:r>
            <a:r>
              <a:rPr lang="en-US" b="1" dirty="0" smtClean="0">
                <a:solidFill>
                  <a:schemeClr val="accent2"/>
                </a:solidFill>
              </a:rPr>
              <a:t>fastest/most efficient</a:t>
            </a:r>
            <a:r>
              <a:rPr lang="en-US" dirty="0" smtClean="0"/>
              <a:t> way to </a:t>
            </a:r>
            <a:r>
              <a:rPr lang="en-US" i="1" dirty="0" smtClean="0"/>
              <a:t>really </a:t>
            </a:r>
            <a:r>
              <a:rPr lang="en-US" dirty="0" smtClean="0"/>
              <a:t>understand reduction from A</a:t>
            </a:r>
            <a:r>
              <a:rPr lang="en-US" baseline="-25000" dirty="0" smtClean="0"/>
              <a:t>TM</a:t>
            </a:r>
            <a:r>
              <a:rPr lang="en-US" dirty="0" smtClean="0"/>
              <a:t> proofs?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Don’t bother with this tutorial! Instead:</a:t>
            </a:r>
          </a:p>
          <a:p>
            <a:r>
              <a:rPr lang="en-US" dirty="0" smtClean="0"/>
              <a:t>Take all the examples we did in class, and write a formal 2-part correctness proof for each example</a:t>
            </a:r>
          </a:p>
          <a:p>
            <a:r>
              <a:rPr lang="en-US" dirty="0" smtClean="0"/>
              <a:t>Recall correctness proofs look like this:</a:t>
            </a:r>
          </a:p>
          <a:p>
            <a:pPr lvl="1"/>
            <a:r>
              <a:rPr lang="en-US" dirty="0" smtClean="0"/>
              <a:t>Let &lt;</a:t>
            </a:r>
            <a:r>
              <a:rPr lang="en-US" dirty="0" err="1" smtClean="0"/>
              <a:t>M</a:t>
            </a:r>
            <a:r>
              <a:rPr lang="en-US" baseline="-25000" dirty="0" err="1" smtClean="0"/>
              <a:t>yes</a:t>
            </a:r>
            <a:r>
              <a:rPr lang="en-US" dirty="0" err="1" smtClean="0"/>
              <a:t>,w</a:t>
            </a:r>
            <a:r>
              <a:rPr lang="en-US" baseline="-25000" dirty="0" err="1" smtClean="0"/>
              <a:t>yes</a:t>
            </a:r>
            <a:r>
              <a:rPr lang="en-US" dirty="0" smtClean="0"/>
              <a:t>&gt; be a string that is </a:t>
            </a:r>
            <a:r>
              <a:rPr lang="en-US" dirty="0"/>
              <a:t>in </a:t>
            </a:r>
            <a:r>
              <a:rPr lang="en-US" dirty="0" smtClean="0"/>
              <a:t>A</a:t>
            </a:r>
            <a:r>
              <a:rPr lang="en-US" baseline="-25000" dirty="0" smtClean="0"/>
              <a:t>TM</a:t>
            </a:r>
            <a:r>
              <a:rPr lang="en-US" dirty="0" smtClean="0"/>
              <a:t>, then…(explain step by step how we arrive at accepting the string </a:t>
            </a:r>
            <a:r>
              <a:rPr lang="en-US" dirty="0"/>
              <a:t>&lt;</a:t>
            </a:r>
            <a:r>
              <a:rPr lang="en-US" dirty="0" err="1"/>
              <a:t>M</a:t>
            </a:r>
            <a:r>
              <a:rPr lang="en-US" baseline="-25000" dirty="0" err="1"/>
              <a:t>yes</a:t>
            </a:r>
            <a:r>
              <a:rPr lang="en-US" dirty="0" err="1"/>
              <a:t>,w</a:t>
            </a:r>
            <a:r>
              <a:rPr lang="en-US" baseline="-25000" dirty="0" err="1"/>
              <a:t>yes</a:t>
            </a:r>
            <a:r>
              <a:rPr lang="en-US" dirty="0" smtClean="0"/>
              <a:t>&gt;)</a:t>
            </a:r>
          </a:p>
          <a:p>
            <a:pPr lvl="1"/>
            <a:r>
              <a:rPr lang="en-US" dirty="0"/>
              <a:t>Let &lt;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no</a:t>
            </a:r>
            <a:r>
              <a:rPr lang="en-US" dirty="0" err="1" smtClean="0"/>
              <a:t>,w</a:t>
            </a:r>
            <a:r>
              <a:rPr lang="en-US" baseline="-25000" dirty="0" err="1" smtClean="0"/>
              <a:t>no</a:t>
            </a:r>
            <a:r>
              <a:rPr lang="en-US" dirty="0" smtClean="0"/>
              <a:t>&gt; </a:t>
            </a:r>
            <a:r>
              <a:rPr lang="en-US" dirty="0"/>
              <a:t>be a string that </a:t>
            </a:r>
            <a:r>
              <a:rPr lang="en-US" dirty="0" smtClean="0"/>
              <a:t>is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in A</a:t>
            </a:r>
            <a:r>
              <a:rPr lang="en-US" baseline="-25000" dirty="0"/>
              <a:t>TM</a:t>
            </a:r>
            <a:r>
              <a:rPr lang="en-US" dirty="0"/>
              <a:t>, then</a:t>
            </a:r>
            <a:r>
              <a:rPr lang="en-US" dirty="0" smtClean="0"/>
              <a:t>…</a:t>
            </a:r>
            <a:r>
              <a:rPr lang="en-US" dirty="0"/>
              <a:t>(explain step by step how we arrive at </a:t>
            </a:r>
            <a:r>
              <a:rPr lang="en-US" dirty="0" smtClean="0"/>
              <a:t>rejecting </a:t>
            </a:r>
            <a:r>
              <a:rPr lang="en-US" dirty="0"/>
              <a:t>the string &lt;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no</a:t>
            </a:r>
            <a:r>
              <a:rPr lang="en-US" dirty="0" err="1" smtClean="0"/>
              <a:t>,w</a:t>
            </a:r>
            <a:r>
              <a:rPr lang="en-US" baseline="-25000" dirty="0" err="1" smtClean="0"/>
              <a:t>no</a:t>
            </a:r>
            <a:r>
              <a:rPr lang="en-US" dirty="0" smtClean="0"/>
              <a:t>&gt;)</a:t>
            </a:r>
            <a:endParaRPr lang="en-US" dirty="0"/>
          </a:p>
          <a:p>
            <a:r>
              <a:rPr lang="en-US" dirty="0" smtClean="0"/>
              <a:t>This may sound like awful, cruel advice. But I honestly believe that tracing the progress of these constructions repeatedly can help you have that “aha!” moment as to how they work</a:t>
            </a:r>
          </a:p>
        </p:txBody>
      </p:sp>
    </p:spTree>
    <p:extLst>
      <p:ext uri="{BB962C8B-B14F-4D97-AF65-F5344CB8AC3E}">
        <p14:creationId xmlns:p14="http://schemas.microsoft.com/office/powerpoint/2010/main" val="259313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Reduction from A</a:t>
            </a:r>
            <a:r>
              <a:rPr lang="en-US" baseline="-25000" dirty="0" smtClean="0"/>
              <a:t>TM  </a:t>
            </a:r>
            <a:r>
              <a:rPr lang="en-US" dirty="0" smtClean="0"/>
              <a:t>Proofs May Seem Complicated, But They Typically Follow A Few Simple Steps!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example on the next page illustrates the classic approach</a:t>
            </a:r>
          </a:p>
          <a:p>
            <a:r>
              <a:rPr lang="en-US" dirty="0" smtClean="0"/>
              <a:t>We did this example in class, so it should be familiar</a:t>
            </a:r>
          </a:p>
          <a:p>
            <a:r>
              <a:rPr lang="en-US" dirty="0" smtClean="0"/>
              <a:t>Take a moment to read over it again</a:t>
            </a:r>
          </a:p>
          <a:p>
            <a:pPr lvl="1"/>
            <a:r>
              <a:rPr lang="en-US" dirty="0" smtClean="0"/>
              <a:t>I’ve noted classic attributes of this kind of problem using ink</a:t>
            </a:r>
          </a:p>
          <a:p>
            <a:pPr lvl="1"/>
            <a:r>
              <a:rPr lang="en-US" dirty="0" smtClean="0"/>
              <a:t>After you read it, then we’ll talk about what is going on conceptually</a:t>
            </a:r>
          </a:p>
        </p:txBody>
      </p:sp>
    </p:spTree>
    <p:extLst>
      <p:ext uri="{BB962C8B-B14F-4D97-AF65-F5344CB8AC3E}">
        <p14:creationId xmlns:p14="http://schemas.microsoft.com/office/powerpoint/2010/main" val="194230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err="1"/>
              <a:t>Thm</a:t>
            </a:r>
            <a:r>
              <a:rPr lang="en-US" sz="3600" dirty="0"/>
              <a:t>. T = {&lt;M&gt; | M is a TM and both “101” and “111” are in L(M)} is </a:t>
            </a:r>
            <a:r>
              <a:rPr lang="en-US" sz="3600" dirty="0" err="1"/>
              <a:t>undecidable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9096" y="1524000"/>
            <a:ext cx="8229600" cy="350519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Proof by contradiction: (Reduce from A</a:t>
            </a:r>
            <a:r>
              <a:rPr lang="en-US" sz="2200" baseline="-25000" dirty="0"/>
              <a:t>TM</a:t>
            </a:r>
            <a:r>
              <a:rPr lang="en-US" sz="2200" dirty="0"/>
              <a:t>.)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Assume T is decidable by TM M</a:t>
            </a:r>
            <a:r>
              <a:rPr lang="en-US" sz="2200" baseline="-25000" dirty="0"/>
              <a:t>T</a:t>
            </a:r>
            <a:r>
              <a:rPr lang="en-US" sz="2200" dirty="0"/>
              <a:t>. Use M</a:t>
            </a:r>
            <a:r>
              <a:rPr lang="en-US" sz="2200" baseline="-25000" dirty="0"/>
              <a:t>T</a:t>
            </a:r>
            <a:r>
              <a:rPr lang="en-US" sz="2200" dirty="0"/>
              <a:t> to construct TM X that decides A</a:t>
            </a:r>
            <a:r>
              <a:rPr lang="en-US" sz="2200" baseline="-25000" dirty="0"/>
              <a:t>TM</a:t>
            </a:r>
            <a:r>
              <a:rPr lang="en-US" sz="2200" dirty="0"/>
              <a:t>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X(&lt;</a:t>
            </a:r>
            <a:r>
              <a:rPr lang="en-US" sz="2200" dirty="0" err="1"/>
              <a:t>M,w</a:t>
            </a:r>
            <a:r>
              <a:rPr lang="en-US" sz="2200" dirty="0" smtClean="0"/>
              <a:t>&gt;):</a:t>
            </a:r>
            <a:endParaRPr lang="en-US" sz="2200" dirty="0"/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 smtClean="0"/>
              <a:t>Construct Z(s):</a:t>
            </a:r>
            <a:endParaRPr lang="en-US" sz="2000" dirty="0"/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 smtClean="0"/>
              <a:t>If s != “111” and s != “101” then reject.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 smtClean="0"/>
              <a:t>Else</a:t>
            </a:r>
            <a:r>
              <a:rPr lang="en-US" sz="1700" dirty="0"/>
              <a:t>: Run M(w), if it accepts then accept. If it rejects then reject (might loop in which case obviously Z loops).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Run M</a:t>
            </a:r>
            <a:r>
              <a:rPr lang="en-US" sz="2000" baseline="-25000" dirty="0"/>
              <a:t>T</a:t>
            </a:r>
            <a:r>
              <a:rPr lang="en-US" sz="2000" dirty="0"/>
              <a:t>(&lt;Z&gt;). If it accepts then accept, otherwise reject.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But A</a:t>
            </a:r>
            <a:r>
              <a:rPr lang="en-US" sz="2200" baseline="-25000" dirty="0"/>
              <a:t>TM</a:t>
            </a:r>
            <a:r>
              <a:rPr lang="en-US" sz="2200" dirty="0"/>
              <a:t> is </a:t>
            </a:r>
            <a:r>
              <a:rPr lang="en-US" sz="2200" dirty="0" err="1"/>
              <a:t>undecidable</a:t>
            </a:r>
            <a:r>
              <a:rPr lang="en-US" sz="2200" dirty="0"/>
              <a:t>, a contradiction. So the assumption is false and T is </a:t>
            </a:r>
            <a:r>
              <a:rPr lang="en-US" sz="2200" dirty="0" err="1"/>
              <a:t>undecidable</a:t>
            </a:r>
            <a:r>
              <a:rPr lang="en-US" sz="2200" dirty="0"/>
              <a:t>. QED.</a:t>
            </a:r>
          </a:p>
        </p:txBody>
      </p:sp>
      <p:sp>
        <p:nvSpPr>
          <p:cNvPr id="4" name="Slide Number Placeholder 3"/>
          <p:cNvSpPr txBox="1"/>
          <p:nvPr>
            <p:custDataLst>
              <p:tags r:id="rId3"/>
            </p:custDataLst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7D8DBE-3DC5-4AB8-AB66-E6BA88C55328}" type="slidenum">
              <a:t>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04796" y="5257800"/>
            <a:ext cx="8458200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5BD3"/>
                </a:solidFill>
                <a:uFillTx/>
                <a:latin typeface="Calibri"/>
              </a:rPr>
              <a:t>What is L(Z)?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(a)  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 			(b) {“101”, “111”}</a:t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{“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101”,”111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”}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M(w)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accepts,</a:t>
            </a:r>
            <a:r>
              <a:rPr lang="en-US" sz="18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otherwise </a:t>
            </a:r>
            <a:r>
              <a:rPr lang="en-US" dirty="0">
                <a:solidFill>
                  <a:srgbClr val="000000"/>
                </a:solidFill>
              </a:rPr>
              <a:t>empty </a:t>
            </a:r>
            <a:r>
              <a:rPr lang="en-US" dirty="0" smtClean="0">
                <a:solidFill>
                  <a:srgbClr val="000000"/>
                </a:solidFill>
              </a:rPr>
              <a:t>set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(d)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 if M(w) accepts, and {“101”,”111”} if M(w) does not accept</a:t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370851" y="-54309"/>
              <a:ext cx="8610480" cy="3383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811" y="-61509"/>
                <a:ext cx="8630640" cy="34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7729611" y="395691"/>
              <a:ext cx="1270080" cy="7678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14851" y="390651"/>
                <a:ext cx="129852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6" name="Ink 225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7207611" y="3124491"/>
              <a:ext cx="3960" cy="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9" name="Ink 248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1680531" y="4037811"/>
              <a:ext cx="7237800" cy="27205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5771" y="4023051"/>
                <a:ext cx="7264800" cy="27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9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M</a:t>
            </a:r>
            <a:r>
              <a:rPr lang="en-US" baseline="-25000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66800"/>
            <a:ext cx="8229600" cy="3276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magical tool we have to work with in a reduction proof is the decider that we assume exists, in this case M</a:t>
            </a:r>
            <a:r>
              <a:rPr lang="en-US" baseline="-25000" dirty="0" smtClean="0"/>
              <a:t>T</a:t>
            </a:r>
            <a:endParaRPr lang="en-US" dirty="0" smtClean="0"/>
          </a:p>
          <a:p>
            <a:r>
              <a:rPr lang="en-US" dirty="0" smtClean="0"/>
              <a:t>This M</a:t>
            </a:r>
            <a:r>
              <a:rPr lang="en-US" baseline="-25000" dirty="0" smtClean="0"/>
              <a:t>T</a:t>
            </a:r>
            <a:r>
              <a:rPr lang="en-US" dirty="0" smtClean="0"/>
              <a:t>—and all M</a:t>
            </a:r>
            <a:r>
              <a:rPr lang="en-US" baseline="-25000" dirty="0" smtClean="0"/>
              <a:t>T</a:t>
            </a:r>
            <a:r>
              <a:rPr lang="en-US" dirty="0" smtClean="0"/>
              <a:t>’s in A</a:t>
            </a:r>
            <a:r>
              <a:rPr lang="en-US" baseline="-25000" dirty="0" smtClean="0"/>
              <a:t>TM</a:t>
            </a:r>
            <a:r>
              <a:rPr lang="en-US" dirty="0" smtClean="0"/>
              <a:t> reduction proofs of this kind—can distinguish between two kinds of TM’s:</a:t>
            </a:r>
          </a:p>
          <a:p>
            <a:pPr lvl="1"/>
            <a:r>
              <a:rPr lang="en-US" dirty="0" smtClean="0"/>
              <a:t>Those TMs whose languages have some property</a:t>
            </a:r>
          </a:p>
          <a:p>
            <a:pPr lvl="1"/>
            <a:r>
              <a:rPr lang="en-US" dirty="0" smtClean="0"/>
              <a:t>Those TMs whose languages do not have that property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43000" y="4419600"/>
            <a:ext cx="4191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2209800" y="4648200"/>
            <a:ext cx="2095500" cy="1828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5695971" y="4222131"/>
              <a:ext cx="3305520" cy="2238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1931" y="4215651"/>
                <a:ext cx="333324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Ink 91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22451" y="3275691"/>
              <a:ext cx="748800" cy="32605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131" y="3261291"/>
                <a:ext cx="771480" cy="32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" name="Ink 127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897171" y="4518771"/>
              <a:ext cx="1842840" cy="11462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931" y="4509771"/>
                <a:ext cx="186984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9" name="Ink 128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780171" y="5721171"/>
              <a:ext cx="851400" cy="5641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211" y="5707491"/>
                <a:ext cx="8791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0" name="Ink 129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3917571" y="4673571"/>
              <a:ext cx="1925280" cy="8618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3891" y="4660971"/>
                <a:ext cx="195120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1" name="Ink 130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4830171" y="5570691"/>
              <a:ext cx="1197360" cy="5241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7571" y="5560251"/>
                <a:ext cx="122040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18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066800"/>
            <a:ext cx="8544291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There’s a reason I always ask in class: “What is L(Z)?”—it’s the key to all of this!</a:t>
            </a:r>
          </a:p>
          <a:p>
            <a:r>
              <a:rPr lang="en-US" dirty="0" smtClean="0"/>
              <a:t>We want to design a Z such that:</a:t>
            </a:r>
          </a:p>
          <a:p>
            <a:pPr lvl="1"/>
            <a:r>
              <a:rPr lang="en-US" dirty="0" smtClean="0"/>
              <a:t>If M(w) accepts, L(Z) has some property</a:t>
            </a:r>
          </a:p>
          <a:p>
            <a:pPr lvl="1"/>
            <a:r>
              <a:rPr lang="en-US" dirty="0" smtClean="0"/>
              <a:t>If M(w) </a:t>
            </a:r>
            <a:r>
              <a:rPr lang="en-US" dirty="0" err="1" smtClean="0"/>
              <a:t>rej</a:t>
            </a:r>
            <a:r>
              <a:rPr lang="en-US" dirty="0"/>
              <a:t> </a:t>
            </a:r>
            <a:r>
              <a:rPr lang="en-US" dirty="0" smtClean="0"/>
              <a:t>or loops, L(Z) does not have that property</a:t>
            </a:r>
          </a:p>
          <a:p>
            <a:r>
              <a:rPr lang="en-US" dirty="0" smtClean="0"/>
              <a:t>Now M</a:t>
            </a:r>
            <a:r>
              <a:rPr lang="en-US" baseline="-25000" dirty="0" smtClean="0"/>
              <a:t>T</a:t>
            </a:r>
            <a:r>
              <a:rPr lang="en-US" dirty="0" smtClean="0"/>
              <a:t> can distinguish between the two kinds of Z’s—meaning M</a:t>
            </a:r>
            <a:r>
              <a:rPr lang="en-US" baseline="-25000" dirty="0" smtClean="0"/>
              <a:t>T</a:t>
            </a:r>
            <a:r>
              <a:rPr lang="en-US" dirty="0" smtClean="0"/>
              <a:t> can distinguish between M(w) accepts and M(w) </a:t>
            </a:r>
            <a:r>
              <a:rPr lang="en-US" dirty="0" err="1" smtClean="0"/>
              <a:t>rej</a:t>
            </a:r>
            <a:r>
              <a:rPr lang="en-US" dirty="0" smtClean="0"/>
              <a:t> or loops!!! M</a:t>
            </a:r>
            <a:r>
              <a:rPr lang="en-US" baseline="-25000" dirty="0" smtClean="0"/>
              <a:t>T</a:t>
            </a:r>
            <a:r>
              <a:rPr lang="en-US" dirty="0" smtClean="0"/>
              <a:t> helps us decide A</a:t>
            </a:r>
            <a:r>
              <a:rPr lang="en-US" baseline="-25000" dirty="0" smtClean="0"/>
              <a:t>TM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43000" y="4419600"/>
            <a:ext cx="4191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2209800" y="4648200"/>
            <a:ext cx="2095500" cy="1828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8767131" y="5089731"/>
              <a:ext cx="234360" cy="715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54531" y="5083611"/>
                <a:ext cx="2606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22451" y="3275691"/>
              <a:ext cx="748800" cy="32605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31" y="3261291"/>
                <a:ext cx="771480" cy="32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8" name="Ink 127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897171" y="4518771"/>
              <a:ext cx="1842840" cy="11462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4931" y="4509771"/>
                <a:ext cx="186984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" name="Ink 128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780171" y="5721171"/>
              <a:ext cx="851400" cy="5641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211" y="5707491"/>
                <a:ext cx="8791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2009211" y="4045371"/>
              <a:ext cx="3112560" cy="20412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4811" y="4036011"/>
                <a:ext cx="3141000" cy="20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5695971" y="4222131"/>
              <a:ext cx="3116520" cy="2503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1931" y="4215651"/>
                <a:ext cx="3144240" cy="25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3917571" y="4673571"/>
              <a:ext cx="1925280" cy="861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891" y="4660971"/>
                <a:ext cx="195120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4830171" y="5570691"/>
              <a:ext cx="1197360" cy="524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7571" y="5560251"/>
                <a:ext cx="122040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26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design 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hope you have a better understanding now of the “big picture,” but now the question is, “OK, but how do I do that?”</a:t>
            </a:r>
          </a:p>
          <a:p>
            <a:r>
              <a:rPr lang="en-US" dirty="0" smtClean="0"/>
              <a:t>For many languages you want to show are </a:t>
            </a:r>
            <a:r>
              <a:rPr lang="en-US" dirty="0" err="1" smtClean="0"/>
              <a:t>undecidable</a:t>
            </a:r>
            <a:r>
              <a:rPr lang="en-US" dirty="0" smtClean="0"/>
              <a:t>* (*options for some other languages are discussed on a later slide), there are a few simple steps:</a:t>
            </a:r>
          </a:p>
          <a:p>
            <a:pPr lvl="1"/>
            <a:r>
              <a:rPr lang="en-US" dirty="0" smtClean="0"/>
              <a:t>Z(s):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i="1" dirty="0" smtClean="0"/>
              <a:t>(optional—it just makes it easier for me personally to think about Z’s design) reject any strings that are “extra” so you only have a few strings left to deal with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needed, accept a few strings that will make L(Z) </a:t>
            </a:r>
            <a:r>
              <a:rPr lang="en-US" i="1" dirty="0" smtClean="0"/>
              <a:t>not </a:t>
            </a:r>
            <a:r>
              <a:rPr lang="en-US" dirty="0" smtClean="0"/>
              <a:t>have the property M</a:t>
            </a:r>
            <a:r>
              <a:rPr lang="en-US" baseline="-25000" dirty="0" smtClean="0"/>
              <a:t>T</a:t>
            </a:r>
            <a:r>
              <a:rPr lang="en-US" dirty="0" smtClean="0"/>
              <a:t> tests for (you may not need step 2, if L(Z) = {} is an L(Z) that does </a:t>
            </a:r>
            <a:r>
              <a:rPr lang="en-US" i="1" dirty="0" smtClean="0"/>
              <a:t>not </a:t>
            </a:r>
            <a:r>
              <a:rPr lang="en-US" dirty="0" smtClean="0"/>
              <a:t>have the </a:t>
            </a:r>
            <a:r>
              <a:rPr lang="en-US" dirty="0"/>
              <a:t>property M</a:t>
            </a:r>
            <a:r>
              <a:rPr lang="en-US" baseline="-25000" dirty="0"/>
              <a:t>T</a:t>
            </a:r>
            <a:r>
              <a:rPr lang="en-US" dirty="0" smtClean="0"/>
              <a:t> tests for)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Accept more strings </a:t>
            </a:r>
            <a:r>
              <a:rPr lang="en-US" b="1" dirty="0" smtClean="0"/>
              <a:t>if</a:t>
            </a:r>
            <a:r>
              <a:rPr lang="en-US" dirty="0" smtClean="0"/>
              <a:t> M(w) accepts (if M(w) rejects then reject)—make sure that step 3 will make L(Z) </a:t>
            </a:r>
            <a:r>
              <a:rPr lang="en-US" i="1" dirty="0" smtClean="0"/>
              <a:t>have </a:t>
            </a:r>
            <a:r>
              <a:rPr lang="en-US" dirty="0" smtClean="0"/>
              <a:t>the property M</a:t>
            </a:r>
            <a:r>
              <a:rPr lang="en-US" baseline="-25000" dirty="0" smtClean="0"/>
              <a:t>T</a:t>
            </a:r>
            <a:r>
              <a:rPr lang="en-US" dirty="0" smtClean="0"/>
              <a:t> tests for (could involve accepting all strings if M(w) accepts—the following examples show this—or only accepting particular strings if M(w) accepts)</a:t>
            </a:r>
          </a:p>
          <a:p>
            <a:pPr marL="571500" indent="-457200"/>
            <a:r>
              <a:rPr lang="en-US" dirty="0" smtClean="0"/>
              <a:t>On the next two slides, Z is labeled with these 1,2,3 steps so you can see how it works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5240" y="3733800"/>
            <a:ext cx="12192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52400" y="3810000"/>
            <a:ext cx="685800" cy="7252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998331" y="3843171"/>
              <a:ext cx="929880" cy="512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6811" y="3832011"/>
                <a:ext cx="9507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43691" y="4761891"/>
              <a:ext cx="983160" cy="605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5051" y="4752171"/>
                <a:ext cx="9982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582531" y="4216491"/>
              <a:ext cx="1408680" cy="908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9931" y="4203891"/>
                <a:ext cx="143028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5450760" y="2743200"/>
              <a:ext cx="1864440" cy="435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7880" y="2735280"/>
                <a:ext cx="18799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619251" y="4092651"/>
              <a:ext cx="1304640" cy="7362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051" y="4084371"/>
                <a:ext cx="13158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>
                <p:custDataLst>
                  <p:tags r:id="rId10"/>
                </p:custDataLst>
              </p14:nvPr>
            </p14:nvContentPartPr>
            <p14:xfrm>
              <a:off x="6384291" y="4667211"/>
              <a:ext cx="720720" cy="892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1771" y="4657813"/>
                <a:ext cx="727200" cy="10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7013211" y="4679811"/>
              <a:ext cx="998640" cy="604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10331" y="4673331"/>
                <a:ext cx="10040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/>
              <p14:cNvContentPartPr/>
              <p14:nvPr>
                <p:custDataLst>
                  <p:tags r:id="rId12"/>
                </p:custDataLst>
              </p14:nvPr>
            </p14:nvContentPartPr>
            <p14:xfrm>
              <a:off x="816531" y="2723931"/>
              <a:ext cx="6229440" cy="19904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3571" y="2710611"/>
                <a:ext cx="625248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19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err="1"/>
              <a:t>Thm</a:t>
            </a:r>
            <a:r>
              <a:rPr lang="en-US" sz="3600" dirty="0"/>
              <a:t>. T = {&lt;M&gt; | M is a TM and both “101” and “111” are in L(M)} is </a:t>
            </a:r>
            <a:r>
              <a:rPr lang="en-US" sz="3600" dirty="0" err="1"/>
              <a:t>undecidable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350519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Proof by contradiction: (Reduce from A</a:t>
            </a:r>
            <a:r>
              <a:rPr lang="en-US" sz="2200" baseline="-25000" dirty="0"/>
              <a:t>TM</a:t>
            </a:r>
            <a:r>
              <a:rPr lang="en-US" sz="2200" dirty="0"/>
              <a:t>.)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Assume T is decidable by TM M</a:t>
            </a:r>
            <a:r>
              <a:rPr lang="en-US" sz="2200" baseline="-25000" dirty="0"/>
              <a:t>T</a:t>
            </a:r>
            <a:r>
              <a:rPr lang="en-US" sz="2200" dirty="0"/>
              <a:t>. Use M</a:t>
            </a:r>
            <a:r>
              <a:rPr lang="en-US" sz="2200" baseline="-25000" dirty="0"/>
              <a:t>T</a:t>
            </a:r>
            <a:r>
              <a:rPr lang="en-US" sz="2200" dirty="0"/>
              <a:t> to construct TM X that decides A</a:t>
            </a:r>
            <a:r>
              <a:rPr lang="en-US" sz="2200" baseline="-25000" dirty="0"/>
              <a:t>TM</a:t>
            </a:r>
            <a:r>
              <a:rPr lang="en-US" sz="2200" dirty="0"/>
              <a:t>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X(&lt;</a:t>
            </a:r>
            <a:r>
              <a:rPr lang="en-US" sz="2200" dirty="0" err="1"/>
              <a:t>M,w</a:t>
            </a:r>
            <a:r>
              <a:rPr lang="en-US" sz="2200" dirty="0"/>
              <a:t>&gt;):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Construct </a:t>
            </a:r>
            <a:r>
              <a:rPr lang="en-US" sz="2000" dirty="0" smtClean="0"/>
              <a:t>Z(s):</a:t>
            </a:r>
            <a:endParaRPr lang="en-US" sz="2000" dirty="0"/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/>
              <a:t>If </a:t>
            </a:r>
            <a:r>
              <a:rPr lang="en-US" sz="1700" dirty="0" smtClean="0"/>
              <a:t>s </a:t>
            </a:r>
            <a:r>
              <a:rPr lang="en-US" sz="1700" dirty="0"/>
              <a:t>!= “111” and </a:t>
            </a:r>
            <a:r>
              <a:rPr lang="en-US" sz="1700" dirty="0" smtClean="0"/>
              <a:t>s </a:t>
            </a:r>
            <a:r>
              <a:rPr lang="en-US" sz="1700" dirty="0"/>
              <a:t>!= “101” then reject</a:t>
            </a:r>
            <a:r>
              <a:rPr lang="en-US" sz="1700" dirty="0" smtClean="0"/>
              <a:t>.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 smtClean="0"/>
              <a:t>Else</a:t>
            </a:r>
            <a:r>
              <a:rPr lang="en-US" sz="1700" dirty="0"/>
              <a:t>: Run M(w), if it accepts then accept. If it rejects then reject (might loop in which case obviously Z loops).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Run M</a:t>
            </a:r>
            <a:r>
              <a:rPr lang="en-US" sz="2000" baseline="-25000" dirty="0"/>
              <a:t>T</a:t>
            </a:r>
            <a:r>
              <a:rPr lang="en-US" sz="2000" dirty="0"/>
              <a:t>(&lt;Z&gt;). If it accepts then accept, otherwise reject.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But A</a:t>
            </a:r>
            <a:r>
              <a:rPr lang="en-US" sz="2200" baseline="-25000" dirty="0"/>
              <a:t>TM</a:t>
            </a:r>
            <a:r>
              <a:rPr lang="en-US" sz="2200" dirty="0"/>
              <a:t> is </a:t>
            </a:r>
            <a:r>
              <a:rPr lang="en-US" sz="2200" dirty="0" err="1"/>
              <a:t>undecidable</a:t>
            </a:r>
            <a:r>
              <a:rPr lang="en-US" sz="2200" dirty="0"/>
              <a:t>, a contradiction. So the assumption is false and T is </a:t>
            </a:r>
            <a:r>
              <a:rPr lang="en-US" sz="2200" dirty="0" err="1"/>
              <a:t>undecidable</a:t>
            </a:r>
            <a:r>
              <a:rPr lang="en-US" sz="2200" dirty="0"/>
              <a:t>. QED.</a:t>
            </a:r>
          </a:p>
        </p:txBody>
      </p:sp>
      <p:sp>
        <p:nvSpPr>
          <p:cNvPr id="4" name="Slide Number Placeholder 3"/>
          <p:cNvSpPr txBox="1"/>
          <p:nvPr>
            <p:custDataLst>
              <p:tags r:id="rId3"/>
            </p:custDataLst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7D8DBE-3DC5-4AB8-AB66-E6BA88C55328}" type="slidenum"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04796" y="5257800"/>
            <a:ext cx="8458200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5BD3"/>
                </a:solidFill>
                <a:uFillTx/>
                <a:latin typeface="Calibri"/>
              </a:rPr>
              <a:t>What is L(Z)?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(a)  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 			(b) {“101”, “111”}</a:t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{“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101”,”111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”}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M(w)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accepts,</a:t>
            </a:r>
            <a:r>
              <a:rPr lang="en-US" sz="18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otherwise </a:t>
            </a:r>
            <a:r>
              <a:rPr lang="en-US" dirty="0">
                <a:solidFill>
                  <a:srgbClr val="000000"/>
                </a:solidFill>
              </a:rPr>
              <a:t>empty </a:t>
            </a:r>
            <a:r>
              <a:rPr lang="en-US" dirty="0" smtClean="0">
                <a:solidFill>
                  <a:srgbClr val="000000"/>
                </a:solidFill>
              </a:rPr>
              <a:t>set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(d)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 if M(w) accepts, and {“101”,”111”} if M(w) does not accept</a:t>
            </a:r>
            <a:b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1240251" y="2648211"/>
              <a:ext cx="4263840" cy="773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8011" y="2642091"/>
                <a:ext cx="428904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4510491" y="1823091"/>
              <a:ext cx="4541400" cy="3002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6811" y="1810131"/>
                <a:ext cx="4569120" cy="30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7" name="Ink 96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1447251" y="3478371"/>
              <a:ext cx="4757040" cy="4410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36451" y="3465771"/>
                <a:ext cx="47800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923811" y="3562611"/>
              <a:ext cx="517320" cy="414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0851" y="3551811"/>
                <a:ext cx="5436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/>
              <p14:cNvContentPartPr/>
              <p14:nvPr>
                <p:custDataLst>
                  <p:tags r:id="rId9"/>
                </p:custDataLst>
              </p14:nvPr>
            </p14:nvContentPartPr>
            <p14:xfrm>
              <a:off x="1117851" y="3632811"/>
              <a:ext cx="205560" cy="2228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9571" y="3620571"/>
                <a:ext cx="22716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2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/>
              <a:t>Thm. T = {&lt;M&gt; | M is a TM that accepts w</a:t>
            </a:r>
            <a:r>
              <a:rPr lang="en-US" sz="3600" i="1" baseline="30000"/>
              <a:t>R</a:t>
            </a:r>
            <a:r>
              <a:rPr lang="en-US" sz="3600"/>
              <a:t> whenever it accepts w} is undecidable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Proof by contradiction: (Reduce from A</a:t>
            </a:r>
            <a:r>
              <a:rPr lang="en-US" sz="2200" baseline="-25000" dirty="0"/>
              <a:t>TM</a:t>
            </a:r>
            <a:r>
              <a:rPr lang="en-US" sz="2200" dirty="0"/>
              <a:t>.)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Assume T is decidable by TM M</a:t>
            </a:r>
            <a:r>
              <a:rPr lang="en-US" sz="2200" baseline="-25000" dirty="0"/>
              <a:t>T</a:t>
            </a:r>
            <a:r>
              <a:rPr lang="en-US" sz="2200" dirty="0"/>
              <a:t>. Use M</a:t>
            </a:r>
            <a:r>
              <a:rPr lang="en-US" sz="2200" baseline="-25000" dirty="0"/>
              <a:t>T</a:t>
            </a:r>
            <a:r>
              <a:rPr lang="en-US" sz="2200" dirty="0"/>
              <a:t> to construct TM X that decides A</a:t>
            </a:r>
            <a:r>
              <a:rPr lang="en-US" sz="2200" baseline="-25000" dirty="0"/>
              <a:t>TM</a:t>
            </a:r>
            <a:r>
              <a:rPr lang="en-US" sz="2200" dirty="0"/>
              <a:t>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/>
              <a:t>X(&lt;</a:t>
            </a:r>
            <a:r>
              <a:rPr lang="en-US" sz="2200" dirty="0" err="1"/>
              <a:t>M,w</a:t>
            </a:r>
            <a:r>
              <a:rPr lang="en-US" sz="2200" dirty="0"/>
              <a:t>&gt;):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Construct </a:t>
            </a:r>
            <a:r>
              <a:rPr lang="en-US" sz="2000" dirty="0" smtClean="0"/>
              <a:t>Z(s):</a:t>
            </a:r>
            <a:endParaRPr lang="en-US" sz="2000" dirty="0"/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/>
              <a:t>If </a:t>
            </a:r>
            <a:r>
              <a:rPr lang="en-US" sz="1700" dirty="0" smtClean="0"/>
              <a:t>s </a:t>
            </a:r>
            <a:r>
              <a:rPr lang="en-US" sz="1700" dirty="0"/>
              <a:t>!= “01” and </a:t>
            </a:r>
            <a:r>
              <a:rPr lang="en-US" sz="1700" dirty="0" smtClean="0"/>
              <a:t>s != </a:t>
            </a:r>
            <a:r>
              <a:rPr lang="en-US" sz="1700" dirty="0"/>
              <a:t>“10” then reject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700" dirty="0"/>
              <a:t>If </a:t>
            </a:r>
            <a:r>
              <a:rPr lang="en-US" sz="1700" dirty="0" smtClean="0"/>
              <a:t>s </a:t>
            </a:r>
            <a:r>
              <a:rPr lang="en-US" sz="1700" dirty="0"/>
              <a:t>== “01” accept</a:t>
            </a:r>
          </a:p>
          <a:p>
            <a:pPr lvl="2">
              <a:lnSpc>
                <a:spcPct val="80000"/>
              </a:lnSpc>
              <a:spcBef>
                <a:spcPts val="400"/>
              </a:spcBef>
            </a:pPr>
            <a:r>
              <a:rPr lang="en-US" sz="1800" dirty="0" smtClean="0"/>
              <a:t>Run M(w), if it accepts then accept. If it rejects then reject (might loop in which case obviously Z loops).</a:t>
            </a:r>
            <a:endParaRPr lang="en-US" sz="1700" dirty="0"/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dirty="0"/>
              <a:t>Run M</a:t>
            </a:r>
            <a:r>
              <a:rPr lang="en-US" sz="2000" baseline="-25000" dirty="0"/>
              <a:t>T</a:t>
            </a:r>
            <a:r>
              <a:rPr lang="en-US" sz="2000" dirty="0"/>
              <a:t>(&lt;Z&gt;). If it accepts then accept, otherwise reject.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200" dirty="0" smtClean="0"/>
              <a:t>But </a:t>
            </a:r>
            <a:r>
              <a:rPr lang="en-US" sz="2200" dirty="0"/>
              <a:t>A</a:t>
            </a:r>
            <a:r>
              <a:rPr lang="en-US" sz="2200" baseline="-25000" dirty="0"/>
              <a:t>TM</a:t>
            </a:r>
            <a:r>
              <a:rPr lang="en-US" sz="2200" dirty="0"/>
              <a:t> is </a:t>
            </a:r>
            <a:r>
              <a:rPr lang="en-US" sz="2200" dirty="0" err="1"/>
              <a:t>undecidable</a:t>
            </a:r>
            <a:r>
              <a:rPr lang="en-US" sz="2200" dirty="0"/>
              <a:t>, a contradiction. So the assumption is false and T is </a:t>
            </a:r>
            <a:r>
              <a:rPr lang="en-US" sz="2200" dirty="0" err="1"/>
              <a:t>undecidable</a:t>
            </a:r>
            <a:r>
              <a:rPr lang="en-US" sz="2200" dirty="0"/>
              <a:t>. QED.</a:t>
            </a:r>
          </a:p>
        </p:txBody>
      </p:sp>
      <p:sp>
        <p:nvSpPr>
          <p:cNvPr id="4" name="Slide Number Placeholder 3"/>
          <p:cNvSpPr txBox="1"/>
          <p:nvPr>
            <p:custDataLst>
              <p:tags r:id="rId3"/>
            </p:custDataLst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2B5939-EBD9-4677-AFC9-17075B2668DC}" type="slidenum">
              <a:t>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>
                <p:custDataLst>
                  <p:tags r:id="rId4"/>
                </p:custDataLst>
              </p14:nvPr>
            </p14:nvContentPartPr>
            <p14:xfrm>
              <a:off x="710691" y="2506731"/>
              <a:ext cx="3846600" cy="1282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251" y="2503851"/>
                <a:ext cx="386856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1544811" y="3131691"/>
              <a:ext cx="3574080" cy="334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5811" y="3121611"/>
                <a:ext cx="35946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>
                <p:custDataLst>
                  <p:tags r:id="rId6"/>
                </p:custDataLst>
              </p14:nvPr>
            </p14:nvContentPartPr>
            <p14:xfrm>
              <a:off x="1390371" y="3409251"/>
              <a:ext cx="2162520" cy="326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81371" y="3400611"/>
                <a:ext cx="21819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/>
              <p14:cNvContentPartPr/>
              <p14:nvPr>
                <p:custDataLst>
                  <p:tags r:id="rId7"/>
                </p:custDataLst>
              </p14:nvPr>
            </p14:nvContentPartPr>
            <p14:xfrm>
              <a:off x="1558491" y="3152571"/>
              <a:ext cx="7059960" cy="1066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9851" y="3142131"/>
                <a:ext cx="7080840" cy="10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6735291" y="3206931"/>
              <a:ext cx="186120" cy="235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2411" y="3197931"/>
                <a:ext cx="20124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1180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Tutorial: Reduction from ATM Proofs</vt:lpstr>
      <vt:lpstr>What is the very best AND fastest/most efficient way to really understand reduction from ATM proofs?</vt:lpstr>
      <vt:lpstr>Reduction from ATM  Proofs May Seem Complicated, But They Typically Follow A Few Simple Steps!</vt:lpstr>
      <vt:lpstr>Thm. T = {&lt;M&gt; | M is a TM and both “101” and “111” are in L(M)} is undecidable</vt:lpstr>
      <vt:lpstr>The importance of MT</vt:lpstr>
      <vt:lpstr>The importance of Z</vt:lpstr>
      <vt:lpstr>How do we design Z?</vt:lpstr>
      <vt:lpstr>Thm. T = {&lt;M&gt; | M is a TM and both “101” and “111” are in L(M)} is undecidable</vt:lpstr>
      <vt:lpstr>Thm. T = {&lt;M&gt; | M is a TM that accepts wR whenever it accepts w} is undecidable</vt:lpstr>
      <vt:lpstr>What about that fine print?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Proof HELP!!</dc:title>
  <dc:creator>HP-6</dc:creator>
  <cp:lastModifiedBy>HP-6</cp:lastModifiedBy>
  <cp:revision>18</cp:revision>
  <dcterms:created xsi:type="dcterms:W3CDTF">2011-06-03T18:49:16Z</dcterms:created>
  <dcterms:modified xsi:type="dcterms:W3CDTF">2012-08-25T05:57:10Z</dcterms:modified>
</cp:coreProperties>
</file>