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7" r:id="rId2"/>
    <p:sldId id="288" r:id="rId3"/>
    <p:sldId id="272" r:id="rId4"/>
    <p:sldId id="273" r:id="rId5"/>
    <p:sldId id="274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88C"/>
    <a:srgbClr val="008000"/>
    <a:srgbClr val="005BD3"/>
    <a:srgbClr val="00349E"/>
    <a:srgbClr val="CC0000"/>
    <a:srgbClr val="FF32FF"/>
    <a:srgbClr val="323232"/>
    <a:srgbClr val="FFFFEB"/>
    <a:srgbClr val="FFF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504" autoAdjust="0"/>
    <p:restoredTop sz="88247" autoAdjust="0"/>
  </p:normalViewPr>
  <p:slideViewPr>
    <p:cSldViewPr>
      <p:cViewPr>
        <p:scale>
          <a:sx n="66" d="100"/>
          <a:sy n="66" d="100"/>
        </p:scale>
        <p:origin x="-1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5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</a:p>
          <a:p>
            <a:endParaRPr lang="en-US" dirty="0" smtClean="0"/>
          </a:p>
          <a:p>
            <a:pPr marL="228600" indent="-228600">
              <a:buAutoNum type="alphaLcParenBoth"/>
            </a:pPr>
            <a:r>
              <a:rPr lang="en-US" dirty="0" smtClean="0"/>
              <a:t>and (d) assume there is just one answer</a:t>
            </a:r>
            <a:r>
              <a:rPr lang="en-US" baseline="0" dirty="0" smtClean="0"/>
              <a:t> to this question—but instead it returns a vector of pairwise equality results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Correct. 98==96-&gt;0, 99==99-&gt;1, 96==98-&gt;0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98==96 is not true/1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EBD1D-9036-4391-9980-9EFB63A8F4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8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</a:p>
          <a:p>
            <a:endParaRPr lang="en-US" dirty="0" smtClean="0"/>
          </a:p>
          <a:p>
            <a:pPr marL="228600" indent="-228600">
              <a:buAutoNum type="alphaLcParenBoth"/>
            </a:pPr>
            <a:r>
              <a:rPr lang="en-US" dirty="0" smtClean="0"/>
              <a:t>and (d) assume there is just one answer</a:t>
            </a:r>
            <a:r>
              <a:rPr lang="en-US" baseline="0" dirty="0" smtClean="0"/>
              <a:t> to this question—but instead it returns a vector of pairwise equality results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Correct. 98&lt;=96-&gt;0, 99&lt;=99-&gt;1, 96&lt;=98-&gt;1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98&lt;=96 is not true/1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EBD1D-9036-4391-9980-9EFB63A8F4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0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</a:p>
          <a:p>
            <a:endParaRPr lang="en-US" dirty="0" smtClean="0"/>
          </a:p>
          <a:p>
            <a:r>
              <a:rPr lang="en-US" dirty="0" smtClean="0"/>
              <a:t>x = 7 &lt;= 3 + 4; </a:t>
            </a:r>
            <a:r>
              <a:rPr lang="en-US" baseline="0" dirty="0" smtClean="0"/>
              <a:t>  -&gt; 1</a:t>
            </a:r>
          </a:p>
          <a:p>
            <a:r>
              <a:rPr lang="en-US" baseline="0" dirty="0" smtClean="0"/>
              <a:t>y = 3 ~= 3;  -&gt; 0</a:t>
            </a:r>
          </a:p>
          <a:p>
            <a:r>
              <a:rPr lang="en-US" baseline="0" dirty="0" err="1" smtClean="0"/>
              <a:t>xor</a:t>
            </a:r>
            <a:r>
              <a:rPr lang="en-US" baseline="0" dirty="0" smtClean="0"/>
              <a:t> ( ~(0 &amp; 1),1)  -&gt;  </a:t>
            </a:r>
            <a:r>
              <a:rPr lang="en-US" baseline="0" dirty="0" err="1" smtClean="0"/>
              <a:t>xor</a:t>
            </a:r>
            <a:r>
              <a:rPr lang="en-US" baseline="0" dirty="0" smtClean="0"/>
              <a:t>(1,1)  -&gt;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EBD1D-9036-4391-9980-9EFB63A8F4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9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FB59-50CA-4489-99E6-3464759C71FA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E201-DAA3-4248-90BB-D157F364D15B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737-68EA-4A18-9556-4EF4BE2DFB0E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928F-4C26-4EA9-9079-BE3882199771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3DF9-BCAA-44F9-8FAA-1AD715117C2D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A5ED-0EDC-47BE-BB10-BEF2881600BE}" type="datetime1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E3D4-ED4F-4E2C-A017-B632C6743E41}" type="datetime1">
              <a:rPr lang="en-US" smtClean="0"/>
              <a:t>7/3/2012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EEAE-E967-443C-9B6C-999A9425441D}" type="datetime1">
              <a:rPr lang="en-US" smtClean="0"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7484-5673-4AFC-B4BB-54DF22A6BF25}" type="datetime1">
              <a:rPr lang="en-US" smtClean="0"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2EB1-5D1A-4409-8369-2376A8B6556F}" type="datetime1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5555-940F-479A-BFB4-669E39D16465}" type="datetime1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BB3B-82E8-4961-AB93-D092E0F0AE61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erinstruction4cs.org/" TargetMode="External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0" Type="http://schemas.openxmlformats.org/officeDocument/2006/relationships/hyperlink" Target="http://www.peerinstruction4cs.org/2012/03/29/cs1-in-matlab-peer-instruction-materials/" TargetMode="External"/><Relationship Id="rId4" Type="http://schemas.openxmlformats.org/officeDocument/2006/relationships/tags" Target="../tags/tag5.xml"/><Relationship Id="rId9" Type="http://schemas.openxmlformats.org/officeDocument/2006/relationships/hyperlink" Target="http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labwrap.sourceforge.net/surface-plot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9400" y="-2286000"/>
            <a:ext cx="15011400" cy="1135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209800" y="1295400"/>
            <a:ext cx="4419600" cy="25146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Introduction to Programming in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90600" y="6096000"/>
            <a:ext cx="7391400" cy="838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4374B7"/>
                </a:solidFill>
                <a:latin typeface="Helvetica Neue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Helvetica Neue"/>
                <a:cs typeface="Arial" pitchFamily="34" charset="0"/>
              </a:rPr>
              <a:t>Intro. MATLAB Peer Instruction Lecture Slides by </a:t>
            </a:r>
            <a:r>
              <a:rPr lang="en-US" sz="1400" dirty="0">
                <a:solidFill>
                  <a:srgbClr val="4374B7"/>
                </a:solidFill>
                <a:latin typeface="Helvetica Neue"/>
                <a:cs typeface="Arial" pitchFamily="34" charset="0"/>
                <a:hlinkClick r:id="rId8"/>
              </a:rPr>
              <a:t>Dr. Cynthia Lee, UCSD</a:t>
            </a:r>
            <a:r>
              <a:rPr lang="en-US" sz="1400" dirty="0">
                <a:solidFill>
                  <a:srgbClr val="000000"/>
                </a:solidFill>
                <a:latin typeface="Helvetica Neue"/>
                <a:cs typeface="Arial" pitchFamily="34" charset="0"/>
              </a:rPr>
              <a:t> is licensed under a </a:t>
            </a:r>
            <a:r>
              <a:rPr lang="en-US" sz="1400" dirty="0">
                <a:solidFill>
                  <a:srgbClr val="4374B7"/>
                </a:solidFill>
                <a:latin typeface="Helvetica Neue"/>
                <a:cs typeface="Arial" pitchFamily="34" charset="0"/>
                <a:hlinkClick r:id="rId9"/>
              </a:rPr>
              <a:t>Creative Commons Attribution-</a:t>
            </a:r>
            <a:r>
              <a:rPr lang="en-US" sz="1400" dirty="0" err="1">
                <a:solidFill>
                  <a:srgbClr val="4374B7"/>
                </a:solidFill>
                <a:latin typeface="Helvetica Neue"/>
                <a:cs typeface="Arial" pitchFamily="34" charset="0"/>
                <a:hlinkClick r:id="rId9"/>
              </a:rPr>
              <a:t>NonCommercial</a:t>
            </a:r>
            <a:r>
              <a:rPr lang="en-US" sz="1400" dirty="0">
                <a:solidFill>
                  <a:srgbClr val="4374B7"/>
                </a:solidFill>
                <a:latin typeface="Helvetica Neue"/>
                <a:cs typeface="Arial" pitchFamily="34" charset="0"/>
                <a:hlinkClick r:id="rId9"/>
              </a:rPr>
              <a:t>-</a:t>
            </a:r>
            <a:r>
              <a:rPr lang="en-US" sz="1400" dirty="0" err="1">
                <a:solidFill>
                  <a:srgbClr val="4374B7"/>
                </a:solidFill>
                <a:latin typeface="Helvetica Neue"/>
                <a:cs typeface="Arial" pitchFamily="34" charset="0"/>
                <a:hlinkClick r:id="rId9"/>
              </a:rPr>
              <a:t>ShareAlike</a:t>
            </a:r>
            <a:r>
              <a:rPr lang="en-US" sz="1400" dirty="0">
                <a:solidFill>
                  <a:srgbClr val="4374B7"/>
                </a:solidFill>
                <a:latin typeface="Helvetica Neue"/>
                <a:cs typeface="Arial" pitchFamily="34" charset="0"/>
                <a:hlinkClick r:id="rId9"/>
              </a:rPr>
              <a:t> 3.0 </a:t>
            </a:r>
            <a:r>
              <a:rPr lang="en-US" sz="1400" dirty="0" err="1">
                <a:solidFill>
                  <a:srgbClr val="4374B7"/>
                </a:solidFill>
                <a:latin typeface="Helvetica Neue"/>
                <a:cs typeface="Arial" pitchFamily="34" charset="0"/>
                <a:hlinkClick r:id="rId9"/>
              </a:rPr>
              <a:t>Unported</a:t>
            </a:r>
            <a:r>
              <a:rPr lang="en-US" sz="1400" dirty="0">
                <a:solidFill>
                  <a:srgbClr val="4374B7"/>
                </a:solidFill>
                <a:latin typeface="Helvetica Neue"/>
                <a:cs typeface="Arial" pitchFamily="34" charset="0"/>
                <a:hlinkClick r:id="rId9"/>
              </a:rPr>
              <a:t> License</a:t>
            </a:r>
            <a:r>
              <a:rPr lang="en-US" sz="1400" dirty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Helvetica Neue"/>
                <a:cs typeface="Arial" pitchFamily="34" charset="0"/>
              </a:rPr>
              <a:t>Based on a work at </a:t>
            </a:r>
            <a:r>
              <a:rPr lang="en-US" sz="1400" dirty="0">
                <a:solidFill>
                  <a:srgbClr val="4374B7"/>
                </a:solidFill>
                <a:latin typeface="Helvetica Neue"/>
                <a:cs typeface="Arial" pitchFamily="34" charset="0"/>
                <a:hlinkClick r:id="rId10"/>
              </a:rPr>
              <a:t>www.peerinstruction4cs.org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 descr="Creative Commons License">
            <a:hlinkClick r:id="rId9"/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81" y="5648325"/>
            <a:ext cx="1270819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08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Calibri" pitchFamily="34" charset="0"/>
              <a:buChar char="»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[98 99 96];</a:t>
            </a:r>
          </a:p>
          <a:p>
            <a:pPr>
              <a:buFont typeface="Calibri" pitchFamily="34" charset="0"/>
              <a:buChar char="»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y = [96 99 98];</a:t>
            </a:r>
          </a:p>
          <a:p>
            <a:pPr>
              <a:buFont typeface="Calibri" pitchFamily="34" charset="0"/>
              <a:buChar char="»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== y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Font typeface="Calibri" pitchFamily="34" charset="0"/>
              <a:buChar char="»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Calibri" pitchFamily="34" charset="0"/>
              <a:buChar char="»"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0 1 0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1 1 1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rebuchet MS" pitchFamily="34" charset="0"/>
                <a:cs typeface="Courier New" pitchFamily="49" charset="0"/>
              </a:rPr>
              <a:t>Other/error</a:t>
            </a:r>
            <a:endParaRPr lang="en-US" dirty="0">
              <a:latin typeface="Trebuchet MS" pitchFamily="34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276600"/>
            <a:ext cx="4724400" cy="609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What is printed here?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62000" y="274638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Matrix-to-matrix comparison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5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Calibri" pitchFamily="34" charset="0"/>
              <a:buChar char="»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[98 99 96];</a:t>
            </a:r>
          </a:p>
          <a:p>
            <a:pPr>
              <a:buFont typeface="Calibri" pitchFamily="34" charset="0"/>
              <a:buChar char="»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y = [96 99 98];</a:t>
            </a:r>
          </a:p>
          <a:p>
            <a:pPr>
              <a:buFont typeface="Calibri" pitchFamily="34" charset="0"/>
              <a:buChar char="»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&lt;= y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Font typeface="Calibri" pitchFamily="34" charset="0"/>
              <a:buChar char="»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Calibri" pitchFamily="34" charset="0"/>
              <a:buChar char="»"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0 1 1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1 0 0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Other/error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276600"/>
            <a:ext cx="4724400" cy="609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What is printed here?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62000" y="274638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Matrix-to-matrix comparison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9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compound logical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a = 3;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b = 4;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c = 7;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x = (c &lt;= a + b);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y = (a ~= a);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(~(~x &amp; ~y),x)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result of this code?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Other/error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8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17124</TotalTime>
  <Words>284</Words>
  <Application>Microsoft Office PowerPoint</Application>
  <PresentationFormat>On-screen Show (4:3)</PresentationFormat>
  <Paragraphs>65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Programming in MATLAB</vt:lpstr>
      <vt:lpstr>Comparison Operators</vt:lpstr>
      <vt:lpstr>What is printed here?</vt:lpstr>
      <vt:lpstr>What is printed here?</vt:lpstr>
      <vt:lpstr>Analyzing compound logical expressions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HP-6</cp:lastModifiedBy>
  <cp:revision>194</cp:revision>
  <dcterms:created xsi:type="dcterms:W3CDTF">2010-06-24T18:44:16Z</dcterms:created>
  <dcterms:modified xsi:type="dcterms:W3CDTF">2012-07-04T06:35:25Z</dcterms:modified>
</cp:coreProperties>
</file>