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597" r:id="rId2"/>
    <p:sldId id="553" r:id="rId3"/>
    <p:sldId id="558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68" r:id="rId14"/>
    <p:sldId id="569" r:id="rId15"/>
    <p:sldId id="523" r:id="rId16"/>
    <p:sldId id="542" r:id="rId17"/>
    <p:sldId id="541" r:id="rId18"/>
    <p:sldId id="543" r:id="rId19"/>
    <p:sldId id="548" r:id="rId20"/>
    <p:sldId id="551" r:id="rId21"/>
    <p:sldId id="575" r:id="rId22"/>
    <p:sldId id="576" r:id="rId23"/>
    <p:sldId id="577" r:id="rId24"/>
    <p:sldId id="578" r:id="rId25"/>
    <p:sldId id="579" r:id="rId26"/>
    <p:sldId id="580" r:id="rId27"/>
    <p:sldId id="581" r:id="rId28"/>
    <p:sldId id="582" r:id="rId29"/>
    <p:sldId id="583" r:id="rId30"/>
    <p:sldId id="584" r:id="rId31"/>
    <p:sldId id="585" r:id="rId32"/>
    <p:sldId id="586" r:id="rId33"/>
    <p:sldId id="587" r:id="rId34"/>
    <p:sldId id="588" r:id="rId35"/>
    <p:sldId id="589" r:id="rId36"/>
    <p:sldId id="590" r:id="rId37"/>
    <p:sldId id="591" r:id="rId38"/>
    <p:sldId id="592" r:id="rId39"/>
    <p:sldId id="593" r:id="rId40"/>
    <p:sldId id="594" r:id="rId41"/>
    <p:sldId id="595" r:id="rId42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7" autoAdjust="0"/>
    <p:restoredTop sz="76303" autoAdjust="0"/>
  </p:normalViewPr>
  <p:slideViewPr>
    <p:cSldViewPr>
      <p:cViewPr varScale="1">
        <p:scale>
          <a:sx n="73" d="100"/>
          <a:sy n="73" d="100"/>
        </p:scale>
        <p:origin x="-8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9.54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ED5D7DA1-F806-4354-AE7F-F77FF9E936E3}" emma:medium="tactile" emma:mode="ink">
          <msink:context xmlns:msink="http://schemas.microsoft.com/ink/2010/main" type="inkDrawing" rotatedBoundingBox="10784,4036 10936,12025 6706,12106 6554,4117" semanticType="enclosure" shapeName="Other">
            <msink:sourceLink direction="with" ref="{34F8746A-7386-4F53-A893-D2E4150A55A7}"/>
            <msink:destinationLink direction="with" ref="{A7FF60EB-8F43-4D17-8E25-020B9A680D90}"/>
          </msink:context>
        </emma:interpretation>
      </emma:emma>
    </inkml:annotationXML>
    <inkml:trace contextRef="#ctx0" brushRef="#br0">1748 191 7482,'-7'-34'4386,"7"34"-129,-28-26-258,28 26-2580,-36-20-1032,9 18 0,1 6 129,-13 9 0,1 15-129,-17 9-129,-1 17 387,-17 11-258,3 18 129,-14 7-129,4 14 0,-7 8 0,4 11-129,0 11 0,2 14-129,0 10 0,3 9-129,-2 17 258,4 27-129,3 18 0,1 11-129,6 12 129,8 17 129,3 3 0,12 9 0,5 3 0,11-4 0,4-6 0,13-2 129,2-13-129,8 0-129,3-5 129,13-3-258,6-5 129,11 0 0,9-1-129,16 3 258,17-9-129,16-15 129,15-13-129,17-14 258,13-26-258,17-28 129,16-30-129,10-23 1,1-27-130,1-24 0,0-27 0,6-17 0,3-30 0,-1-20 0,-8-18 0,-5-21 0,0-22 0,1-26 0,4-24 0,-8-18-130,-12-15 1,-13-25 0,-14-25 0,-14-19 258,-19-12-129,-25-14 258,-22-3-128,-21-5-130,-20-7 0,-13 2 0,-12 10 0,-19-1 0,-12 1 0,-12 5 0,-13 5 0,-13 0-130,-11-2 130,-12 5-129,-9 8 0,-7 19 0,-9 19-129,-11 24 258,-9 20 0,-6 20 0,-6 31-129,0 25 0,0 20 0,-3 10-387,11 23-258,-3-3-774,40 30-2193,5 5-1290,16 8-258,17 8 0,17 6-258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4:39.22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60D6BA40-8F8D-494A-BAB9-E26CBF86A2DA}" emma:medium="tactile" emma:mode="ink">
          <msink:context xmlns:msink="http://schemas.microsoft.com/ink/2010/main" type="inkDrawing" rotatedBoundingBox="15957,17377 16244,4053 21056,4157 20770,17480" semanticType="enclosure" shapeName="Other">
            <msink:sourceLink direction="with" ref="{49819052-C6A5-4A8B-8C51-E0969D7F87F9}"/>
          </msink:context>
        </emma:interpretation>
      </emma:emma>
    </inkml:annotationXML>
    <inkml:trace contextRef="#ctx0" brushRef="#br0">3468 986 1677,'38'28'2967,"-38"-28"258,20 20-258,-20-20-1935,-3 23-258,3-23 258,-15 17 129,15-17-258,-23 7 0,23-7-258,-32 0 0,17-5-129,-5-9 0,2-1 0,-3-8-258,-1 1 0,-3-7 0,0 0 0,-1-4-129,-1-2 0,-1-3-129,0-2 0,-2 0 129,-2-3 0,1 2 0,-4-7-129,-2 3 129,-1-3 0,-2-2 129,-5 3-129,2-1 129,-5 3-129,2-1 129,-1 6-129,-3-5 129,4 12 0,-6-2 0,4 7-129,-7 0 0,6 6-129,-10 1 129,5 6 0,-6 3-129,0 4 0,0 3 129,-3 3-129,2 2 0,-4 0 0,2 0 0,-3 8 0,-1 4 129,-1 1-129,0 2 0,2 5 0,-2 3 0,5 4 0,-1 6 0,6 0 0,2 10-129,4 2 129,3 8-129,2 4 129,4 8 0,3 1-129,5 7 129,-1 2 0,4 3 129,1 7-129,1 1 258,0 8-258,3 8 258,-1 4-258,3 9 258,0 6-129,2 2 0,-2 6 0,0 4 0,-1 5-129,1 1 129,-2 4 0,1-4 0,1 3 0,-2-1-129,4 3 129,-2 4 0,3 6 0,-1-1-129,2 5 258,-4 1-258,0 9 129,0 3-129,-2 8 129,1 0-129,-1 2 129,1-3-129,-1 5-129,1 8 0,2 4 129,1 3-129,3-4 258,2 1 0,5 10-129,-1 10 258,6 5 0,1 0 129,6 0 0,-1 4-129,2 12 129,3-5-129,9 0-129,1-7 129,6 3-129,-1 2-129,7-3 0,-2-5 0,2 2 0,0 2 0,1 1 0,1-5-129,3-7 0,0-5 0,4 4 129,6-4-129,7-6 129,4-14 0,7-2-129,5-2 258,6 1 0,2-10-129,5-9 129,2-9 0,2-5-129,0-10 129,1-7-129,-1-12 129,1-8-129,2-11 129,3-10-129,1-11 0,4-9 129,0-14-129,2-11 129,2-15-129,0-13 0,-1-14 0,-1-8 0,0-18 0,3-14-129,4-13 129,0-13-129,3-11 129,-2-14 0,0-10 0,0-10 0,-3-14 0,-5-7 129,-5-12-129,-3-7 0,-4-8 129,-1-5 0,1-7-129,-1-8-129,-2-7 258,0-1-258,-3-2 129,-2-3 129,-3-9 0,-6-11-129,-5-3 129,-5-3 0,-4 1 129,0-8-129,-5-9 0,-2-3-129,0 3 0,0 0 129,-1-9 0,-4-8-129,0-1 0,-1 0 0,-4-3 0,0-4 129,-3 0 0,-4 2-129,-1 5 0,-3 5 0,-4 5 0,-6 7 129,-6 11-129,-6 2 0,-3-6 0,-13 5 0,-11 9 129,-5 6-129,-7 3 129,-6-2-129,-3-1 0,-4 6 0,1 12 0,-4 7 129,-2 1 0,3 0-258,-1-4 258,-3 4-129,1 4 0,-1 1 129,-2 1 0,-3-1-129,-3-2 0,-5 3 0,-1 10 129,1 12 0,-4 9-258,2 12 0,-2 11-129,2 11 0,5 23-258,-6 4-516,15 31-2322,-12 7-1677,3 6 129,7 10-387,4-6-516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9.54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A017F163-97B1-49D0-A585-C386DB483E75}" emma:medium="tactile" emma:mode="ink">
          <msink:context xmlns:msink="http://schemas.microsoft.com/ink/2010/main" type="inkDrawing"/>
        </emma:interpretation>
      </emma:emma>
    </inkml:annotationXML>
    <inkml:trace contextRef="#ctx0" brushRef="#br0">1748 191 7482,'-7'-34'4386,"7"34"-129,-28-26-258,28 26-2580,-36-20-1032,9 18 0,1 6 129,-13 9 0,1 15-129,-17 9-129,-1 17 387,-17 11-258,3 18 129,-14 7-129,4 14 0,-7 8 0,4 11-129,0 11 0,2 14-129,0 10 0,3 9-129,-2 17 258,4 27-129,3 18 0,1 11-129,6 12 129,8 17 129,3 3 0,12 9 0,5 3 0,11-4 0,4-6 0,13-2 129,2-13-129,8 0-129,3-5 129,13-3-258,6-5 129,11 0 0,9-1-129,16 3 258,17-9-129,16-15 129,15-13-129,17-14 258,13-26-258,17-28 129,16-30-129,10-23 1,1-27-130,1-24 0,0-27 0,6-17 0,3-30 0,-1-20 0,-8-18 0,-5-21 0,0-22 0,1-26 0,4-24 0,-8-18-130,-12-15 1,-13-25 0,-14-25 0,-14-19 258,-19-12-129,-25-14 258,-22-3-128,-21-5-130,-20-7 0,-13 2 0,-12 10 0,-19-1 0,-12 1 0,-12 5 0,-13 5 0,-13 0-130,-11-2 130,-12 5-129,-9 8 0,-7 19 0,-9 19-129,-11 24 258,-9 20 0,-6 20 0,-6 31-129,0 25 0,0 20 0,-3 10-387,11 23-258,-3-3-774,40 30-2193,5 5-1290,16 8-258,17 8 0,17 6-258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8.35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FE9396B0-BA6F-40E0-9269-3305AF35E2EA}" emma:medium="tactile" emma:mode="ink">
          <msink:context xmlns:msink="http://schemas.microsoft.com/ink/2010/main" type="inkDrawing"/>
        </emma:interpretation>
      </emma:emma>
    </inkml:annotationXML>
    <inkml:trace contextRef="#ctx0" brushRef="#br0">53 1401 9417,'-30'50'3999,"12"-42"0,18-8-387,-5 18-3354,5-18 0,18-18-129,9-10 0,9-7 258,8-18-387,7-10 129,4-17-258,5-11 258,-2-9-258,0-8 129,-7-2-129,-3 6 0,-8 8 387,-5 11-258,-8 10 129,-6 20 0,-4 12 0,-4 20-129,-13 23 0,20-12 129,-10 21-129,-2 21 129,-1 16-129,1 14 258,-1 11-258,1 7 129,2 7 0,0 0 0,2-6-129,-1-4 0,1-17 0,-2-8 0,0-12 0,-2-8 129,1-10 0,-6-4 129,-3-16 0,5 17 258,-5-17-258,0 0 129,10-31-129,0-1 0,-2-19 129,9-16-258,1-18 129,14-14-387,4-11 387,14 1-258,8-3 0,8 6 0,7 12 0,9 14 0,-3 17-129,-2 16 129,-7 16-258,-11 11 129,-6 15-258,-16 2-516,1 7-2451,-13 15-903,-25-19-258,22 28-258,-22-28-258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47.328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D3C4428-A99A-4E86-BE06-8E5037D9C72A}" emma:medium="tactile" emma:mode="ink">
          <msink:context xmlns:msink="http://schemas.microsoft.com/ink/2010/main" type="inkDrawing" rotatedBoundingBox="8925,4813 17377,4874 17373,5409 8921,5348" shapeName="Other"/>
        </emma:interpretation>
      </emma:emma>
    </inkml:annotationXML>
    <inkml:trace contextRef="#ctx0" brushRef="#br0">-7337 1597 4644,'-12'15'3741,"-4"-15"-129,16 0-258,0 0-2580,0 0 129,10 5-258,-10-5-129,20 0 387,-20 0-129,19-3 0,-19 3 0,22-15 0,-22 15-129,32-20 129,-7 7-387,13 1-129,11-6 129,16 1-129,10-1-129,10 0 0,11-2-258,12 2 387,8-4-258,19-1 129,11 0-258,10 1 129,8 0-129,9 1 129,6 3 129,10-1-258,1 3 258,-3 4-129,-4-1 0,-1 5 0,9-2 0,5 0 0,2 1 0,-2 3 0,-4-3 0,-1 3 129,-3 1-129,-7 0 0,-14 0 129,-12 1 0,-16 3 0,-4 1 129,-9 0-129,0 3 0,-6 2 0,4 5 129,1-2-258,2 4 129,0 0-129,-1-1 0,-5 1 0,-3-2 129,-9 0-129,-6 0 0,-5-2 0,-5 2 0,2 2 0,-5-2 0,-2 1 0,-4 1 0,-1-1 0,-5 4 129,-6 0 0,-4-1 0,-7-1 129,-3-5-258,0-1 258,1 1-129,-1-5 129,0 1-258,3-1 0,-1-1 0,1 1 0,-3 4 0,1 1 0,-3 2-129,-1 3 129,-2-1-258,-2 3 258,1-4-129,-6 1 129,1 0 0,-2-4 0,-6-1-129,-4-6 258,-3 1-129,-6-2 129,-2 0-129,-6-2 129,-1-4-129,-2-1 0,-1-1 129,-14 8-129,27-14 0,-27 14 0,18-16 129,-18 16-129,9-20 0,-9 20-129,-5-22 258,5 22-387,-30-26 258,10 12-258,-2 1 258,2 0-258,0 1 129,2 1 129,3 2-129,15 9 129,-21-13-129,21 13 129,0 0 0,0 0 0,0 0 0,0 0 0,10 0 0,6 5 129,6 3-129,-1 2 0,3 5 129,-3-1 129,1 0-129,-4 1 0,-1-1-258,-2 2 387,-2 1-387,-3 0 258,-2 2-129,-5 1 0,-3 0-129,-1 0 129,-11-3 129,-8-1-129,-1 1 0,-3 0-129,-4-6 0,5 9-387,-7-15-1032,13 7-2967,7 6 129,10-18-516,-11 18-129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30.06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6A359ED2-36D6-4B35-8C50-56DE26CBEEEF}" emma:medium="tactile" emma:mode="ink">
          <msink:context xmlns:msink="http://schemas.microsoft.com/ink/2010/main" type="inkDrawing"/>
        </emma:interpretation>
      </emma:emma>
    </inkml:annotationXML>
    <inkml:trace contextRef="#ctx0" brushRef="#br0">182 0 8256,'0'16'4128,"-15"4"129,0-11-129,-1 2-3354,11 17 129,-10-3 258,13 23 129,-11-1-129,11 24-387,-11 4 129,8 18-516,-7 3 129,2 6-387,0-3 0,-3-4-387,6-4-903,-13-19-2709,12-21-774,5-11-258,3-40-129</inkml:trace>
    <inkml:trace contextRef="#ctx0" brushRef="#br0" timeOffset="536.0307">-436 1720 1806,'-28'-5'3354,"28"5"387,0-38-387,23 8-1419,2-2-387,10-9-516,7 6 0,4-8 0,11 11 0,-6 2-129,4 17 129,-12 5-129,5 14 0,-21 14-258,-1 20-129,-17 10-129,-6 11-258,-8 9 129,-18 5-258,-10-1 0,-6-6 129,0-8 0,-1-8 0,5-16 0,5-4 0,5-17 129,25-15 0,0 0 129,0 0-129,25 1 0,15-1 0,6-8-129,16-7 0,6 2-258,3-10-516,7 11-516,-13-18-1032,5 9-1677,-7 6-903,-20-5-129,-5 15-387</inkml:trace>
    <inkml:trace contextRef="#ctx0" brushRef="#br0" timeOffset="1196.0683">-407 2415 11223,'0'20'4128,"21"-20"258,-1-3-903,17-10-3225,11 3 0,5-5 129,8 8-129,-1 2 129,0 5-129,-9 5 0,-2 13-129,-16 7 0,-8 9-129,-17 7 129,-8 4-129,-18 3 129,-15 0-129,-11-3 129,-4-7-129,-3-8 129,1-8-129,8-12 0,11-10 0,11-2 0,20 2 0,-5-28-129,13 16 258,16 2-129,9 10 258,0 2-129,8 23 129,-4 8-129,4 10 129,-11 5 0,-1 5-129,-13 0 129,-4 2 0,-12-7-129,0-1 129,-17-12 0,-4-2-129,-9-8 0,-10-9-258,-3-1-258,-14-13-387,11 5-645,-17-14-1290,10-1-1806,8 1-387,3-5 0,21 9-258</inkml:trace>
    <inkml:trace contextRef="#ctx0" brushRef="#br0" timeOffset="2044.117">-108 3637 11997,'-27'-20'4773,"27"20"-516,0 0 387,-12 20-3870,12 2-258,12 16-258,1 12 0,10 16 0,-6 9-129,3 10 129,-10 4-258,0-1 129,-5-3-129,-5-7-129,0-10 0,-3-13-258,-2-5-387,-12-22-516,17 0-2193,0-11-1032,0-17-387,0 0 129,0-9-516</inkml:trace>
    <inkml:trace contextRef="#ctx0" brushRef="#br0" timeOffset="1781.1019">-128 3659 9675,'18'-12'4128,"2"7"0,-20 5-258,0 0-3354,0 0 0,0 0 0,0 27-129,-22 3-129,-6 10 129,-15 6 258,-2 7-258,-10 0-129,4 0 129,-4-6-129,13-4 0,4-13-129,17-3 0,21-27 0,-9 23-129,18-22 0,17-1 129,16 0-129,6-3 129,12 0-129,3 3 129,3-2-129,-3 2 0,-3 0-129,-7 0 0,-6 2-258,-14-2-258,-3 3-387,-30-3-1161,20-23-1935,-20 23-387,0-37-258,-2 14 0</inkml:trace>
    <inkml:trace contextRef="#ctx0" brushRef="#br0" timeOffset="2499.143">-72 5110 11610,'0'20'4515,"0"11"-258,0-31 129,0 29-4257,2-11-129,4-2 0,6 3 129,-12-19-129,22 18 129,-22-18-129,16-7 129,-11-9 0,-2-7-129,-3-4 129,-5 0 0,-6 6-129,-7 3-129,1 11-258,-6 2-516,13 13-903,-8 15-2451,4-6-258,14 15-129,-3-17-129</inkml:trace>
    <inkml:trace contextRef="#ctx0" brushRef="#br0" timeOffset="3404.1947">54 5530 8256,'-20'-2'4128,"-6"-1"0,26 3-258,-32 0-3225,32 0-516,-23 0 0,23 0 0,0 0 129,0 0 129,0 0 129,-15 3 129,15-3-129,0 0 129,0 0 0,0 0-129,0 0-129,0 0-258,0 0 0,0 0 0,0 0-129,0 0 0,0 0-129,0 0 129,0 0-129,0 0 0,0 0 0,2 19-129,-2-19 0,0 21-129,0-21-387,0 20 129,0-20-129,0 0 129,-7 15 0,7-15 129,0 0 129,0 0 129,0 0 0,0 0 258,0 0 0,0 0 0,0 0-258,0 0 129,0 0-129,0 0 0,0 0 387,-7-12 0,7 12 129,0 0 129,0-18 0,0 18 129,0 0 0,0 0-129,0 0 0,0 0-258,0 0-129,0 0 0,-8-15 0,8 15 129,0 0 0,0 0 0,0 0-129,0 0 387,0 0-258,0 0 129,0 0-129,0 0 0,0 0-129,0 0-129,0 0 129,7 10 0,-7-10 0,10 23 0,-2-6 0,0 0-129,2-1 258,-10-16-129,25 22 129,-25-22 0,32 0 129,-17-7-129,1-6 258,-6-9-258,0-1 129,-7-5 0,-3 1-129,0 2-129,-6 4 0,-6 3 0,-3 4 0,15 14-258,-31-8-129,31 8-903,-25 12-2064,25-12-903,-8 19-258,8-19-129,8 9-387</inkml:trace>
    <inkml:trace contextRef="#ctx0" brushRef="#br0" timeOffset="4089.2339">63 6070 9933,'0'0'4386,"13"0"-387,-13 0-129,0 0-3741,0 0-258,0 0 129,0 0 0,-8 11 0,6 4 129,2 2-129,0 3 129,0-2 0,0-1 0,0-17 258,11 14-129,-11-14 0,20-6 0,-11-11 0,1-3-129,-5-8 258,-2 0-258,-3-4 129,0 6-258,-10-1 258,-2 9-129,-4 5 0,-1 11 129,-1 2-129,3 12 129,3 9-129,4 6 0,5-1 0,3 1-129,8-6 0,7-4 129,5-9-129,3-8 0,-1-5 0,-2-13 129,-5-5 0,-5 0-129,-9-6 129,-1 8-129,-6-1 129,6 22-129,-27-16-258,7 11-516,15 15-1806,5-10-1935,0 0-129,0 0-387,0 0-129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49.019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3FB9A58-DCB4-4C4A-AF89-7FAAA3D26DC0}" emma:medium="tactile" emma:mode="ink">
          <msink:context xmlns:msink="http://schemas.microsoft.com/ink/2010/main" type="inkDrawing" rotatedBoundingBox="8812,6234 17353,6126 17358,6579 8818,6687" shapeName="Other"/>
        </emma:interpretation>
      </emma:emma>
    </inkml:annotationXML>
    <inkml:trace contextRef="#ctx0" brushRef="#br0">257 225 1290,'0'0'516,"-20"11"0,20-11 129,-27 9 258,12-8-129,0 4 258,-3-3 516,3 3-258,-5-5 0,5 5 0,-3-4-258,0 6-387,3 0 0,-2-1 0,17-6-258,-26 14 129,26-14 129,-19 10-129,19-10 258,0 0 0,0 0 258,0 0-258,19 0-129,1-4-129,13 1 0,8-2-129,16 3-129,17-3-129,18 2 0,14 0 0,15-2-129,22 3 129,16 0-129,24 1 0,10-3 0,4 3 0,11-3 0,11 1 129,7 0-129,-2-2 0,-5 0 0,-7-3 129,6 3 0,-2-5 0,1 5 258,-11-4-258,0 6 129,0-4-129,-2 4 129,-10-4 129,-5 6 129,-16-3-258,-2 4 0,-10 0 129,0 0-129,-8 0 0,0 4-129,-4-1 0,-1 4 0,0-4-129,1 0 0,-1-1 0,-4 0 129,-6-2-129,-7 0 0,-6 0 0,-4 0 0,-8 0 0,-4 0 0,-6 0 0,-3 0 0,0 0 0,-1 0 0,1 0 0,-2-2 0,-7 0 129,-8 1-129,-10-1 0,-10 2 0,-15-2 0,-10 1 0,-8-1 0,-3 0 0,-4 2 0,-1-1 0,3 1-129,0-2 0,1 2 129,-1-3-129,-3 1 129,-4-1 0,-3-1-129,-15 4 129,0 0 0,6-16 0,-6 16 0,-14-20 0,-1 10-129,-2-2 129,-3 1 0,0-3 129,2 1-129,-2 0 258,5 0-258,15 13 129,-23-24-258,23 24 387,-14-20-387,14 20 129,0 0-129,0-15 129,0 15-129,25 0 129,-1 10 129,2 0-258,4 4 258,2 1-387,1 1 387,-3-1-258,-7-2 129,-3 2-129,-20-15 387,16 29-129,-16-14 0,-10 8 129,-9 0-129,-3 4 0,-6-1 129,1 4-258,1 2 0,1-4 0,6 3-258,1-11 0,13 7-387,5-27-387,-6 33-1032,6-33-1548,0 0-903,0 0-258,0 0-129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0.493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8B97B2A-CE01-4853-B5B3-774E320D380D}" emma:medium="tactile" emma:mode="ink">
          <msink:context xmlns:msink="http://schemas.microsoft.com/ink/2010/main" type="inkDrawing" rotatedBoundingBox="8814,7480 17549,7464 17550,7956 8815,7972" semanticType="callout" shapeName="Other">
            <msink:sourceLink direction="to" ref="{80DD4BC5-DB07-4E82-AB28-4B7956B6747C}"/>
          </msink:context>
        </emma:interpretation>
      </emma:emma>
    </inkml:annotationXML>
    <inkml:trace contextRef="#ctx0" brushRef="#br0">170 88 5160,'-42'5'3741,"31"3"-387,-21-11 0,9 3-2967,5 0 129,3 8-258,15-8 0,-20 16-129,20-16 129,-9 20 0,9-20 258,12 17 258,16-9-129,14-8 129,19 10-129,22-6 0,22 6 0,16-1-258,25 10 129,18-3-387,21 11 0,14 1 0,7 7-129,8-3 0,13-1 129,12-9-129,6-1 129,2-6-129,4-2 258,1-8-129,5-3 0,-11-2 129,-5 2-129,-11-2 0,-4 3 129,-18-1-129,-12 4 129,-19-4 0,-4 1 0,-10-3 129,3-5 0,-14-6 0,5-1-129,-8-4 0,2-4-129,-7 1 0,-2-1 0,-8 5-129,-11 2 0,-7 5 0,-8 0 0,-5 4 0,-7 1 0,-1 1 0,-5 2 0,-7 0 0,-2 0 0,-8 0 0,-5-1 0,-7-1 0,-6 2 0,-7 0 0,-3 0 0,-3 0 0,-1 0 0,4 0 0,2 3 0,2-3 0,6 0 0,3 0-129,-1-3 129,-1-5 0,-1 1 0,-7-1-129,-3-2 129,-5 1 0,-7 0 0,-3 0-129,-5-1 129,-4 5 0,-4-5-129,-17 10 129,18-16-129,-18 16 129,3-25-129,-3 10 129,0-5 0,-6 0-129,-2-2 129,-4-2 0,-3 0 0,-2 1 0,-3 5 0,-1 0 0,-2 6 0,4 2 0,4 3 0,15 7 0,0 0 0,0 0-129,24 14 129,14-1 0,12-2 0,6 3 0,7 1 129,4-2-129,-4-1 0,-5 1 0,-10-1 129,-13 2 0,-15 3 0,-20 3 129,-7 3-129,-23 2 0,-5 7 129,-6-4-258,-2 3 0,-1-2 0,3-3-129,9-1-129,1-5-129,9 3-258,-6-13-516,15 7-2193,0-1-1161,-2-11-129,15-5-258,0 0-129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2.036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7216C7F-00E7-4AB2-96F6-B5B9AB9570EA}" emma:medium="tactile" emma:mode="ink">
          <msink:context xmlns:msink="http://schemas.microsoft.com/ink/2010/main" type="inkDrawing" rotatedBoundingBox="8674,8571 17373,8502 17376,8865 8677,8935" semanticType="callout" shapeName="Other">
            <msink:sourceLink direction="with" ref="{27CCF0E7-95A9-40BB-BF08-E216E2F61C36}"/>
          </msink:context>
        </emma:interpretation>
      </emma:emma>
    </inkml:annotationXML>
    <inkml:trace contextRef="#ctx0" brushRef="#br0">-8 186 5676,'-15'24'3612,"18"-4"-258,-3-20-129,0 0-2967,17-3-258,-17 3 0,25 0 387,-25 0 129,20 0 129,-20 0 129,0 0 129,0 0-129,0 0 129,16 0-129,-1 7 0,2-7-129,13 0-387,11 0 0,12 0-129,19-5 129,11 0-129,11-5 0,11 3 258,11-1-387,14 3 129,12-2 0,20 4 0,12 3 0,13 0-129,19 2 129,20 4-129,16 1 0,6-2 0,4 1 129,2 1 129,-5-7 0,0 0 129,-13 0 0,-7 0 129,-8-3 0,6 3 0,-11-4 0,0 4-258,-5-5 0,6 2-129,2-5 0,-3-2 0,-16 0-129,-11 0 0,-17-2 0,-7 2 0,-14 4 0,-17 2 129,-7 4-129,-10 0 0,-2 0 0,-2 4 0,-2-1 129,0-1-129,-6-1 0,-4 1 0,-6 0 0,-10-1 0,-7 1 0,-10 0 0,-5 3 0,-9 1 0,-2 3 0,-2-1-129,-2 0 129,2 1 0,-2-1-129,0-3 129,-5 1 0,-5-2-129,-6-3 129,-7-1-129,-9 0 129,-16 0-129,20-3 129,-20 3 0,0 0-129,0 0 129,15-17 0,-15 17-129,0 0 258,12-19-129,-12 19-129,2-15 0,-2 15 0,-4-25-129,4 25 129,-23-27-129,23 27 129,-30-30 0,15 17 0,-1 1 129,1 1 0,0 1 0,15 10 0,-25-13 0,25 13 0,-17-10 0,17 10 129,0 0-129,0 0 0,0-15 0,8 15 129,16 0-129,4 1 0,8 6 0,8 3 0,0 3 0,1 2 0,-3 0 0,-6-2 0,-6 1 0,-10 1 0,-20-15 129,13 24 0,-13-24 0,-6 29-129,-9-16 129,-2 4 0,-3 2-129,-1 1 0,-4 2 0,0 1 0,-2-3-129,2 3-258,-8-11-645,15 10-2193,-4-7-1161,-3-14-387,25-1-258,-18-6-129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6:27.03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B27BEF11-F9AB-4505-8AF2-28DA919C7C08}" emma:medium="tactile" emma:mode="ink">
          <msink:context xmlns:msink="http://schemas.microsoft.com/ink/2010/main" type="writingRegion" rotatedBoundingBox="17601,4518 21326,4616 21159,10975 17434,10877">
            <msink:destinationLink direction="with" ref="{098573DB-5012-472E-BF45-864A443A9690}"/>
          </msink:context>
        </emma:interpretation>
      </emma:emma>
    </inkml:annotationXML>
    <inkml:traceGroup>
      <inkml:annotationXML>
        <emma:emma xmlns:emma="http://www.w3.org/2003/04/emma" version="1.0">
          <emma:interpretation id="{0FB60137-8336-4A57-BFCE-214A51A749FA}" emma:medium="tactile" emma:mode="ink">
            <msink:context xmlns:msink="http://schemas.microsoft.com/ink/2010/main" type="paragraph" rotatedBoundingBox="17786,4617 19043,4452 19171,5427 17913,55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65C9B0-3FE7-453A-83B6-651E12465BA9}" emma:medium="tactile" emma:mode="ink">
              <msink:context xmlns:msink="http://schemas.microsoft.com/ink/2010/main" type="line" rotatedBoundingBox="17786,4617 19043,4452 19171,5427 17913,5592"/>
            </emma:interpretation>
          </emma:emma>
        </inkml:annotationXML>
        <inkml:traceGroup>
          <inkml:annotationXML>
            <emma:emma xmlns:emma="http://www.w3.org/2003/04/emma" version="1.0">
              <emma:interpretation id="{60F54D52-7D61-42FC-AB86-D0FCDD560344}" emma:medium="tactile" emma:mode="ink">
                <msink:context xmlns:msink="http://schemas.microsoft.com/ink/2010/main" type="inkWord" rotatedBoundingBox="17786,4617 19043,4452 19171,5427 17913,5592"/>
              </emma:interpretation>
              <emma:one-of disjunction-type="recognition" id="oneOf0">
                <emma:interpretation id="interp0" emma:lang="en-US" emma:confidence="0">
                  <emma:literal>"a</emma:literal>
                </emma:interpretation>
                <emma:interpretation id="interp1" emma:lang="en-US" emma:confidence="0">
                  <emma:literal>"at</emma:literal>
                </emma:interpretation>
                <emma:interpretation id="interp2" emma:lang="en-US" emma:confidence="0">
                  <emma:literal>"a"</emma:literal>
                </emma:interpretation>
                <emma:interpretation id="interp3" emma:lang="en-US" emma:confidence="0">
                  <emma:literal>"al</emma:literal>
                </emma:interpretation>
                <emma:interpretation id="interp4" emma:lang="en-US" emma:confidence="0">
                  <emma:literal>"ail</emma:literal>
                </emma:interpretation>
              </emma:one-of>
            </emma:emma>
          </inkml:annotationXML>
          <inkml:trace contextRef="#ctx0" brushRef="#br0">25 43 3999,'-10'-23'4386,"10"23"-129,0 0 0,0 0-1806,-15-22-774,15 22-258,0 0-387,0 0-129,0 0-129,0 15-258,0-15-129,0 30-129,0-13 0,8 6 0,0-1-129,2-1-129,0-1-129,0-5-129,2 3-258,-12-18-258,16 24-645,-16-24-645,2 18-387,-2-18-1677,0 0-258,-3 26-645,3-26 903</inkml:trace>
          <inkml:trace contextRef="#ctx0" brushRef="#br0" timeOffset="284.0159">138 118 2967,'19'-40'3741,"-19"40"-516,9-28-645,-9 28-129,1-20-387,-1 20-387,0 0-129,0-15-258,0 15-258,9 8 0,4 14-258,-6-4 0,13 15-387,-7-3 0,8 8-129,-2-1-129,-1-1 0,-3-2-258,-3-6 0,-1 0-387,-11-28-387,12 30-387,-12-30-774,0 0-645,0 0-1806,0 0 0,0 0-258,0 0 387</inkml:trace>
          <inkml:trace contextRef="#ctx0" brushRef="#br0" timeOffset="811.0463">574 397 2064,'47'5'2580,"-9"-5"0,-38 0-1548,16-15-516,-16 15 258,22-30 387,-15 10 129,-7-2 258,0 1 0,-5-4 258,-4 8-258,-14-4 129,5 14-387,-14-4-258,7 11-129,-11 8-258,4 20 0,-6 5-258,7 17 0,-4 8-129,7 12 0,1 6-129,4 4 0,8 1 0,5-8-129,10-6 129,0-17 0,15-14-129,6-19 0,8-17 0,2-14 0,2-19 0,-1-13 0,-4-12 0,-5 0 129,-6-2-258,-7 8 258,-3 7-258,-6 9 258,-1 11 0,0 25 0,0 0-129,9 8 0,-1 22 129,5 5-258,4 7 258,3 1-258,5 7-258,-4-11-129,7 10-258,-9-28-774,12 7-1419,-4-13-1290,-12-15-387,3-5 0,-13-28-258</inkml:trace>
          <inkml:trace contextRef="#ctx0" brushRef="#br0" timeOffset="1231.0701">1095-25 4773,'0'-17'3999,"0"17"-129,0 0 129,0 0-2709,0-16 0,0 16 0,0 0-258,-5 13-258,5-13 129,-21 35-258,1-15-129,5 12 0,-7-4-258,8 10 0,-3-5-129,4 0-129,6-3-258,0-12-258,7 4-645,0-22-774,17 7-903,1-7-1548,-6-15-258,13 0-129,-14-18 516</inkml:trace>
          <inkml:trace contextRef="#ctx0" brushRef="#br0" timeOffset="1444.0826">1217-48 4257,'26'-13'4128,"-8"13"-129,-18 0 129,0 0-1935,0 0-387,0 0-645,7 39-258,-12-10-129,-1 15-129,-9 0-387,0 10 129,0 3-774,-4-1 0,13 4-1161,-6-7-1806,4-13-903,13 2-258,-2-24-129</inkml:trace>
        </inkml:traceGroup>
      </inkml:traceGroup>
    </inkml:traceGroup>
    <inkml:traceGroup>
      <inkml:annotationXML>
        <emma:emma xmlns:emma="http://www.w3.org/2003/04/emma" version="1.0">
          <emma:interpretation id="{EEB2A6FB-6067-4E3A-B215-9FD480311AF5}" emma:medium="tactile" emma:mode="ink">
            <msink:context xmlns:msink="http://schemas.microsoft.com/ink/2010/main" type="paragraph" rotatedBoundingBox="17564,5914 19475,5973 19459,6468 17549,64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A58694-E56D-4E99-936A-C00709E8D2E7}" emma:medium="tactile" emma:mode="ink">
              <msink:context xmlns:msink="http://schemas.microsoft.com/ink/2010/main" type="inkBullet" rotatedBoundingBox="17564,5914 18119,5931 18104,6426 17549,6408"/>
            </emma:interpretation>
            <emma:one-of disjunction-type="recognition" id="oneOf1">
              <emma:interpretation id="interp5" emma:lang="en-US" emma:confidence="0">
                <emma:literal>4</emma:literal>
              </emma:interpretation>
              <emma:interpretation id="interp6" emma:lang="en-US" emma:confidence="0">
                <emma:literal>"</emma:literal>
              </emma:interpretation>
              <emma:interpretation id="interp7" emma:lang="en-US" emma:confidence="0">
                <emma:literal>u</emma:literal>
              </emma:interpretation>
              <emma:interpretation id="interp8" emma:lang="en-US" emma:confidence="0">
                <emma:literal>V</emma:literal>
              </emma:interpretation>
              <emma:interpretation id="interp9" emma:lang="en-US" emma:confidence="0">
                <emma:literal>+</emma:literal>
              </emma:interpretation>
            </emma:one-of>
          </emma:emma>
        </inkml:annotationXML>
        <inkml:trace contextRef="#ctx0" brushRef="#br0" timeOffset="2428.1387">-206 1380 774,'0'0'3483,"-7"-22"387,7 22 0,0 0-1419,0 0 0,0 0-516,-18 0-516,18 0 0,0 0-258,8 17-129,-8-17-258,22 40 0,-9-12-387,10 10-129,1 0 129,2 4-387,4-3 0,-3-4-516,9-1-258,-11-23-1161,10-3-1806,0-4-645,-17-14-387,10-10 0</inkml:trace>
        <inkml:trace contextRef="#ctx0" brushRef="#br0" timeOffset="2639.1509">154 1330 7353,'-6'-22'4386,"6"22"-129,0 0-129,-17 17-2451,17-17-129,-3 46-258,-1-14-516,8 13-387,4 3 0,5 5-387,5 3-129,-1-9-516,8 9-774,-7-24-1290,2-7-1548,7 1-387,-27-26 129,36 17-516</inkml:trace>
      </inkml:traceGroup>
      <inkml:traceGroup>
        <inkml:annotationXML>
          <emma:emma xmlns:emma="http://www.w3.org/2003/04/emma" version="1.0">
            <emma:interpretation id="{83B32E36-A8DA-4D81-95B5-8CF41F4A588B}" emma:medium="tactile" emma:mode="ink">
              <msink:context xmlns:msink="http://schemas.microsoft.com/ink/2010/main" type="line" rotatedBoundingBox="19224,6000 19473,6008 19459,6461 19210,6454"/>
            </emma:interpretation>
          </emma:emma>
        </inkml:annotationXML>
        <inkml:traceGroup>
          <inkml:annotationXML>
            <emma:emma xmlns:emma="http://www.w3.org/2003/04/emma" version="1.0">
              <emma:interpretation id="{879FDA29-E6B2-49A4-8832-DE8183A53200}" emma:medium="tactile" emma:mode="ink">
                <msink:context xmlns:msink="http://schemas.microsoft.com/ink/2010/main" type="inkWord" rotatedBoundingBox="19224,6000 19473,6008 19459,6461 19210,6454"/>
              </emma:interpretation>
              <emma:one-of disjunction-type="recognition" id="oneOf2">
                <emma:interpretation id="interp10" emma:lang="en-US" emma:confidence="0.5">
                  <emma:literal>11</emma:literal>
                </emma:interpretation>
                <emma:interpretation id="interp11" emma:lang="en-US" emma:confidence="0">
                  <emma:literal>"1</emma:literal>
                </emma:interpretation>
                <emma:interpretation id="interp12" emma:lang="en-US" emma:confidence="0">
                  <emma:literal>(1</emma:literal>
                </emma:interpretation>
                <emma:interpretation id="interp13" emma:lang="en-US" emma:confidence="0">
                  <emma:literal>"</emma:literal>
                </emma:interpretation>
                <emma:interpretation id="interp14" emma:lang="en-US" emma:confidence="0">
                  <emma:literal>"l</emma:literal>
                </emma:interpretation>
              </emma:one-of>
            </emma:emma>
          </inkml:annotationXML>
          <inkml:trace contextRef="#ctx0" brushRef="#br0" timeOffset="4075.2331">1608 1388 6063,'-19'0'4257,"19"0"-387,-24 0 129,24 0-2322,0 0-516,-28 13-129,20 10 0,-9 2-387,6 14-129,-8 0 258,6 10-516,-2 0 0,3 3-387,2 3-387,-1-21-774,9 6-1032,-1-10-1677,3-30-516,0 0 0,12-16-387</inkml:trace>
          <inkml:trace contextRef="#ctx0" brushRef="#br0" timeOffset="4270.2442">1663 1448 9675,'15'-7'4386,"-15"7"-129,0 13-258,-1 7-2709,-13 0-258,6 10-903,-4 2 129,2 3-516,4 4-129,-3-9-645,8 10-1290,1-3-1806,-5-16-387,5 11 258,0-32-516</inkml:trace>
        </inkml:traceGroup>
      </inkml:traceGroup>
    </inkml:traceGroup>
    <inkml:traceGroup>
      <inkml:annotationXML>
        <emma:emma xmlns:emma="http://www.w3.org/2003/04/emma" version="1.0">
          <emma:interpretation id="{FEC7C658-F825-4FF5-8FDD-61AF4B48FE06}" emma:medium="tactile" emma:mode="ink">
            <msink:context xmlns:msink="http://schemas.microsoft.com/ink/2010/main" type="paragraph" rotatedBoundingBox="18263,6236 19354,6499 19191,7174 18100,691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05EE239-62CC-4955-BC21-5550C1D963EB}" emma:medium="tactile" emma:mode="ink">
              <msink:context xmlns:msink="http://schemas.microsoft.com/ink/2010/main" type="line" rotatedBoundingBox="18263,6236 19354,6499 19191,7174 18100,6911"/>
            </emma:interpretation>
          </emma:emma>
        </inkml:annotationXML>
        <inkml:traceGroup>
          <inkml:annotationXML>
            <emma:emma xmlns:emma="http://www.w3.org/2003/04/emma" version="1.0">
              <emma:interpretation id="{36458389-A521-44A8-A62A-764306884BAA}" emma:medium="tactile" emma:mode="ink">
                <msink:context xmlns:msink="http://schemas.microsoft.com/ink/2010/main" type="inkWord" rotatedBoundingBox="18263,6236 19354,6499 19191,7174 18100,6911"/>
              </emma:interpretation>
              <emma:one-of disjunction-type="recognition" id="oneOf3">
                <emma:interpretation id="interp15" emma:lang="en-US" emma:confidence="0">
                  <emma:literal>AA</emma:literal>
                </emma:interpretation>
                <emma:interpretation id="interp16" emma:lang="en-US" emma:confidence="1">
                  <emma:literal>a a</emma:literal>
                </emma:interpretation>
                <emma:interpretation id="interp17" emma:lang="en-US" emma:confidence="0">
                  <emma:literal>a</emma:literal>
                </emma:interpretation>
                <emma:interpretation id="interp18" emma:lang="en-US" emma:confidence="0">
                  <emma:literal>Aa</emma:literal>
                </emma:interpretation>
                <emma:interpretation id="interp19" emma:lang="en-US" emma:confidence="0">
                  <emma:literal>Ad</emma:literal>
                </emma:interpretation>
              </emma:one-of>
            </emma:emma>
          </inkml:annotationXML>
          <inkml:trace contextRef="#ctx0" brushRef="#br0" timeOffset="3124.1787">642 1702 1161,'23'-15'3354,"-24"0"129,1 15 258,0 0-2193,-22-12 387,2 12 258,-13 4-387,5 17-387,-15 1 0,13 19-258,-10 6-258,13 17-129,1 5-387,9 7 0,7-1-387,9-1 129,2-12-258,14-9 129,8-18-129,6-14 0,4-17-258,2-16 0,5-18-258,-9-23 129,-1-2 129,-10-16-129,-5 1 129,-12-1 258,-1 9 129,-2 14 129,-5 18 258,5 30-129,0 0 258,-8 50 0,8 3-258,8 15 0,5 2 0,5 1-129,6-8-645,-1-8 0,12-10-1161,-9-10-1935,3-27-516,9 4-516,-15-19 0</inkml:trace>
          <inkml:trace contextRef="#ctx0" brushRef="#br0" timeOffset="3612.2065">1268 1866 11094,'0'0'4128,"-20"-23"0,20 23-258,-40-20-3870,19 3 129,-2 7 0,-2-1 129,-2 7 129,-3 4-129,4 5 258,-3 14-258,8 19 129,-2 8-129,9 12-129,3 6 0,6 0-129,5-1-129,3-6 0,15-14 0,4-13 0,6-20 0,2-10-129,2-23 129,-3-21 0,-4-10 0,-6-13 129,-11-4 0,-8 4 129,0 8 0,-12 12 0,-3 22 129,15 25-129,-23 22 129,23 33 0,0 14-258,13 9 129,9 2-258,4-2-258,11-3-129,-5-17-516,12-12-903,-9-19-1290,-7-20-1032,9-1-516,-17-17 129,6-6 258</inkml:trace>
        </inkml:traceGroup>
      </inkml:traceGroup>
    </inkml:traceGroup>
    <inkml:traceGroup>
      <inkml:annotationXML>
        <emma:emma xmlns:emma="http://www.w3.org/2003/04/emma" version="1.0">
          <emma:interpretation id="{FCB53168-7A12-4CB1-8F2C-A9D67B98273A}" emma:medium="tactile" emma:mode="ink">
            <msink:context xmlns:msink="http://schemas.microsoft.com/ink/2010/main" type="paragraph" rotatedBoundingBox="17661,7182 20338,7252 20314,8151 17638,80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187ADCA-E383-4813-BDFB-C8C709C23655}" emma:medium="tactile" emma:mode="ink">
              <msink:context xmlns:msink="http://schemas.microsoft.com/ink/2010/main" type="line" rotatedBoundingBox="17661,7182 20338,7252 20314,8151 17638,8081"/>
            </emma:interpretation>
          </emma:emma>
        </inkml:annotationXML>
        <inkml:traceGroup>
          <inkml:annotationXML>
            <emma:emma xmlns:emma="http://www.w3.org/2003/04/emma" version="1.0">
              <emma:interpretation id="{80DD4BC5-DB07-4E82-AB28-4B7956B6747C}" emma:medium="tactile" emma:mode="ink">
                <msink:context xmlns:msink="http://schemas.microsoft.com/ink/2010/main" type="inkWord" rotatedBoundingBox="17661,7182 20338,7252 20314,8151 17638,8081">
                  <msink:destinationLink direction="to" ref="{18B97B2A-CE01-4853-B5B3-774E320D380D}"/>
                </msink:context>
              </emma:interpretation>
              <emma:one-of disjunction-type="recognition" id="oneOf4">
                <emma:interpretation id="interp20" emma:lang="en-US" emma:confidence="0">
                  <emma:literal>"an"</emma:literal>
                </emma:interpretation>
                <emma:interpretation id="interp21" emma:lang="en-US" emma:confidence="0">
                  <emma:literal>"as"</emma:literal>
                </emma:interpretation>
                <emma:interpretation id="interp22" emma:lang="en-US" emma:confidence="0">
                  <emma:literal>"a"</emma:literal>
                </emma:interpretation>
                <emma:interpretation id="interp23" emma:lang="en-US" emma:confidence="0">
                  <emma:literal>"'a"</emma:literal>
                </emma:interpretation>
                <emma:interpretation id="interp24" emma:lang="en-US" emma:confidence="0">
                  <emma:literal>^^aaa"</emma:literal>
                </emma:interpretation>
              </emma:one-of>
            </emma:emma>
          </inkml:annotationXML>
          <inkml:trace contextRef="#ctx0" brushRef="#br0" timeOffset="4800.2742">-135 2665 9804,'0'0'4515,"0"0"-516,19 25-129,-8-5-3483,-3 4 129,11 5-258,-1 4-129,7-2-129,1 1-129,1-10-516,6 1-516,-6-15-1290,-11-10-1806,19 2 258,-23-28-774,13 10 516</inkml:trace>
          <inkml:trace contextRef="#ctx0" brushRef="#br0" timeOffset="4982.2849">86 2570 11997,'-3'32'4515,"9"2"-387,1-7 129,10 10-3999,8-1-387,6 7-129,-3-11-903,9 8-387,-12-19-903,0-4-1935,8 6 129,-12-13-645,11 13 516</inkml:trace>
          <inkml:trace contextRef="#ctx0" brushRef="#br0" timeOffset="5467.3127">810 3040 2967,'26'-25'3741,"-26"25"258,0-20-258,0 20-1677,-13-17-387,-17 3 0,9 14-258,-17-10-258,11 10 0,-11 1-129,10 16-258,-4 3-258,10 16-129,3 6-258,5 11-129,6 3 0,3 6 0,5-1-258,0-1 258,10-14-258,3-9 258,7-12-129,0-12 0,3-13 0,-1-3 129,-1-19 0,-6-13 0,-3-1 0,-5-6 129,-7 3-129,0 4 129,-2 8-129,-3 7 0,5 20 129,0 0-129,0 10 0,3 17 0,14 3-258,1-2-129,14 5-516,-7-15-774,19-1-1290,5-6-1419,-10-11 0,15-6-516,-15-19 387</inkml:trace>
          <inkml:trace contextRef="#ctx0" brushRef="#br0" timeOffset="5903.3376">1368 3189 9030,'21'2'3999,"-21"-2"258,12-18-774,-12-6-2580,5 3-129,-5-12 129,0 3-387,-10-8 258,2 8-258,-9 0 0,0 13-258,-6 9 0,0 21 129,-5 19-258,1 21 0,1 7 0,2 9-129,8 4 0,4 2 129,9-13-258,5-14 258,14-20-258,12-16 129,2-12 0,5-14-129,-3-14 129,-2-15 0,-9-10 0,-6-9-129,-8 8 129,-7 2-129,0 16 129,-2 9-129,2 27 129,0 0-129,-5 18 129,7 22 0,13 2 0,5 4-129,6-4-387,1-13-387,14-4-1419,-3-6-1677,-3-19-258,10-4-516,-10-19 0</inkml:trace>
          <inkml:trace contextRef="#ctx0" brushRef="#br0" timeOffset="6348.3631">1934 3229 3483,'25'-18'4257,"-5"11"-258,-20-28-129,0 4-1806,1-2-258,-2-9-387,-4 12-387,-17-6-258,7 11-129,-15 2-129,7 18 0,-12 5 0,9 16-129,-8 14-129,10 12 0,0 2-129,8 8 0,2-4 0,9-1-129,5-11 0,2-4 129,11-17-129,4-9 0,0-6 129,2-5-129,0-8 129,-1-4-129,-3-3 129,-2 0-129,-3 6 129,-10 14-129,13-15 0,-13 15 129,19 15-129,-6 8 0,5 5 0,4 5 129,9 2-258,-1 0-129,8 0-129,-6-14-129,11 3-645,-18-19-1548,-2-5-1548,9 0-387,-20-17 129,11-5-387</inkml:trace>
          <inkml:trace contextRef="#ctx0" brushRef="#br0" timeOffset="6732.385">2402 2705 9546,'10'-12'4515,"-10"12"-387,0 0-258,0 0-2838,0 0-129,-10 3-258,-2 12-258,2 7-129,-4 4-129,-1 4 129,-4 5-129,4 0-129,0 3-258,-1-15-516,11 11-1161,-7-18-1290,12-16-1290,0 0 129,0 0-645</inkml:trace>
          <inkml:trace contextRef="#ctx0" brushRef="#br0" timeOffset="6920.3958">2508 2688 9675,'25'-17'4644,"-25"17"-258,9 20-258,-9 7-2709,-9-6-387,6 11-645,-5 3-258,-2-4-645,6 13-774,-7-15-1935,2-5-903,9 2-516,0-26-129,4 28-258</inkml:trace>
        </inkml:traceGroup>
      </inkml:traceGroup>
    </inkml:traceGroup>
    <inkml:traceGroup>
      <inkml:annotationXML>
        <emma:emma xmlns:emma="http://www.w3.org/2003/04/emma" version="1.0">
          <emma:interpretation id="{F86846AE-E8CC-44F2-88DF-D6A5FE33E391}" emma:medium="tactile" emma:mode="ink">
            <msink:context xmlns:msink="http://schemas.microsoft.com/ink/2010/main" type="paragraph" rotatedBoundingBox="17791,8373 21230,8298 21249,9216 17811,92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75F434A-5F84-428C-A7D9-9110124FC202}" emma:medium="tactile" emma:mode="ink">
              <msink:context xmlns:msink="http://schemas.microsoft.com/ink/2010/main" type="line" rotatedBoundingBox="17791,8373 21230,8299 21249,9216 17811,9290"/>
            </emma:interpretation>
          </emma:emma>
        </inkml:annotationXML>
        <inkml:traceGroup>
          <inkml:annotationXML>
            <emma:emma xmlns:emma="http://www.w3.org/2003/04/emma" version="1.0">
              <emma:interpretation id="{27CCF0E7-95A9-40BB-BF08-E216E2F61C36}" emma:medium="tactile" emma:mode="ink">
                <msink:context xmlns:msink="http://schemas.microsoft.com/ink/2010/main" type="inkWord" rotatedBoundingBox="17791,8373 21230,8299 21249,9216 17811,9290">
                  <msink:destinationLink direction="with" ref="{97216C7F-00E7-4AB2-96F6-B5B9AB9570EA}"/>
                </msink:context>
              </emma:interpretation>
              <emma:one-of disjunction-type="recognition" id="oneOf5">
                <emma:interpretation id="interp25" emma:lang="en-US" emma:confidence="0">
                  <emma:literal>"ax</emma:literal>
                </emma:interpretation>
                <emma:interpretation id="interp26" emma:lang="en-US" emma:confidence="0">
                  <emma:literal>"Wax</emma:literal>
                </emma:interpretation>
                <emma:interpretation id="interp27" emma:lang="en-US" emma:confidence="0">
                  <emma:literal>"axe</emma:literal>
                </emma:interpretation>
                <emma:interpretation id="interp28" emma:lang="en-US" emma:confidence="0">
                  <emma:literal>"lax</emma:literal>
                </emma:interpretation>
                <emma:interpretation id="interp29" emma:lang="en-US" emma:confidence="0">
                  <emma:literal>"Lax</emma:literal>
                </emma:interpretation>
              </emma:one-of>
            </emma:emma>
          </inkml:annotationXML>
          <inkml:trace contextRef="#ctx0" brushRef="#br0" timeOffset="7754.4435">16 3897 9288,'0'0'4386,"-15"-10"0,15 10-774,0 0-2064,0 10-387,14 13-258,-8 2-516,11 6-129,0 2-129,4 1-129,1 4-387,-2-13-645,6 5-2064,2-10-1032,-13-20-516,10-2 129,-15-30-387</inkml:trace>
          <inkml:trace contextRef="#ctx0" brushRef="#br0" timeOffset="7915.4527">302 3760 11094,'2'39'4515,"-4"-19"-516,2 18 0,-5 0-3483,5-2-774,0-4-387,8 6-1548,4-3-1677,-6-18-516,18 8 129,-24-25-387</inkml:trace>
          <inkml:trace contextRef="#ctx0" brushRef="#br0" timeOffset="8399.4804">863 4166 8772,'3'-47'3870,"-13"17"258,10 30-258,-28-26-3096,-5 7-129,5 14 0,-12-1 258,7 7-387,-9 9 258,12 17-258,-3 8-129,12 13 0,-1 2-129,12 8 0,5-2-258,5 1 0,7-7 0,8-9-129,8-11 0,2-15 0,6-10 0,-1-7 0,3-14 0,-4-11 129,-3-5 0,-8-6 0,-4 0 129,-4 3-129,-5 4 129,-4 7-129,-1 24 129,0 0-129,0 0 0,19 17-129,-6 10 0,0-1-258,14 9-258,-9-8-516,18 2-1161,-6-4-1806,0-16-387,13 6 0,-9-15-258</inkml:trace>
          <inkml:trace contextRef="#ctx0" brushRef="#br0" timeOffset="8848.506">1479 4254 11094,'0'-32'4128,"0"32"129,-10-43-258,2 16-3612,-4 2-129,-3-3 258,2 10 0,-9-2-129,2 12 129,-5 1-129,4 10 129,-6 14-258,6 19 0,-1 9-129,6 8-129,4 5 0,7 6 0,5-5-129,7-1 258,11-13-258,5-13 129,7-12-129,2-14 0,-1-6 0,1-15 0,-3-9 129,-5-10 0,-4-5-129,-7-3 129,-6 4 258,-2 1-258,-4 9 129,-1 13 0,0 15-129,0 0 0,5 27 129,5 6-129,5 3-129,5 3-129,7 0-258,1-10-387,13-1-774,-7-13-2193,-1-15-516,10 0-258,-12-23-387</inkml:trace>
          <inkml:trace contextRef="#ctx0" brushRef="#br0" timeOffset="9291.5314">2063 4127 8772,'30'-20'4128,"-30"20"387,19-3-516,-19 3-2580,0 0-387,0 0-129,3-23-387,-3 23 0,0-30-129,0 30 0,-27-33 0,9 21-129,-7 1 0,0 11 0,-6 11-129,2 21 0,-2 16-129,3 12 0,3 6-129,3 2 129,7 0-129,7-5 129,8-11-129,3-16 0,17-18 0,2-16 0,9-5 0,-2-22 0,4-10 0,-8-11 0,-2-9 129,-8-5 0,-2 10 0,-6 5-129,-1 20 129,-6 25 0,0 0-129,24 22 129,-8 18 0,7 11 0,7 1-258,4-2 0,9-6-774,-7-20-1419,4-13-1677,12-1-387,-16-16 0,11-9-387</inkml:trace>
          <inkml:trace contextRef="#ctx0" brushRef="#br0" timeOffset="9727.5554">2762 4152 9417,'38'7'4128,"-38"-7"0,27-15-516,-27 15-3225,10-37 129,-10 19 0,-5-12 0,-8 9 0,-12-8 0,0 15 0,-12-1 0,3 16 0,-6 18-129,2 22-129,-1 10-129,8 13 0,4 2 0,9 0-129,10-3-129,6-8 258,4-15-258,14-13 129,8-19 0,5-8 0,1-12 0,2-11 0,-6-12 0,-2-6 0,-3-1 0,-4 1 0,-4 12 0,-13 29 0,18-9 0,-9 22 0,1 23 129,3 12-129,4 9-258,2-1-129,11 4-774,-11-17-1935,5-18-1161,11-3-516,-11-22 129,4-4-516</inkml:trace>
          <inkml:trace contextRef="#ctx0" brushRef="#br0" timeOffset="10242.5857">3436 3681 12255,'0'0'4515,"-3"18"-129,-17-5 129,-5 12-3870,4 13-258,-13 6-129,-2 7-129,-6 4 0,1 0-129,6-2-258,-2-17-387,19 1-387,-7-32-1419,25-5-1032,12-10-1032,1-23-129,19-1-387</inkml:trace>
          <inkml:trace contextRef="#ctx0" brushRef="#br0" timeOffset="10397.5947">3333 3817 6708,'29'-3'4644,"1"11"-129,-24 10-774,-6 2-1032,10 17-774,-10-6-645,0 7-645,-3 0-516,-5-9-516,4 11-1290,-9-7-2451,-2-15-258,7 5-258,-11-21-387</inkml:trace>
        </inkml:traceGroup>
      </inkml:traceGroup>
    </inkml:traceGroup>
    <inkml:traceGroup>
      <inkml:annotationXML>
        <emma:emma xmlns:emma="http://www.w3.org/2003/04/emma" version="1.0">
          <emma:interpretation id="{AED8B7E6-9F6D-409D-8453-B608E4DF8E9E}" emma:medium="tactile" emma:mode="ink">
            <msink:context xmlns:msink="http://schemas.microsoft.com/ink/2010/main" type="paragraph" rotatedBoundingBox="18875,9572 18893,10905 18601,10909 18583,9576" alignmentLevel="3"/>
          </emma:interpretation>
        </emma:emma>
      </inkml:annotationXML>
      <inkml:traceGroup>
        <inkml:annotationXML>
          <emma:emma xmlns:emma="http://www.w3.org/2003/04/emma" version="1.0">
            <emma:interpretation id="{F38457DF-C410-4AFA-9668-4A3D389279C5}" emma:medium="tactile" emma:mode="ink">
              <msink:context xmlns:msink="http://schemas.microsoft.com/ink/2010/main" type="line" rotatedBoundingBox="18875,9572 18893,10905 18601,10909 18583,9576"/>
            </emma:interpretation>
          </emma:emma>
        </inkml:annotationXML>
        <inkml:traceGroup>
          <inkml:annotationXML>
            <emma:emma xmlns:emma="http://www.w3.org/2003/04/emma" version="1.0">
              <emma:interpretation id="{BFCF9946-7A99-4B9B-A38A-43B91F63702F}" emma:medium="tactile" emma:mode="ink">
                <msink:context xmlns:msink="http://schemas.microsoft.com/ink/2010/main" type="inkWord" rotatedBoundingBox="18875,9572 18893,10905 18601,10909 18583,9576"/>
              </emma:interpretation>
              <emma:one-of disjunction-type="recognition" id="oneOf6">
                <emma:interpretation id="interp30" emma:lang="en-US" emma:confidence="1">
                  <emma:literal>¥</emma:literal>
                </emma:interpretation>
                <emma:interpretation id="interp31" emma:lang="en-US" emma:confidence="0">
                  <emma:literal>%</emma:literal>
                </emma:interpretation>
                <emma:interpretation id="interp32" emma:lang="en-US" emma:confidence="0">
                  <emma:literal>Y</emma:literal>
                </emma:interpretation>
                <emma:interpretation id="interp33" emma:lang="en-US" emma:confidence="0">
                  <emma:literal>k</emma:literal>
                </emma:interpretation>
                <emma:interpretation id="interp34" emma:lang="en-US" emma:confidence="0">
                  <emma:literal>:</emma:literal>
                </emma:interpretation>
              </emma:one-of>
            </emma:emma>
          </inkml:annotationXML>
          <inkml:trace contextRef="#ctx0" brushRef="#br0" timeOffset="14287.8172">881 5001 129,'-18'20'2709,"18"4"645,-17-22 129,17-2-1935,-8 27-129,8-27 258,-2 30-129,2-30 0,0 24-129,0-24-516,0 0-129,19 0-129,-3-1-129,-1-19-129,4 2-129,-1-9 0,-2 5-129,-4-7 0,-4 9 129,-6 0-129,-2 20 0,-10-15 0,10 15 0,-32 1-129,18 9 0,-5 4 0,4 1 0,2 0-129,13-15-516,-17 28-516,17-28-2064,-18 13-903,18-13-258,0 0-258</inkml:trace>
          <inkml:trace contextRef="#ctx0" brushRef="#br0" timeOffset="14855.8497">891 5565 5418,'0'0'3870,"0"0"-387,-31-13-258,31 13-2580,-19 0-129,19 0-129,-6 11-129,6-11 258,0 22 258,0-22-129,11 22 0,-11-22 0,30 18 0,-13-16-129,5 1 0,-3-3-387,1 0 129,-3-10-258,-2-2 258,-8-4-129,-7 16 129,-2-32-129,2 32 258,-35-30 129,15 20-129,-8 2-129,6 8 129,-6 0-129,8 13-129,4 6 0,7-1-129,8 5 0,1-6-387,13 6-645,-13-23-1806,25 7-1290,5-4-516,-7-10-129,7-1-387</inkml:trace>
          <inkml:trace contextRef="#ctx0" brushRef="#br0" timeOffset="15460.8843">944 6173 11223,'-20'0'4386,"-8"-4"-258,28 4-129,-25-5-3741,25 5-129,-21-10 129,21 10 0,-18 0-129,18 0 0,0 0 0,-9 14 0,9-14 129,2 21-258,-2-21 129,20 19 0,-5-18 0,1-1-129,-1 0 129,-15 0 0,25-23 0,-17 5 0,-4 0 0,-4-4 129,0 22 0,-17-23 0,2 23 0,-6 6-129,2 14 129,-2 2-129,6 6 0,5 4-129,7 1 129,3-8-129,13-10 129,10-10-129,7-5 0,5-12 0,-2-6 0,5-4-387,-14-9-645,10 9-2580,-10 4-903,-13-4-258,6 4-387,-9-15-258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6:39.67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098573DB-5012-472E-BF45-864A443A9690}" emma:medium="tactile" emma:mode="ink">
          <msink:context xmlns:msink="http://schemas.microsoft.com/ink/2010/main" type="inkDrawing" rotatedBoundingBox="15839,12823 16117,3149 21725,3311 21447,12984" semanticType="enclosure" shapeName="Other">
            <msink:sourceLink direction="with" ref="{B27BEF11-F9AB-4505-8AF2-28DA919C7C08}"/>
          </msink:context>
        </emma:interpretation>
      </emma:emma>
    </inkml:annotationXML>
    <inkml:trace contextRef="#ctx0" brushRef="#br0">3692 553 7353,'-33'0'3483,"3"-13"-129,30 13-129,-12-30-3225,-3 7 0,2-6 129,-10 1 0,-4-8-129,-11-1 258,-5-6 0,-12-2 258,-10-1-129,-11-3 129,-14 10 0,-11-5 0,-7 13-129,-8-1 0,-4 16-129,-8 4-129,-3 12 0,-5 7-129,-7 18 0,-3 14 0,-1 15 0,-6 12 0,3 15 258,1 9 0,8 16 0,6 7 129,16 15-129,6 11 0,12 16 0,8 9 0,10 17 0,1 18 129,9 21-129,-1 10 0,12 14 129,-1 5 0,10 14 0,0-1 0,10 7 0,1 0-129,12 3 129,2-4 0,11 4 0,2 0 0,9 7 0,3-2-258,3 1 129,8 0-129,12 3 0,5-4 0,11 1 0,9-6-129,13-7 0,12-1 129,13-1 129,15-13-129,11-4 129,9-10-387,8-15 258,6-22-129,7-15 0,7-19 0,12-21 129,5-26-129,4-23 0,8-24 0,10-18 0,13-21 0,5-17 129,-4-15-258,-7-15 129,-4-17 0,0-14-129,-2-13 258,-7-7-258,-13-14 129,-8-9 0,-7-18 0,-5-17 0,-8-15 0,-6-18 0,-9-12 0,-7-22 129,-8-16-129,-10-9 0,-6 0 0,-9-1 0,-9-6 0,-9-1 0,-10 5 0,-5 8 129,-6 5-129,0-6 0,-6-9 129,-3 0-129,-2 7 0,-5 0 129,-6-6-129,-6 0-129,-6 0 258,-6 11-129,-4 10 0,-14 3 0,-7-3 0,-9 3 0,-7 5 0,-4 3 129,-9 1 0,-3-6-129,-7-1 0,-6 0 129,-9 6-129,-3 2 0,-5 0 0,-2 4 0,1 6 0,-3 13 0,1 14-129,1 11 129,1 12 0,-3 16 0,-4 14 0,-9 14 0,-6 14 0,-7 8 0,-1 7-129,-4 7-129,5 8 0,-2 0-516,22 19-1032,-3-7-2580,23 2-387,20 5-387,16-11-258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30.06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34F8746A-7386-4F53-A893-D2E4150A55A7}" emma:medium="tactile" emma:mode="ink">
          <msink:context xmlns:msink="http://schemas.microsoft.com/ink/2010/main" type="writingRegion" rotatedBoundingBox="8781,4768 8863,10947 7909,10960 7827,4780">
            <msink:destinationLink direction="with" ref="{ED5D7DA1-F806-4354-AE7F-F77FF9E936E3}"/>
          </msink:context>
        </emma:interpretation>
      </emma:emma>
    </inkml:annotationXML>
    <inkml:traceGroup>
      <inkml:annotationXML>
        <emma:emma xmlns:emma="http://www.w3.org/2003/04/emma" version="1.0">
          <emma:interpretation id="{47885951-CED4-4F43-BEFD-D54BE05DF767}" emma:medium="tactile" emma:mode="ink">
            <msink:context xmlns:msink="http://schemas.microsoft.com/ink/2010/main" type="paragraph" rotatedBoundingBox="8781,4768 8863,10947 7909,10960 7827,47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54AF98-CF93-4012-87C7-BB48F80CF8FC}" emma:medium="tactile" emma:mode="ink">
              <msink:context xmlns:msink="http://schemas.microsoft.com/ink/2010/main" type="line" rotatedBoundingBox="8781,4768 8863,10947 7909,10960 7827,4780"/>
            </emma:interpretation>
          </emma:emma>
        </inkml:annotationXML>
        <inkml:traceGroup>
          <inkml:annotationXML>
            <emma:emma xmlns:emma="http://www.w3.org/2003/04/emma" version="1.0">
              <emma:interpretation id="{4EB26A4C-B9C8-49E7-B000-F3BF156E5C29}" emma:medium="tactile" emma:mode="ink">
                <msink:context xmlns:msink="http://schemas.microsoft.com/ink/2010/main" type="inkWord" rotatedBoundingBox="8781,4768 8863,10947 7909,10960 7827,4780">
                  <msink:destinationLink direction="from" ref="{24E5FBC7-D7F5-4FA3-95AB-77B0D9C287FA}"/>
                  <msink:destinationLink direction="from" ref="{3DB1F92F-5096-4B86-B293-EEF66CDBCCAE}"/>
                  <msink:destinationLink direction="from" ref="{DAB6D983-68D5-4B27-A3C9-511068492621}"/>
                  <msink:destinationLink direction="from" ref="{CC00B727-2339-48C2-AA21-BFFD9C213326}"/>
                </msink:context>
              </emma:interpretation>
              <emma:one-of disjunction-type="recognition" id="oneOf0">
                <emma:interpretation id="interp0" emma:lang="en-US" emma:confidence="0">
                  <emma:literal>¥</emma:literal>
                </emma:interpretation>
                <emma:interpretation id="interp1" emma:lang="en-US" emma:confidence="0">
                  <emma:literal>! •</emma:literal>
                </emma:interpretation>
                <emma:interpretation id="interp2" emma:lang="en-US" emma:confidence="0">
                  <emma:literal>¥ •</emma:literal>
                </emma:interpretation>
                <emma:interpretation id="interp3" emma:lang="en-US" emma:confidence="0">
                  <emma:literal>&amp;</emma:literal>
                </emma:interpretation>
                <emma:interpretation id="interp4" emma:lang="en-US" emma:confidence="0">
                  <emma:literal>? •</emma:literal>
                </emma:interpretation>
              </emma:one-of>
            </emma:emma>
          </inkml:annotationXML>
          <inkml:trace contextRef="#ctx0" brushRef="#br0">182 0 8256,'0'16'4128,"-15"4"129,0-11-129,-1 2-3354,11 17 129,-10-3 258,13 23 129,-11-1-129,11 24-387,-11 4 129,8 18-516,-7 3 129,2 6-387,0-3 0,-3-4-387,6-4-903,-13-19-2709,12-21-774,5-11-258,3-40-129</inkml:trace>
          <inkml:trace contextRef="#ctx0" brushRef="#br0" timeOffset="536.0307">-436 1720 1806,'-28'-5'3354,"28"5"387,0-38-387,23 8-1419,2-2-387,10-9-516,7 6 0,4-8 0,11 11 0,-6 2-129,4 17 129,-12 5-129,5 14 0,-21 14-258,-1 20-129,-17 10-129,-6 11-258,-8 9 129,-18 5-258,-10-1 0,-6-6 129,0-8 0,-1-8 0,5-16 0,5-4 0,5-17 129,25-15 0,0 0 129,0 0-129,25 1 0,15-1 0,6-8-129,16-7 0,6 2-258,3-10-516,7 11-516,-13-18-1032,5 9-1677,-7 6-903,-20-5-129,-5 15-387</inkml:trace>
          <inkml:trace contextRef="#ctx0" brushRef="#br0" timeOffset="1196.0683">-407 2415 11223,'0'20'4128,"21"-20"258,-1-3-903,17-10-3225,11 3 0,5-5 129,8 8-129,-1 2 129,0 5-129,-9 5 0,-2 13-129,-16 7 0,-8 9-129,-17 7 129,-8 4-129,-18 3 129,-15 0-129,-11-3 129,-4-7-129,-3-8 129,1-8-129,8-12 0,11-10 0,11-2 0,20 2 0,-5-28-129,13 16 258,16 2-129,9 10 258,0 2-129,8 23 129,-4 8-129,4 10 129,-11 5 0,-1 5-129,-13 0 129,-4 2 0,-12-7-129,0-1 129,-17-12 0,-4-2-129,-9-8 0,-10-9-258,-3-1-258,-14-13-387,11 5-645,-17-14-1290,10-1-1806,8 1-387,3-5 0,21 9-258</inkml:trace>
          <inkml:trace contextRef="#ctx0" brushRef="#br0" timeOffset="1781.1019">-128 3659 9675,'18'-12'4128,"2"7"0,-20 5-258,0 0-3354,0 0 0,0 0 0,0 27-129,-22 3-129,-6 10 129,-15 6 258,-2 7-258,-10 0-129,4 0 129,-4-6-129,13-4 0,4-13-129,17-3 0,21-27 0,-9 23-129,18-22 0,17-1 129,16 0-129,6-3 129,12 0-129,3 3 129,3-2-129,-3 2 0,-3 0-129,-7 0 0,-6 2-258,-14-2-258,-3 3-387,-30-3-1161,20-23-1935,-20 23-387,0-37-258,-2 14 0</inkml:trace>
          <inkml:trace contextRef="#ctx0" brushRef="#br0" timeOffset="2044.117">-108 3637 11997,'-27'-20'4773,"27"20"-516,0 0 387,-12 20-3870,12 2-258,12 16-258,1 12 0,10 16 0,-6 9-129,3 10 129,-10 4-258,0-1 129,-5-3-129,-5-7-129,0-10 0,-3-13-258,-2-5-387,-12-22-516,17 0-2193,0-11-1032,0-17-387,0 0 129,0-9-516</inkml:trace>
          <inkml:trace contextRef="#ctx0" brushRef="#br0" timeOffset="2499.143">-72 5110 11610,'0'20'4515,"0"11"-258,0-31 129,0 29-4257,2-11-129,4-2 0,6 3 129,-12-19-129,22 18 129,-22-18-129,16-7 129,-11-9 0,-2-7-129,-3-4 129,-5 0 0,-6 6-129,-7 3-129,1 11-258,-6 2-516,13 13-903,-8 15-2451,4-6-258,14 15-129,-3-17-129</inkml:trace>
          <inkml:trace contextRef="#ctx0" brushRef="#br0" timeOffset="3404.1947">54 5530 8256,'-20'-2'4128,"-6"-1"0,26 3-258,-32 0-3225,32 0-516,-23 0 0,23 0 0,0 0 129,0 0 129,0 0 129,-15 3 129,15-3-129,0 0 129,0 0 0,0 0-129,0 0-129,0 0-258,0 0 0,0 0 0,0 0-129,0 0 0,0 0-129,0 0 129,0 0-129,0 0 0,0 0 0,2 19-129,-2-19 0,0 21-129,0-21-387,0 20 129,0-20-129,0 0 129,-7 15 0,7-15 129,0 0 129,0 0 129,0 0 0,0 0 258,0 0 0,0 0 0,0 0-258,0 0 129,0 0-129,0 0 0,0 0 387,-7-12 0,7 12 129,0 0 129,0-18 0,0 18 129,0 0 0,0 0-129,0 0 0,0 0-258,0 0-129,0 0 0,-8-15 0,8 15 129,0 0 0,0 0 0,0 0-129,0 0 387,0 0-258,0 0 129,0 0-129,0 0 0,0 0-129,0 0-129,0 0 129,7 10 0,-7-10 0,10 23 0,-2-6 0,0 0-129,2-1 258,-10-16-129,25 22 129,-25-22 0,32 0 129,-17-7-129,1-6 258,-6-9-258,0-1 129,-7-5 0,-3 1-129,0 2-129,-6 4 0,-6 3 0,-3 4 0,15 14-258,-31-8-129,31 8-903,-25 12-2064,25-12-903,-8 19-258,8-19-129,8 9-387</inkml:trace>
          <inkml:trace contextRef="#ctx0" brushRef="#br0" timeOffset="4089.2339">63 6070 9933,'0'0'4386,"13"0"-387,-13 0-129,0 0-3741,0 0-258,0 0 129,0 0 0,-8 11 0,6 4 129,2 2-129,0 3 129,0-2 0,0-1 0,0-17 258,11 14-129,-11-14 0,20-6 0,-11-11 0,1-3-129,-5-8 258,-2 0-258,-3-4 129,0 6-258,-10-1 258,-2 9-129,-4 5 0,-1 11 129,-1 2-129,3 12 129,3 9-129,4 6 0,5-1 0,3 1-129,8-6 0,7-4 129,5-9-129,3-8 0,-1-5 0,-2-13 129,-5-5 0,-5 0-129,-9-6 129,-1 8-129,-6-1 129,6 22-129,-27-16-258,7 11-516,15 15-1806,5-10-1935,0 0-129,0 0-387,0 0-129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6:4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C9AFC196-2F81-4F5C-9EA2-2AC59BF07624}" emma:medium="tactile" emma:mode="ink">
          <msink:context xmlns:msink="http://schemas.microsoft.com/ink/2010/main" type="writingRegion" rotatedBoundingBox="20694,2865 21459,2865 21459,3866 20694,3866"/>
        </emma:interpretation>
      </emma:emma>
    </inkml:annotationXML>
    <inkml:traceGroup>
      <inkml:annotationXML>
        <emma:emma xmlns:emma="http://www.w3.org/2003/04/emma" version="1.0">
          <emma:interpretation id="{EA98BA59-1A2C-4DBA-B368-44CE0FAB912A}" emma:medium="tactile" emma:mode="ink">
            <msink:context xmlns:msink="http://schemas.microsoft.com/ink/2010/main" type="paragraph" rotatedBoundingBox="20694,2865 21459,2865 21459,3866 20694,38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F1E26AF-8AD4-4B85-803A-7B0F71EE5127}" emma:medium="tactile" emma:mode="ink">
              <msink:context xmlns:msink="http://schemas.microsoft.com/ink/2010/main" type="line" rotatedBoundingBox="20694,2865 21459,2865 21459,3866 20694,3866"/>
            </emma:interpretation>
          </emma:emma>
        </inkml:annotationXML>
        <inkml:traceGroup>
          <inkml:annotationXML>
            <emma:emma xmlns:emma="http://www.w3.org/2003/04/emma" version="1.0">
              <emma:interpretation id="{2A51E8ED-EAA6-41C1-BD5E-F75AE5AE563F}" emma:medium="tactile" emma:mode="ink">
                <msink:context xmlns:msink="http://schemas.microsoft.com/ink/2010/main" type="inkWord" rotatedBoundingBox="20694,2865 21459,2865 21459,3866 20694,3866"/>
              </emma:interpretation>
              <emma:one-of disjunction-type="recognition" id="oneOf0">
                <emma:interpretation id="interp0" emma:lang="en-US" emma:confidence="1">
                  <emma:literal>A</emma:literal>
                </emma:interpretation>
                <emma:interpretation id="interp1" emma:lang="en-US" emma:confidence="0">
                  <emma:literal>a</emma:literal>
                </emma:interpretation>
                <emma:interpretation id="interp2" emma:lang="en-US" emma:confidence="0">
                  <emma:literal>t</emma:literal>
                </emma:interpretation>
                <emma:interpretation id="interp3" emma:lang="en-US" emma:confidence="0">
                  <emma:literal>F</emma:literal>
                </emma:interpretation>
                <emma:interpretation id="interp4" emma:lang="en-US" emma:confidence="0">
                  <emma:literal>I</emma:literal>
                </emma:interpretation>
              </emma:one-of>
            </emma:emma>
          </inkml:annotationXML>
          <inkml:trace contextRef="#ctx0" brushRef="#br0">73 830 5805,'-5'58'4128,"0"-40"0,5 11-258,0-5-2451,-13-12-129,13 8 258,-18-17-129,18-3 0,-19 7-258,19-7-129,-13-8-258,13-9-129,0-18 0,7-13-258,4-18 0,9-14-258,8-15 0,7-9 0,4-3-129,2 4 129,-1 6-129,0 17 0,-2 13 0,-2 19 129,-6 17-129,-1 16 0,-5 15 0,1 13 0,-1 24 0,0 17-129,-2 19 129,-2 17 0,-2 11-129,-3 6 129,0-1-129,-5-5 0,-2-8-129,-6-20 0,3-10-387,-5-26-516,2-6-1935,-2-14-1677,0-17 0,-25 0-258,-3-23-258</inkml:trace>
          <inkml:trace contextRef="#ctx0" brushRef="#br0" timeOffset="201.0114">-51 606 13545,'-47'5'4515,"47"-5"-258,20 8 129,15-8-4128,26 0-129,14 0-129,5 0 129,4 2-129,-2-2-387,-1 6-387,-19-6-1032,-4 0-2322,-7 5-258,-13-5-387,0 0-387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9.54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74124BD6-B48C-4302-B759-9E4B267CED88}" emma:medium="tactile" emma:mode="ink">
          <msink:context xmlns:msink="http://schemas.microsoft.com/ink/2010/main" type="inkDrawing"/>
        </emma:interpretation>
      </emma:emma>
    </inkml:annotationXML>
    <inkml:trace contextRef="#ctx0" brushRef="#br0">1748 191 7482,'-7'-34'4386,"7"34"-129,-28-26-258,28 26-2580,-36-20-1032,9 18 0,1 6 129,-13 9 0,1 15-129,-17 9-129,-1 17 387,-17 11-258,3 18 129,-14 7-129,4 14 0,-7 8 0,4 11-129,0 11 0,2 14-129,0 10 0,3 9-129,-2 17 258,4 27-129,3 18 0,1 11-129,6 12 129,8 17 129,3 3 0,12 9 0,5 3 0,11-4 0,4-6 0,13-2 129,2-13-129,8 0-129,3-5 129,13-3-258,6-5 129,11 0 0,9-1-129,16 3 258,17-9-129,16-15 129,15-13-129,17-14 258,13-26-258,17-28 129,16-30-129,10-23 1,1-27-130,1-24 0,0-27 0,6-17 0,3-30 0,-1-20 0,-8-18 0,-5-21 0,0-22 0,1-26 0,4-24 0,-8-18-130,-12-15 1,-13-25 0,-14-25 0,-14-19 258,-19-12-129,-25-14 258,-22-3-128,-21-5-130,-20-7 0,-13 2 0,-12 10 0,-19-1 0,-12 1 0,-12 5 0,-13 5 0,-13 0-130,-11-2 130,-12 5-129,-9 8 0,-7 19 0,-9 19-129,-11 24 258,-9 20 0,-6 20 0,-6 31-129,0 25 0,0 20 0,-3 10-387,11 23-258,-3-3-774,40 30-2193,5 5-1290,16 8-258,17 8 0,17 6-258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8.35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B974A850-8F2A-4474-8C61-7E37C280837C}" emma:medium="tactile" emma:mode="ink">
          <msink:context xmlns:msink="http://schemas.microsoft.com/ink/2010/main" type="inkDrawing"/>
        </emma:interpretation>
      </emma:emma>
    </inkml:annotationXML>
    <inkml:trace contextRef="#ctx0" brushRef="#br0">53 1401 9417,'-30'50'3999,"12"-42"0,18-8-387,-5 18-3354,5-18 0,18-18-129,9-10 0,9-7 258,8-18-387,7-10 129,4-17-258,5-11 258,-2-9-258,0-8 129,-7-2-129,-3 6 0,-8 8 387,-5 11-258,-8 10 129,-6 20 0,-4 12 0,-4 20-129,-13 23 0,20-12 129,-10 21-129,-2 21 129,-1 16-129,1 14 258,-1 11-258,1 7 129,2 7 0,0 0 0,2-6-129,-1-4 0,1-17 0,-2-8 0,0-12 0,-2-8 129,1-10 0,-6-4 129,-3-16 0,5 17 258,-5-17-258,0 0 129,10-31-129,0-1 0,-2-19 129,9-16-258,1-18 129,14-14-387,4-11 387,14 1-258,8-3 0,8 6 0,7 12 0,9 14 0,-3 17-129,-2 16 129,-7 16-258,-11 11 129,-6 15-258,-16 2-516,1 7-2451,-13 15-903,-25-19-258,22 28-258,-22-28-258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47.328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3FB8BD0-3A3D-47A5-9A7A-DA93D32AEF2F}" emma:medium="tactile" emma:mode="ink">
          <msink:context xmlns:msink="http://schemas.microsoft.com/ink/2010/main" type="inkDrawing" rotatedBoundingBox="8925,4813 17377,4874 17373,5409 8921,5348" shapeName="Other">
            <msink:destinationLink direction="to" ref="{F863124B-8DFA-47DC-83CF-A42E4AAEB89C}"/>
          </msink:context>
        </emma:interpretation>
      </emma:emma>
    </inkml:annotationXML>
    <inkml:trace contextRef="#ctx0" brushRef="#br0">-7337 1597 4644,'-12'15'3741,"-4"-15"-129,16 0-258,0 0-2580,0 0 129,10 5-258,-10-5-129,20 0 387,-20 0-129,19-3 0,-19 3 0,22-15 0,-22 15-129,32-20 129,-7 7-387,13 1-129,11-6 129,16 1-129,10-1-129,10 0 0,11-2-258,12 2 387,8-4-258,19-1 129,11 0-258,10 1 129,8 0-129,9 1 129,6 3 129,10-1-258,1 3 258,-3 4-129,-4-1 0,-1 5 0,9-2 0,5 0 0,2 1 0,-2 3 0,-4-3 0,-1 3 129,-3 1-129,-7 0 0,-14 0 129,-12 1 0,-16 3 0,-4 1 129,-9 0-129,0 3 0,-6 2 0,4 5 129,1-2-258,2 4 129,0 0-129,-1-1 0,-5 1 0,-3-2 129,-9 0-129,-6 0 0,-5-2 0,-5 2 0,2 2 0,-5-2 0,-2 1 0,-4 1 0,-1-1 0,-5 4 129,-6 0 0,-4-1 0,-7-1 129,-3-5-258,0-1 258,1 1-129,-1-5 129,0 1-258,3-1 0,-1-1 0,1 1 0,-3 4 0,1 1 0,-3 2-129,-1 3 129,-2-1-258,-2 3 258,1-4-129,-6 1 129,1 0 0,-2-4 0,-6-1-129,-4-6 258,-3 1-129,-6-2 129,-2 0-129,-6-2 129,-1-4-129,-2-1 0,-1-1 129,-14 8-129,27-14 0,-27 14 0,18-16 129,-18 16-129,9-20 0,-9 20-129,-5-22 258,5 22-387,-30-26 258,10 12-258,-2 1 258,2 0-258,0 1 129,2 1 129,3 2-129,15 9 129,-21-13-129,21 13 129,0 0 0,0 0 0,0 0 0,0 0 0,10 0 0,6 5 129,6 3-129,-1 2 0,3 5 129,-3-1 129,1 0-129,-4 1 0,-1-1-258,-2 2 387,-2 1-387,-3 0 258,-2 2-129,-5 1 0,-3 0-129,-1 0 129,-11-3 129,-8-1-129,-1 1 0,-3 0-129,-4-6 0,5 9-387,-7-15-1032,13 7-2967,7 6 129,10-18-516,-11 18-129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30.06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0DD9D6C3-128E-4ACC-BC4E-FE92769C248B}" emma:medium="tactile" emma:mode="ink">
          <msink:context xmlns:msink="http://schemas.microsoft.com/ink/2010/main" type="inkDrawing"/>
        </emma:interpretation>
      </emma:emma>
    </inkml:annotationXML>
    <inkml:trace contextRef="#ctx0" brushRef="#br0">182 0 8256,'0'16'4128,"-15"4"129,0-11-129,-1 2-3354,11 17 129,-10-3 258,13 23 129,-11-1-129,11 24-387,-11 4 129,8 18-516,-7 3 129,2 6-387,0-3 0,-3-4-387,6-4-903,-13-19-2709,12-21-774,5-11-258,3-40-129</inkml:trace>
    <inkml:trace contextRef="#ctx0" brushRef="#br0" timeOffset="536.0307">-436 1720 1806,'-28'-5'3354,"28"5"387,0-38-387,23 8-1419,2-2-387,10-9-516,7 6 0,4-8 0,11 11 0,-6 2-129,4 17 129,-12 5-129,5 14 0,-21 14-258,-1 20-129,-17 10-129,-6 11-258,-8 9 129,-18 5-258,-10-1 0,-6-6 129,0-8 0,-1-8 0,5-16 0,5-4 0,5-17 129,25-15 0,0 0 129,0 0-129,25 1 0,15-1 0,6-8-129,16-7 0,6 2-258,3-10-516,7 11-516,-13-18-1032,5 9-1677,-7 6-903,-20-5-129,-5 15-387</inkml:trace>
    <inkml:trace contextRef="#ctx0" brushRef="#br0" timeOffset="1196.0683">-407 2415 11223,'0'20'4128,"21"-20"258,-1-3-903,17-10-3225,11 3 0,5-5 129,8 8-129,-1 2 129,0 5-129,-9 5 0,-2 13-129,-16 7 0,-8 9-129,-17 7 129,-8 4-129,-18 3 129,-15 0-129,-11-3 129,-4-7-129,-3-8 129,1-8-129,8-12 0,11-10 0,11-2 0,20 2 0,-5-28-129,13 16 258,16 2-129,9 10 258,0 2-129,8 23 129,-4 8-129,4 10 129,-11 5 0,-1 5-129,-13 0 129,-4 2 0,-12-7-129,0-1 129,-17-12 0,-4-2-129,-9-8 0,-10-9-258,-3-1-258,-14-13-387,11 5-645,-17-14-1290,10-1-1806,8 1-387,3-5 0,21 9-258</inkml:trace>
    <inkml:trace contextRef="#ctx0" brushRef="#br0" timeOffset="2044.117">-108 3637 11997,'-27'-20'4773,"27"20"-516,0 0 387,-12 20-3870,12 2-258,12 16-258,1 12 0,10 16 0,-6 9-129,3 10 129,-10 4-258,0-1 129,-5-3-129,-5-7-129,0-10 0,-3-13-258,-2-5-387,-12-22-516,17 0-2193,0-11-1032,0-17-387,0 0 129,0-9-516</inkml:trace>
    <inkml:trace contextRef="#ctx0" brushRef="#br0" timeOffset="1781.1019">-128 3659 9675,'18'-12'4128,"2"7"0,-20 5-258,0 0-3354,0 0 0,0 0 0,0 27-129,-22 3-129,-6 10 129,-15 6 258,-2 7-258,-10 0-129,4 0 129,-4-6-129,13-4 0,4-13-129,17-3 0,21-27 0,-9 23-129,18-22 0,17-1 129,16 0-129,6-3 129,12 0-129,3 3 129,3-2-129,-3 2 0,-3 0-129,-7 0 0,-6 2-258,-14-2-258,-3 3-387,-30-3-1161,20-23-1935,-20 23-387,0-37-258,-2 14 0</inkml:trace>
    <inkml:trace contextRef="#ctx0" brushRef="#br0" timeOffset="2499.143">-72 5110 11610,'0'20'4515,"0"11"-258,0-31 129,0 29-4257,2-11-129,4-2 0,6 3 129,-12-19-129,22 18 129,-22-18-129,16-7 129,-11-9 0,-2-7-129,-3-4 129,-5 0 0,-6 6-129,-7 3-129,1 11-258,-6 2-516,13 13-903,-8 15-2451,4-6-258,14 15-129,-3-17-129</inkml:trace>
    <inkml:trace contextRef="#ctx0" brushRef="#br0" timeOffset="3404.1947">54 5530 8256,'-20'-2'4128,"-6"-1"0,26 3-258,-32 0-3225,32 0-516,-23 0 0,23 0 0,0 0 129,0 0 129,0 0 129,-15 3 129,15-3-129,0 0 129,0 0 0,0 0-129,0 0-129,0 0-258,0 0 0,0 0 0,0 0-129,0 0 0,0 0-129,0 0 129,0 0-129,0 0 0,0 0 0,2 19-129,-2-19 0,0 21-129,0-21-387,0 20 129,0-20-129,0 0 129,-7 15 0,7-15 129,0 0 129,0 0 129,0 0 0,0 0 258,0 0 0,0 0 0,0 0-258,0 0 129,0 0-129,0 0 0,0 0 387,-7-12 0,7 12 129,0 0 129,0-18 0,0 18 129,0 0 0,0 0-129,0 0 0,0 0-258,0 0-129,0 0 0,-8-15 0,8 15 129,0 0 0,0 0 0,0 0-129,0 0 387,0 0-258,0 0 129,0 0-129,0 0 0,0 0-129,0 0-129,0 0 129,7 10 0,-7-10 0,10 23 0,-2-6 0,0 0-129,2-1 258,-10-16-129,25 22 129,-25-22 0,32 0 129,-17-7-129,1-6 258,-6-9-258,0-1 129,-7-5 0,-3 1-129,0 2-129,-6 4 0,-6 3 0,-3 4 0,15 14-258,-31-8-129,31 8-903,-25 12-2064,25-12-903,-8 19-258,8-19-129,8 9-387</inkml:trace>
    <inkml:trace contextRef="#ctx0" brushRef="#br0" timeOffset="4089.2339">63 6070 9933,'0'0'4386,"13"0"-387,-13 0-129,0 0-3741,0 0-258,0 0 129,0 0 0,-8 11 0,6 4 129,2 2-129,0 3 129,0-2 0,0-1 0,0-17 258,11 14-129,-11-14 0,20-6 0,-11-11 0,1-3-129,-5-8 258,-2 0-258,-3-4 129,0 6-258,-10-1 258,-2 9-129,-4 5 0,-1 11 129,-1 2-129,3 12 129,3 9-129,4 6 0,5-1 0,3 1-129,8-6 0,7-4 129,5-9-129,3-8 0,-1-5 0,-2-13 129,-5-5 0,-5 0-129,-9-6 129,-1 8-129,-6-1 129,6 22-129,-27-16-258,7 11-516,15 15-1806,5-10-1935,0 0-129,0 0-387,0 0-129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49.019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4138D13-223E-4618-A07E-F7DEB10298C8}" emma:medium="tactile" emma:mode="ink">
          <msink:context xmlns:msink="http://schemas.microsoft.com/ink/2010/main" type="inkDrawing" rotatedBoundingBox="8812,6234 17353,6126 17358,6579 8818,6687" shapeName="Other">
            <msink:destinationLink direction="with" ref="{3A4B3BD1-0B68-425D-8F46-0A84CDFC65B8}"/>
          </msink:context>
        </emma:interpretation>
      </emma:emma>
    </inkml:annotationXML>
    <inkml:trace contextRef="#ctx0" brushRef="#br0">257 225 1290,'0'0'516,"-20"11"0,20-11 129,-27 9 258,12-8-129,0 4 258,-3-3 516,3 3-258,-5-5 0,5 5 0,-3-4-258,0 6-387,3 0 0,-2-1 0,17-6-258,-26 14 129,26-14 129,-19 10-129,19-10 258,0 0 0,0 0 258,0 0-258,19 0-129,1-4-129,13 1 0,8-2-129,16 3-129,17-3-129,18 2 0,14 0 0,15-2-129,22 3 129,16 0-129,24 1 0,10-3 0,4 3 0,11-3 0,11 1 129,7 0-129,-2-2 0,-5 0 0,-7-3 129,6 3 0,-2-5 0,1 5 258,-11-4-258,0 6 129,0-4-129,-2 4 129,-10-4 129,-5 6 129,-16-3-258,-2 4 0,-10 0 129,0 0-129,-8 0 0,0 4-129,-4-1 0,-1 4 0,0-4-129,1 0 0,-1-1 0,-4 0 129,-6-2-129,-7 0 0,-6 0 0,-4 0 0,-8 0 0,-4 0 0,-6 0 0,-3 0 0,0 0 0,-1 0 0,1 0 0,-2-2 0,-7 0 129,-8 1-129,-10-1 0,-10 2 0,-15-2 0,-10 1 0,-8-1 0,-3 0 0,-4 2 0,-1-1 0,3 1-129,0-2 0,1 2 129,-1-3-129,-3 1 129,-4-1 0,-3-1-129,-15 4 129,0 0 0,6-16 0,-6 16 0,-14-20 0,-1 10-129,-2-2 129,-3 1 0,0-3 129,2 1-129,-2 0 258,5 0-258,15 13 129,-23-24-258,23 24 387,-14-20-387,14 20 129,0 0-129,0-15 129,0 15-129,25 0 129,-1 10 129,2 0-258,4 4 258,2 1-387,1 1 387,-3-1-258,-7-2 129,-3 2-129,-20-15 387,16 29-129,-16-14 0,-10 8 129,-9 0-129,-3 4 0,-6-1 129,1 4-258,1 2 0,1-4 0,6 3-258,1-11 0,13 7-387,5-27-387,-6 33-1032,6-33-1548,0 0-903,0 0-258,0 0-129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0.493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F5310F8-7103-47B0-ACDB-3D5099B5D1C0}" emma:medium="tactile" emma:mode="ink">
          <msink:context xmlns:msink="http://schemas.microsoft.com/ink/2010/main" type="inkDrawing" rotatedBoundingBox="8814,7480 17549,7464 17550,7956 8815,7972" semanticType="callout" shapeName="Other">
            <msink:sourceLink direction="to" ref="{5EC230B1-7C48-4EFD-B267-6BE2DDAADD3D}"/>
          </msink:context>
        </emma:interpretation>
      </emma:emma>
    </inkml:annotationXML>
    <inkml:trace contextRef="#ctx0" brushRef="#br0">170 88 5160,'-42'5'3741,"31"3"-387,-21-11 0,9 3-2967,5 0 129,3 8-258,15-8 0,-20 16-129,20-16 129,-9 20 0,9-20 258,12 17 258,16-9-129,14-8 129,19 10-129,22-6 0,22 6 0,16-1-258,25 10 129,18-3-387,21 11 0,14 1 0,7 7-129,8-3 0,13-1 129,12-9-129,6-1 129,2-6-129,4-2 258,1-8-129,5-3 0,-11-2 129,-5 2-129,-11-2 0,-4 3 129,-18-1-129,-12 4 129,-19-4 0,-4 1 0,-10-3 129,3-5 0,-14-6 0,5-1-129,-8-4 0,2-4-129,-7 1 0,-2-1 0,-8 5-129,-11 2 0,-7 5 0,-8 0 0,-5 4 0,-7 1 0,-1 1 0,-5 2 0,-7 0 0,-2 0 0,-8 0 0,-5-1 0,-7-1 0,-6 2 0,-7 0 0,-3 0 0,-3 0 0,-1 0 0,4 0 0,2 3 0,2-3 0,6 0 0,3 0-129,-1-3 129,-1-5 0,-1 1 0,-7-1-129,-3-2 129,-5 1 0,-7 0 0,-3 0-129,-5-1 129,-4 5 0,-4-5-129,-17 10 129,18-16-129,-18 16 129,3-25-129,-3 10 129,0-5 0,-6 0-129,-2-2 129,-4-2 0,-3 0 0,-2 1 0,-3 5 0,-1 0 0,-2 6 0,4 2 0,4 3 0,15 7 0,0 0 0,0 0-129,24 14 129,14-1 0,12-2 0,6 3 0,7 1 129,4-2-129,-4-1 0,-5 1 0,-10-1 129,-13 2 0,-15 3 0,-20 3 129,-7 3-129,-23 2 0,-5 7 129,-6-4-258,-2 3 0,-1-2 0,3-3-129,9-1-129,1-5-129,9 3-258,-6-13-516,15 7-2193,0-1-1161,-2-11-129,15-5-258,0 0-129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2.036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420C0E2-5DCA-4473-92CC-A07E325A079B}" emma:medium="tactile" emma:mode="ink">
          <msink:context xmlns:msink="http://schemas.microsoft.com/ink/2010/main" type="inkDrawing" rotatedBoundingBox="8674,8571 17373,8502 17376,8865 8677,8935" semanticType="callout" shapeName="Other">
            <msink:sourceLink direction="with" ref="{BD37DF2D-DEE3-46E3-A60A-23E1D05AF77B}"/>
            <msink:sourceLink direction="with" ref="{5EC230B1-7C48-4EFD-B267-6BE2DDAADD3D}"/>
          </msink:context>
        </emma:interpretation>
      </emma:emma>
    </inkml:annotationXML>
    <inkml:trace contextRef="#ctx0" brushRef="#br0">-8 186 5676,'-15'24'3612,"18"-4"-258,-3-20-129,0 0-2967,17-3-258,-17 3 0,25 0 387,-25 0 129,20 0 129,-20 0 129,0 0 129,0 0-129,0 0 129,16 0-129,-1 7 0,2-7-129,13 0-387,11 0 0,12 0-129,19-5 129,11 0-129,11-5 0,11 3 258,11-1-387,14 3 129,12-2 0,20 4 0,12 3 0,13 0-129,19 2 129,20 4-129,16 1 0,6-2 0,4 1 129,2 1 129,-5-7 0,0 0 129,-13 0 0,-7 0 129,-8-3 0,6 3 0,-11-4 0,0 4-258,-5-5 0,6 2-129,2-5 0,-3-2 0,-16 0-129,-11 0 0,-17-2 0,-7 2 0,-14 4 0,-17 2 129,-7 4-129,-10 0 0,-2 0 0,-2 4 0,-2-1 129,0-1-129,-6-1 0,-4 1 0,-6 0 0,-10-1 0,-7 1 0,-10 0 0,-5 3 0,-9 1 0,-2 3 0,-2-1-129,-2 0 129,2 1 0,-2-1-129,0-3 129,-5 1 0,-5-2-129,-6-3 129,-7-1-129,-9 0 129,-16 0-129,20-3 129,-20 3 0,0 0-129,0 0 129,15-17 0,-15 17-129,0 0 258,12-19-129,-12 19-129,2-15 0,-2 15 0,-4-25-129,4 25 129,-23-27-129,23 27 129,-30-30 0,15 17 0,-1 1 129,1 1 0,0 1 0,15 10 0,-25-13 0,25 13 0,-17-10 0,17 10 129,0 0-129,0 0 0,0-15 0,8 15 129,16 0-129,4 1 0,8 6 0,8 3 0,0 3 0,1 2 0,-3 0 0,-6-2 0,-6 1 0,-10 1 0,-20-15 129,13 24 0,-13-24 0,-6 29-129,-9-16 129,-2 4 0,-3 2-129,-1 1 0,-4 2 0,0 1 0,-2-3-129,2 3-258,-8-11-645,15 10-2193,-4-7-1161,-3-14-387,25-1-258,-18-6-129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6:39.67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2B9BD0E7-270F-4253-946C-F645FE93BE20}" emma:medium="tactile" emma:mode="ink">
          <msink:context xmlns:msink="http://schemas.microsoft.com/ink/2010/main" type="inkDrawing" rotatedBoundingBox="15839,12823 16117,3149 21725,3311 21447,12984" semanticType="enclosure" shapeName="Other">
            <msink:sourceLink direction="with" ref="{DC1A0E59-E02E-40A6-977A-067314E246E4}"/>
          </msink:context>
        </emma:interpretation>
      </emma:emma>
    </inkml:annotationXML>
    <inkml:trace contextRef="#ctx0" brushRef="#br0">3692 553 7353,'-33'0'3483,"3"-13"-129,30 13-129,-12-30-3225,-3 7 0,2-6 129,-10 1 0,-4-8-129,-11-1 258,-5-6 0,-12-2 258,-10-1-129,-11-3 129,-14 10 0,-11-5 0,-7 13-129,-8-1 0,-4 16-129,-8 4-129,-3 12 0,-5 7-129,-7 18 0,-3 14 0,-1 15 0,-6 12 0,3 15 258,1 9 0,8 16 0,6 7 129,16 15-129,6 11 0,12 16 0,8 9 0,10 17 0,1 18 129,9 21-129,-1 10 0,12 14 129,-1 5 0,10 14 0,0-1 0,10 7 0,1 0-129,12 3 129,2-4 0,11 4 0,2 0 0,9 7 0,3-2-258,3 1 129,8 0-129,12 3 0,5-4 0,11 1 0,9-6-129,13-7 0,12-1 129,13-1 129,15-13-129,11-4 129,9-10-387,8-15 258,6-22-129,7-15 0,7-19 0,12-21 129,5-26-129,4-23 0,8-24 0,10-18 0,13-21 0,5-17 129,-4-15-258,-7-15 129,-4-17 0,0-14-129,-2-13 258,-7-7-258,-13-14 129,-8-9 0,-7-18 0,-5-17 0,-8-15 0,-6-18 0,-9-12 0,-7-22 129,-8-16-129,-10-9 0,-6 0 0,-9-1 0,-9-6 0,-9-1 0,-10 5 0,-5 8 129,-6 5-129,0-6 0,-6-9 129,-3 0-129,-2 7 0,-5 0 129,-6-6-129,-6 0-129,-6 0 258,-6 11-129,-4 10 0,-14 3 0,-7-3 0,-9 3 0,-7 5 0,-4 3 129,-9 1 0,-3-6-129,-7-1 0,-6 0 129,-9 6-129,-3 2 0,-5 0 0,-2 4 0,1 6 0,-3 13 0,1 14-129,1 11 129,1 12 0,-3 16 0,-4 14 0,-9 14 0,-6 14 0,-7 8 0,-1 7-129,-4 7-129,5 8 0,-2 0-516,22 19-1032,-3-7-2580,23 2-387,20 5-387,16-11-258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8:49.26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CC658F1D-2212-4D0A-AD87-0E8ED8B0FBDE}" emma:medium="tactile" emma:mode="ink">
          <msink:context xmlns:msink="http://schemas.microsoft.com/ink/2010/main" type="writingRegion" rotatedBoundingBox="22353,2828 22009,4152 20840,3849 21184,2525"/>
        </emma:interpretation>
      </emma:emma>
    </inkml:annotationXML>
    <inkml:traceGroup>
      <inkml:annotationXML>
        <emma:emma xmlns:emma="http://www.w3.org/2003/04/emma" version="1.0">
          <emma:interpretation id="{2EC9D9DC-1535-4430-89DA-773481D2D283}" emma:medium="tactile" emma:mode="ink">
            <msink:context xmlns:msink="http://schemas.microsoft.com/ink/2010/main" type="paragraph" rotatedBoundingBox="22353,2828 22009,4152 20840,3849 21184,25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7923363-8455-4F2D-B7C4-B22F9AA2E9EE}" emma:medium="tactile" emma:mode="ink">
              <msink:context xmlns:msink="http://schemas.microsoft.com/ink/2010/main" type="line" rotatedBoundingBox="22353,2828 22009,4152 20840,3849 21184,2525"/>
            </emma:interpretation>
          </emma:emma>
        </inkml:annotationXML>
        <inkml:traceGroup>
          <inkml:annotationXML>
            <emma:emma xmlns:emma="http://www.w3.org/2003/04/emma" version="1.0">
              <emma:interpretation id="{B12E822A-6E64-4CAB-81EF-B30B5E0C5E97}" emma:medium="tactile" emma:mode="ink">
                <msink:context xmlns:msink="http://schemas.microsoft.com/ink/2010/main" type="inkWord" rotatedBoundingBox="22353,2828 22009,4152 20840,3849 21184,2525"/>
              </emma:interpretation>
              <emma:one-of disjunction-type="recognition" id="oneOf0">
                <emma:interpretation id="interp0" emma:lang="en-US" emma:confidence="0">
                  <emma:literal>£</emma:literal>
                </emma:interpretation>
                <emma:interpretation id="interp1" emma:lang="en-US" emma:confidence="0">
                  <emma:literal>E</emma:literal>
                </emma:interpretation>
                <emma:interpretation id="interp2" emma:lang="en-US" emma:confidence="0">
                  <emma:literal>¢</emma:literal>
                </emma:interpretation>
                <emma:interpretation id="interp3" emma:lang="en-US" emma:confidence="0">
                  <emma:literal>{</emma:literal>
                </emma:interpretation>
                <emma:interpretation id="interp4" emma:lang="en-US" emma:confidence="0">
                  <emma:literal>€</emma:literal>
                </emma:interpretation>
              </emma:one-of>
            </emma:emma>
          </inkml:annotationXML>
          <inkml:trace contextRef="#ctx0" brushRef="#br0">631 34 6966,'25'7'3741,"5"-6"-645,-30-1 387,16-11-2838,-16 11 258,19-7-129,-19 7 258,0 0-129,18-3 129,-18 3 129,0 0-129,0 0-387,0 0-258,0 0 0,0 0-129,0 0 0,0 0-129,0 0 0,0 0 0,0 0-129,0 0 129,0 0-129,0 0 0,0 0 0,0 0 0,0 0 0,0 0-129,0 0 129,0 0 129,0 0-129,0 0 0,0 0 0,0 0 129,0 0-129,0 0 129,0 0 0,0 0 0,0 0 0,0 0 0,-8 2 0,8-2 0,0 0 0,0 0 0,0 0-129,0 0 129,0 0-129,0 0 0,0 0 0,0 0 0,0 0 0,0 0 0,0 0 129,0 0-129,0 0 0,0 0 0,0 0 129,0 0-129,0 0 0,0 0 129,0 0-129,0 0 0,0 0 129,0 0-129,0 0 0,0 0 0,0 0 129,-22-9-129,22 9 0,-30-8 0,7 5 0,-4 1 0,-4 2 0,-6 0-129,-4 5 129,-4 3 0,-3 4 0,-4 4 0,-1 9 0,-1 4 0,-3 4 0,1 5 0,6 3 0,7 3 0,13-1 0,10 0 0,18-2 0,9-7 0,23-6 0,13-7 0,8-6 0,7-5 0,-1-5 129,-1-5-129,-9 0 0,-7-3 129,-12-5-129,-8 1 129,-20 7 0,15-17-129,-15 17 129,-7-14-129,7 14 0,-28-15 129,10 10-129,-6 5 0,-1 0 129,-4 5-129,-3 8 129,1 5-129,-4 10 0,0 7 0,-3 7 0,1 6 0,1 5 0,2 3 0,6 3-129,8 2 258,14-5-129,6 1 0,23-7 0,18-7 129,19-7-129,16-4 0,16-12 129,7-5-129,4-7 0,-1-8 0,-8-2 129,-11-6-129,-16-5 0,-13 1 0,-17 2-129,-12-1 0,-10 6-258,-15 5 0,15-7-387,-15 7-516,16-2-1161,-16 2-2193,24-6 0,-1 1-387,2-15-258</inkml:trace>
          <inkml:trace contextRef="#ctx0" brushRef="#br0" timeOffset="2516.1439">781-132 4386,'23'5'3354,"-8"-3"-258,-15-2 129,0 0-1677,0 0-1161,8-10 516,-8 10 0,0 0 129,0 0-129,0 0 129,-5 18-129,5-18-258,-22 28 129,4-8-387,7 8 0,-8 1-129,8 6-129,-3-1 0,9 3-129,5-6 258,2-2-516,13-6 258,2-8 0,4-9 0,-3-6 0,4-6 0,-9-12-129,-4-2-258,-9-10-387,-5 7-645,-15-4-1419,-9 2-1290,13 17-129,-14-7-129,15 15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8.35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A7FF60EB-8F43-4D17-8E25-020B9A680D90}" emma:medium="tactile" emma:mode="ink">
          <msink:context xmlns:msink="http://schemas.microsoft.com/ink/2010/main" type="inkDrawing" rotatedBoundingBox="4958,5099 6557,3518 7058,4024 5458,5605" semanticType="callout" shapeName="Other">
            <msink:sourceLink direction="with" ref="{ED5D7DA1-F806-4354-AE7F-F77FF9E936E3}"/>
          </msink:context>
        </emma:interpretation>
      </emma:emma>
    </inkml:annotationXML>
    <inkml:trace contextRef="#ctx0" brushRef="#br0">53 1401 9417,'-30'50'3999,"12"-42"0,18-8-387,-5 18-3354,5-18 0,18-18-129,9-10 0,9-7 258,8-18-387,7-10 129,4-17-258,5-11 258,-2-9-258,0-8 129,-7-2-129,-3 6 0,-8 8 387,-5 11-258,-8 10 129,-6 20 0,-4 12 0,-4 20-129,-13 23 0,20-12 129,-10 21-129,-2 21 129,-1 16-129,1 14 258,-1 11-258,1 7 129,2 7 0,0 0 0,2-6-129,-1-4 0,1-17 0,-2-8 0,0-12 0,-2-8 129,1-10 0,-6-4 129,-3-16 0,5 17 258,-5-17-258,0 0 129,10-31-129,0-1 0,-2-19 129,9-16-258,1-18 129,14-14-387,4-11 387,14 1-258,8-3 0,8 6 0,7 12 0,9 14 0,-3 17-129,-2 16 129,-7 16-258,-11 11 129,-6 15-258,-16 2-516,1 7-2451,-13 15-903,-25-19-258,22 28-258,-22-28-258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8:47.16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F863124B-8DFA-47DC-83CF-A42E4AAEB89C}" emma:medium="tactile" emma:mode="ink">
          <msink:context xmlns:msink="http://schemas.microsoft.com/ink/2010/main" type="inkDrawing" rotatedBoundingBox="18280,4527 18737,5329 18228,5619 17771,4816" semanticType="callout" shapeName="Other">
            <msink:sourceLink direction="to" ref="{33FB8BD0-3A3D-47A5-9A7A-DA93D32AEF2F}"/>
            <msink:sourceLink direction="from" ref="{5EC230B1-7C48-4EFD-B267-6BE2DDAADD3D}"/>
          </msink:context>
        </emma:interpretation>
      </emma:emma>
    </inkml:annotationXML>
    <inkml:trace contextRef="#ctx0" brushRef="#br0">102 230 1677,'-30'0'3741,"-3"0"645,33 0 0,-20 6-1290,20-6-1161,0 0-129,-20-5-258,20 5-387,0 0-129,5-16-387,3-1-129,12 2-258,2-8 0,13-4-129,3-3 129,8 4-129,1-1 129,3 6-129,-5 4 0,-1 9 0,-9 4 129,-3 6-129,-9 13-129,-6 12 129,-9 4-129,-6 9 129,-2 3-129,-10 5 129,-10 7-129,-3 3 129,-7 0 0,0 2-129,-3 0 129,3-5-129,0-4 129,7-4-129,6-11 258,7-3-258,7-8 129,3-5 129,0-20-129,31 17 129,-6-16 0,7 3 0,1-4-129,8 0 129,4 0-129,3 0 0,2 0 0,2 0-129,-3 0-129,-2 0-129,-1 0-258,-16-10-645,12 10-2322,-19 0-1419,-6-12-129,1-6-258,-2-15-129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9:13.78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3A4B3BD1-0B68-425D-8F46-0A84CDFC65B8}" emma:medium="tactile" emma:mode="ink">
          <msink:context xmlns:msink="http://schemas.microsoft.com/ink/2010/main" type="inkDrawing" rotatedBoundingBox="17687,6336 18400,5861 18720,6341 18007,6816" semanticType="callout" shapeName="Other">
            <msink:sourceLink direction="with" ref="{24138D13-223E-4618-A07E-F7DEB10298C8}"/>
            <msink:sourceLink direction="with" ref="{B2300F98-72CF-4E4F-8625-7021ACB7D408}"/>
          </msink:context>
        </emma:interpretation>
      </emma:emma>
    </inkml:annotationXML>
    <inkml:trace contextRef="#ctx0" brushRef="#br0">462 1322 2451,'17'-8'3354,"0"8"258,-16-14-129,17 6-1677,-18 8-645,14-15 258,-14 15 258,0 0-129,15 0-129,-15 0 258,0 0-258,0 0-258,0 0-258,-14 8-129,4 7-387,-11-1 0,-4 9-129,-13 7-129,-12 8 0,-8 4 129,-9 4-258,-4 2 258,-2 2-258,3-2 129,7-3-129,12-7 129,11-6-129,17-6 0,14-9 0,9-17 129,30 11-129,10-11 0,13 0 129,10-5-129,7-1 129,3 1-129,-3 5 0,-4 0 0,-8 11 129,-8 4-129,-8 2-129,-11 3 129,-8-3-129,-1-1-129,-22-16-129,32 27-258,-32-27-387,24 3-387,-22-15-645,15 9-645,-16-15-1032,-1-9-1161,0 6 258,-3-21-129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9:14.07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B2300F98-72CF-4E4F-8625-7021ACB7D408}" emma:medium="tactile" emma:mode="ink">
          <msink:context xmlns:msink="http://schemas.microsoft.com/ink/2010/main" type="inkDrawing" rotatedBoundingBox="18170,6925 18320,5929 18373,5937 18223,6933" shapeName="Other">
            <msink:destinationLink direction="with" ref="{3A4B3BD1-0B68-425D-8F46-0A84CDFC65B8}"/>
            <msink:destinationLink direction="with" ref="{F82C8CE9-AF45-40C2-B5A8-B61201F85F7D}"/>
          </msink:context>
        </emma:interpretation>
      </emma:emma>
    </inkml:annotationXML>
    <inkml:trace contextRef="#ctx0" brushRef="#br0">502 1417 7353,'-8'-37'3999,"8"37"-129,-2-21 0,-4 4-2322,6 17-129,0 0-129,0 0-258,0 0 0,-4 36 0,-12-2-129,6 17-258,-9 9 0,6 21-258,-5 11 0,3 7-258,2 4 0,4-3-258,3-7 129,1-10 0,5-14-387,-4-19 0,4-10-903,0-40-1161,-10 7-2193,10-7-129,-13-30-129,7 2-645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9:15.49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F82C8CE9-AF45-40C2-B5A8-B61201F85F7D}" emma:medium="tactile" emma:mode="ink">
          <msink:context xmlns:msink="http://schemas.microsoft.com/ink/2010/main" type="inkDrawing" rotatedBoundingBox="18245,7219 18553,7952 17991,8188 17684,7455" semanticType="callout" shapeName="Other">
            <msink:sourceLink direction="with" ref="{B2300F98-72CF-4E4F-8625-7021ACB7D408}"/>
            <msink:sourceLink direction="with" ref="{BD37DF2D-DEE3-46E3-A60A-23E1D05AF77B}"/>
          </msink:context>
        </emma:interpretation>
      </emma:emma>
    </inkml:annotationXML>
    <inkml:trace contextRef="#ctx0" brushRef="#br0">245 2710 8514,'0'0'4257,"0"0"258,0 0-387,-7-20-2838,7 20 129,0 0-129,0 0-516,0 0 0,-16 15-129,1-3-129,5 12 0,-12 6-129,1 15 0,-8 12-258,3 14 129,-1 9-258,6 4 258,6 1-258,10-4 0,6-6 0,21-10 0,14-19 0,14-14 0,10-19 0,11-13 0,2-6 0,-1-18 0,-6-7 0,-8-11 0,-11-3 0,-14 1-129,-15 4 129,-16 10 0,-7 12 0,-20 18 129,-10 6-129,-8 24 0,-3 10 0,1 3-387,12 9-516,-2-19-903,21-2-2967,14-7 0,0-24-258,35 3-129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9:16.78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BD37DF2D-DEE3-46E3-A60A-23E1D05AF77B}" emma:medium="tactile" emma:mode="ink">
          <msink:context xmlns:msink="http://schemas.microsoft.com/ink/2010/main" type="inkDrawing" rotatedBoundingBox="18363,8407 18533,9427 17907,9532 17736,8512" shapeName="Other">
            <msink:destinationLink direction="with" ref="{4420C0E2-5DCA-4473-92CC-A07E325A079B}"/>
            <msink:destinationLink direction="with" ref="{F82C8CE9-AF45-40C2-B5A8-B61201F85F7D}"/>
          </msink:context>
        </emma:interpretation>
      </emma:emma>
    </inkml:annotationXML>
    <inkml:trace contextRef="#ctx0" brushRef="#br0">316 4005 1032,'0'0'2967,"10"-17"387,10 17 129,-20 0-1677,13-20 0,2 12-129,-8-7-129,-7 15 0,15-21-129,-15 21-129,5-24 0,-5 24-387,-7-18 0,-8 11-258,-10-1-258,-4 5 0,-11 1-129,-5 2 0,-5 7-129,-3 3 0,1 3 0,3 2-129,6 3 129,4 4-129,11 3 0,10 3 0,11 5 0,7 7 129,20 5 0,13 6 0,7 4 0,13 5 0,7-4 0,8 1 129,0-9-129,2 0 0,-10-6 0,-6-3-258,-9-5 129,-8-1-129,-14-3 258,-11 3-258,-12 0 129,-10 2-129,-14-2 129,-7-3 0,-9-5 0,-3-5 0,-4-9 0,3-6 129,4-6 0,8-19 0,11-15 0,14-10 129,7-15-129,20-11 258,10-17-258,13-8 129,3-2-129,3 3 129,-5 7-129,-5 12-129,-9 13 129,-12 15-129,-12 19 0,-6 29 0,-21-15 0,-9 15-129,-7 17-129,-9-4-387,6 17-774,-18-10-2580,13 0-774,9-5-258,6-13-129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9:21.20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DC1A0E59-E02E-40A6-977A-067314E246E4}" emma:medium="tactile" emma:mode="ink">
          <msink:context xmlns:msink="http://schemas.microsoft.com/ink/2010/main" type="writingRegion" rotatedBoundingBox="18363,9934 18494,11216 18292,11237 18161,9955">
            <msink:destinationLink direction="with" ref="{2B9BD0E7-270F-4253-946C-F645FE93BE20}"/>
          </msink:context>
        </emma:interpretation>
      </emma:emma>
    </inkml:annotationXML>
    <inkml:traceGroup>
      <inkml:annotationXML>
        <emma:emma xmlns:emma="http://www.w3.org/2003/04/emma" version="1.0">
          <emma:interpretation id="{A3245EBA-E197-437D-9A31-4F6A68C357E7}" emma:medium="tactile" emma:mode="ink">
            <msink:context xmlns:msink="http://schemas.microsoft.com/ink/2010/main" type="paragraph" rotatedBoundingBox="18363,9934 18494,11216 18292,11237 18161,99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25B2FE1-37D9-4700-BE9F-84CF00AC627B}" emma:medium="tactile" emma:mode="ink">
              <msink:context xmlns:msink="http://schemas.microsoft.com/ink/2010/main" type="line" rotatedBoundingBox="18363,9934 18494,11216 18292,11237 18161,9955"/>
            </emma:interpretation>
          </emma:emma>
        </inkml:annotationXML>
        <inkml:traceGroup>
          <inkml:annotationXML>
            <emma:emma xmlns:emma="http://www.w3.org/2003/04/emma" version="1.0">
              <emma:interpretation id="{5EC230B1-7C48-4EFD-B267-6BE2DDAADD3D}" emma:medium="tactile" emma:mode="ink">
                <msink:context xmlns:msink="http://schemas.microsoft.com/ink/2010/main" type="inkWord" rotatedBoundingBox="18363,9934 18494,11216 18292,11237 18161,9955">
                  <msink:destinationLink direction="to" ref="{CF5310F8-7103-47B0-ACDB-3D5099B5D1C0}"/>
                  <msink:destinationLink direction="from" ref="{F863124B-8DFA-47DC-83CF-A42E4AAEB89C}"/>
                  <msink:destinationLink direction="with" ref="{4420C0E2-5DCA-4473-92CC-A07E325A079B}"/>
                </msink:context>
              </emma:interpretation>
              <emma:one-of disjunction-type="recognition" id="oneOf0">
                <emma:interpretation id="interp0" emma:lang="en-US" emma:confidence="0">
                  <emma:literal>in.</emma:literal>
                </emma:interpretation>
                <emma:interpretation id="interp1" emma:lang="en-US" emma:confidence="0">
                  <emma:literal>is.</emma:literal>
                </emma:interpretation>
                <emma:interpretation id="interp2" emma:lang="en-US" emma:confidence="0">
                  <emma:literal>old.</emma:literal>
                </emma:interpretation>
                <emma:interpretation id="interp3" emma:lang="en-US" emma:confidence="0">
                  <emma:literal>bed.</emma:literal>
                </emma:interpretation>
                <emma:interpretation id="interp4" emma:lang="en-US" emma:confidence="0">
                  <emma:literal>bd.</emma:literal>
                </emma:interpretation>
              </emma:one-of>
            </emma:emma>
          </inkml:annotationXML>
          <inkml:trace contextRef="#ctx0" brushRef="#br0">122 85 1677,'0'0'2838,"-26"-12"129,26 12 0,0 0-2064,-15 0 258,15 0 387,0 0 0,0 0 129,-18-2 0,18 2-129,0 0-129,0 0-129,0 0-516,0 0 0,0 0-516,0 0-129,-9 17 0,9-17-129,0 18 0,0-18 129,5 17-129,-5-17 129,0 0 0,15 0 0,-15 0 0,9-20 129,-9 3-129,3 2 129,-3 0-129,0 15 0,-7-21 0,7 21 0,-21-7 0,21 7-129,-25 9 0,25-9 0,-23 21 0,23-21 0,-10 22 0,10-22 129,0 0-129,8 15 129,-8-15 0,28-4 0,-11-7 0,-1-1 0,-1-5-129,0 6 129,-5-4 0,-10 15 0,12-22 0,-12 22 0,0 0-129,0 0 129,-10 9 0,0 7-129,0 7 129,0 1-129,3 1 0,4 1 0,3-4 0,0-4 129,0-18-129,17 10 129,-17-10-129,24-13 129,-14-7-129,-3-3 0,-7-2 0,0-4-258,-8 9 0,-9-6-258,17 26-387,-36-22-645,36 22-2580,-14 10-516,14-10-258,0 30-129</inkml:trace>
          <inkml:trace contextRef="#ctx0" brushRef="#br0" timeOffset="1070.061">74 621 2451,'19'-10'3354,"-19"10"0,0 0-516,19-15-387,-19 15-258,0 0-387,0 0-129,0 0-258,0 0-387,0 0 129,0 0-258,0 0-258,-9 2-129,4 13-258,5-15 0,-14 31 0,9-11-258,5-2 129,0-18 0,5 22-129,-5-22 129,22 0 0,-22 0-129,28-15 129,-15-3-129,1-2 129,-6 0 0,-3 2-129,-2 3 0,-3 15 0,0-19 0,0 19 0,0 0 0,0 0 0,-13 20 0,11-5 0,2 2 0,0-2 0,0-15 129,12 23-129,-12-23 129,23 5-129,-23-5 129,27-3 0,-27 3-129,18-27 129,-13 11 0,-2 1-129,-3 0 0,0 15 0,-13-20 0,13 20 0,-28-7 0,11 7 0,2 0 0,15 0 0,-23 13 0,23-13 0,0 0 129,0 0-129,0 0 0,12 7 129,3-7-129,-1 0 129,1-5 0,-15 5 0,24-12-129,-24 12 129,0 0-129,0 0 129,-10-6 0,-7 6-129,-3 5 0,-1 5 0,2 3-129,3 4 129,7-1-387,9-16-387,2 32-774,-2-32-2451,25 8-516,0-5-516,-2-3 129</inkml:trace>
          <inkml:trace contextRef="#ctx0" brushRef="#br0" timeOffset="2093.1197">225 1152 903,'0'0'3354,"0"-15"129,0 15-258,0 0-1161,0 0-129,0 0-129,0 0-516,0 0 129,0 0-129,0 0-258,-10-15 0,10 15-129,-15 0-387,15 0 0,-19 15-129,19-15-258,-20 27-129,13-9 129,0 0-129,7-1 129,0-17-129,2 25 129,-2-25-129,27 7 0,-11-7 129,1-5 0,1-9-129,-1 1 129,-6-5 0,-11 18 0,14-29-129,-14 29 129,-2-19 0,2 19-129,-28-7 129,9 7-129,1 3 129,0 11-129,1 0 0,6 5 129,2-1-129,8 0 129,1-1-129,8-2 129,7-5-129,5-5 129,-2-5 0,4 0 0,-2-9 0,-4-2-129,-4-6 129,-6-1 0,-6 0-129,-3-1 129,-12 1-129,-5 7 129,-5 2-129,0 8 129,-1 1 0,3 5-129,4 5 129,4 4-129,9 1-129,6-15-258,6 32-645,-6-32-2838,30 8-516,0-8-645,-2-11 129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1:08.957"/>
    </inkml:context>
    <inkml:brush xml:id="br0">
      <inkml:brushProperty name="width" value="0.04667" units="cm"/>
      <inkml:brushProperty name="height" value="0.04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1748 191 7482,'-7'-34'4386,"7"34"-129,-28-26-258,28 26-2580,-36-20-1032,9 18 0,1 6 129,-13 9 0,1 15-129,-17 9-129,-1 17 387,-17 11-258,3 18 129,-14 7-129,4 14 0,-7 8 0,4 11-129,0 11 0,2 14-129,0 10 0,3 9-129,-2 17 258,4 27-129,3 18 0,1 11-129,6 12 129,8 17 129,3 3 0,12 9 0,5 3 0,11-4 0,4-6 0,13-2 129,2-13-129,8 0-129,3-5 129,13-3-258,6-5 129,11 0 0,9-1-129,16 3 258,17-9-129,16-15 129,15-13-129,17-14 258,13-26-258,17-28 129,16-30-129,10-23 1,1-27-130,1-24 0,0-27 0,6-17 0,3-30 0,-1-20 0,-8-18 0,-5-21 0,0-22 0,1-26 0,4-24 0,-8-18-130,-12-15 1,-13-25 0,-14-25 0,-14-19 258,-19-12-129,-25-14 258,-22-3-128,-21-5-130,-20-7 0,-13 2 0,-12 10 0,-19-1 0,-12 1 0,-12 5 0,-13 5 0,-13 0-130,-11-2 130,-12 5-129,-9 8 0,-7 19 0,-9 19-129,-11 24 258,-9 20 0,-6 20 0,-6 31-129,0 25 0,0 20 0,-3 10-387,11 23-258,-3-3-774,40 30-2193,5 5-1290,16 8-258,17 8 0,17 6-258</inkml:trace>
  <inkml:trace contextRef="#ctx0" brushRef="#br1" timeOffset="2.0001">2305 1203 4644,'-12'15'3741,"-4"-15"-129,16 0-258,0 0-2580,0 0 129,10 5-258,-10-5-129,20 0 387,-20 0-129,19-3 0,-19 3 0,22-15 0,-22 15-129,32-20 129,-7 7-387,13 1-129,11-6 129,16 1-129,10-1-129,10 0 0,11-2-258,12 2 387,8-4-258,19-1 129,11 0-258,10 1 129,8 0-129,9 1 129,6 3 129,10-1-258,1 3 258,-3 4-129,-4-1 0,-1 5 0,9-2 0,5 0 0,2 1 0,-2 3 0,-4-3 0,-1 3 129,-3 1-129,-7 0 0,-14 0 129,-12 1 0,-16 3 0,-4 1 129,-9 0-129,0 3 0,-6 2 0,4 5 129,1-2-258,2 4 129,0 0-129,-1-1 0,-5 1 0,-3-2 129,-9 0-129,-6 0 0,-5-2 0,-5 2 0,2 2 0,-5-2 0,-2 1 0,-4 1 0,-1-1 0,-5 4 129,-6 0 0,-4-1 0,-7-1 129,-3-5-258,0-1 258,1 1-129,-1-5 129,0 1-258,3-1 0,-1-1 0,1 1 0,-3 4 0,1 1 0,-3 2-129,-1 3 129,-2-1-258,-2 3 258,1-4-129,-6 1 129,1 0 0,-2-4 0,-6-1-129,-4-6 258,-3 1-129,-6-2 129,-2 0-129,-6-2 129,-1-4-129,-2-1 0,-1-1 129,-14 8-129,27-14 0,-27 14 0,18-16 129,-18 16-129,9-20 0,-9 20-129,-5-22 258,5 22-387,-30-26 258,10 12-258,-2 1 258,2 0-258,0 1 129,2 1 129,3 2-129,15 9 129,-21-13-129,21 13 129,0 0 0,0 0 0,0 0 0,0 0 0,10 0 0,6 5 129,6 3-129,-1 2 0,3 5 129,-3-1 129,1 0-129,-4 1 0,-1-1-258,-2 2 387,-2 1-387,-3 0 258,-2 2-129,-5 1 0,-3 0-129,-1 0 129,-11-3 129,-8-1-129,-1 1 0,-3 0-129,-4-6 0,5 9-387,-7-15-1032,13 7-2967,7 6 129,10-18-516,-11 18-129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1:08.95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53 1401 9417,'-30'50'3999,"12"-42"0,18-8-387,-5 18-3354,5-18 0,18-18-129,9-10 0,9-7 258,8-18-387,7-10 129,4-17-258,5-11 258,-2-9-258,0-8 129,-7-2-129,-3 6 0,-8 8 387,-5 11-258,-8 10 129,-6 20 0,-4 12 0,-4 20-129,-13 23 0,20-12 129,-10 21-129,-2 21 129,-1 16-129,1 14 258,-1 11-258,1 7 129,2 7 0,0 0 0,2-6-129,-1-4 0,1-17 0,-2-8 0,0-12 0,-2-8 129,1-10 0,-6-4 129,-3-16 0,5 17 258,-5-17-258,0 0 129,10-31-129,0-1 0,-2-19 129,9-16-258,1-18 129,14-14-387,4-11 387,14 1-258,8-3 0,8 6 0,7 12 0,9 14 0,-3 17-129,-2 16 129,-7 16-258,-11 11 129,-6 15-258,-16 2-516,1 7-2451,-13 15-903,-25-19-258,22 28-258,-22-28-258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2:06.44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8 0 12642,'0'0'4644,"0"16"-258,0-16 0,-19-1-3225,19 1-387,0 0-258,0 0-258,0 0-129,0 0-129,0 0-129,0 0-387,0 0-387,0 0-1032,0 0-2451,0 0 129,14 6-645,-14-6 258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2:47.25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-166-1424 2322,'0'0'3354,"0"0"387,0 0-1161,0 0-774,0 0-258,0 0-129,0 0-387,0 0 129,0 0-258,-3-8 0,3 8 0,0 0 0,0 0 129,-17-2-258,17 2 0,0 0-258,0 0-129,0 0-129,0 0 129,0 0-258,0 0 129,0 0-129,0 0-129,0 0 129,9-7-129,7 4 0,6-2 0,6 0 129,5 0-129,6-3 0,2 1 0,2-3 0,-1 4 0,-2-3 0,-4 3 0,-6 1 0,-5 1 0,-5 3 129,-5 1-129,-15 0 129,16 5-129,-16-5 129,2 20 0,-2-20 0,-2 26 129,-8-9-129,2 3 0,-7 0 0,2 3 0,-5-2 0,-2 8-129,-4-1 129,1 3 0,-7 6-129,0 3 129,-4 5-129,-3 1 129,-1 4-129,1 1 129,-1 1-129,3-4 0,4-5 0,2-5 129,8-6-129,6-7 0,2-9 0,13-16 0,-12 20 0,12-20 0,0 0 0,0 0 0,20 0 0,-3 0 129,2 0-129,8-3 0,6 0 0,4-1 0,3 3 0,3-1 0,0 2-129,2-2 129,-2 1 0,-2 1 0,-2-4 0,-4 1 0,-6-2 0,-2 0 0,-4 0 0,-3 0-129,-3 2 0,-17 3 0,25-5-129,-25 5-258,15 0-258,-15 0-516,0 0-1548,0 0-1677,0 0-258,0 0-258,0 0 0</inkml:trace>
  <inkml:trace contextRef="#ctx0" brushRef="#br0" timeOffset="1180.0675">-227-1092 3354,'0'0'3354,"0"0"-129,0 0 129,17 2-2064,-17-2-129,0 0-129,6-10-129,-6 10 129,0 0-129,20-4 0,-20 4-129,15-3 0,-15 3-258,22-3 0,-22 3-129,26-4 0,-11-2 0,5 6 0,-2-7-129,4 4 0,-1-2 0,3 2-129,-3-2 0,4 0 0,-3 1-129,-1 1 0,-2 1 0,-3 1 0,-16 1 0,23-4-129,-23 4-129,0 0 129,15 0-129,-15 0-129,0 0-258,0 0 258,0 0 0,0 14-129,0-14 129,0 0 0,0 0 258,-18 16 129,18-16 0,-15 7 129,15-7 0,-18 6 129,18-6 0,-23 5 0,8-5 258,15 0-129,-28 0-129,13 2 129,-4-2 0,3 0 0,-6 0-129,2 0-129,-3 0 129,1 0-258,-3 0 129,2 0-129,0 0-129,1 2-129,22-2-387,-34 10-1032,34-10-1935,-9 18-774,9-18-129,0 0-516</inkml:trace>
  <inkml:trace contextRef="#ctx0" brushRef="#br0" timeOffset="17164.9818">-156-347 7224,'2'27'4128,"-2"-27"258,0 0-387,0 0-2322,0 0-645,0 0 0,20 12-387,-20-12 129,18 0-258,-18 0 0,32-4-129,-14-4 129,12 1-258,1-4 129,9 2-258,0-4 129,7 2-129,-3-3-129,0 3 129,-6 2-129,-5 6 129,-7 3-129,-4 0 129,-22 0 0,15 37 0,-15-9 0,-8 10 0,-11 2 0,-2 8 0,-7-2-129,-2 3 129,-3-3-129,1-3 129,-1-3-129,1-3 129,2-4-129,2-7-129,5-2 129,1-6-258,9 0-129,-4-8-258,17 7-129,0-17-516,5 16-774,-5-16-1419,0 0-1161,29 7-129,-29-7-258,28 5 516</inkml:trace>
  <inkml:trace contextRef="#ctx0" brushRef="#br0" timeOffset="23792.3608">-252-259 516,'0'0'2322,"0"0"0,5 20 0,-5-20-1935,0 0-774,0 0 387,0 0 516,0 0 0,0 0 387,0 0 387,0 0-129,0 0 0,0 0 129,0 0-387,0 0 0,0 0-258,0 0-258,0 0-129,0 0 0,0 20 0,0-20-129,0 22 0,0-7 0,0 3 0,0 0 129,0 1-129,0-1 0,5-2 0,-5-16 129,8 24 129,-8-24 129,0 0 129,0 0 0,0 0 129,0 0 0,0 0-129,5-19-129,-5 19 0,0-23-258,0 23-129,2-28-129,0 13 0,1 0 0,-3 15 0,13-26 0,-13 26 0,22-27 0,-22 27 0,26-22 0,-9 12 0,-2 0 0,1 2 0,1 0 0,1 0 0,-1-1 0,3 1 0,-2 0 0,2-1 0,0-1 0,3 0 0,-3 2 0,2 0 0,-2 0-129,-2 1 129,0 0 0,0 1 0,-3 2 0,2 1 0,-2 1 0,2-1 0,-3 3 0,3 0 0,-2 0-129,-15 0 129,27 2-129,-27-2 129,21 11-129,-21-11-129,13 15 258,-13-15-129,7 22 129,-7-22 0,0 23 0,0-8 129,0-15-129,-10 30 0,0-12-129,-3-3-129,0 8-516,-12-11-1548,1 1-1677,5 7-387,-11-12 0,5 6-387</inkml:trace>
  <inkml:trace contextRef="#ctx0" brushRef="#br0" timeOffset="22313.2762">32 394 1548,'0'0'1935,"-8"0"0,8 0-1806,0 0-387,0 0 129,0 0-129,0 0 258,0 0 0,0 0 387,-15-3 387,15 3 387,0 0 0,0 0 129,0 0 129,0 0 0,0 0-129,0 0 0,0 0-258,0 0-258,0 0-129,0 0-258,0 0 0,0 0 0,0 0-258,-19 0 129,19 0-129,-16 6 0,16-6 129,-25 14 0,25-14 129,-25 18 0,25-18 0,-20 15-129,20-15 0,0 0 0,-15 15-129,15-15 0,0 0-129,0 0 0,0 0 129,0 0-129,0 0 0,15-2-129,-15 2-645,28-13-1419,-3 11-1806,-25 2 0,38-18-387,-26-2-129</inkml:trace>
  <inkml:trace contextRef="#ctx0" brushRef="#br0" timeOffset="17542.0033">-13 542 12771,'0'0'4902,"0"0"-516,0 0 129,0 0-3999,-10-12-258,10 12-516,-3-25-258,3 25-516,-5-25-1290,5 25-2064,0-20-258,0 20-129,-2-16-258</inkml:trace>
  <inkml:trace contextRef="#ctx0" brushRef="#br0" timeOffset="-41100.3508">-322-5375 3483,'-1'-15'3483,"1"15"0,0 0 258,-5-22-1806,5 22 0,-5-18-387,5 18-258,0 0-129,0 0 129,-12-23-387,12 23 0,0 0-258,0 0-129,-7-19-129,7 19 0,0-15-129,0 15 129,20-25-129,2 9 0,4-4-129,8-2 0,7 1-129,6-2 129,1 1-129,0 4 0,-2 1 129,-4 7-129,-9 3 0,-5 7 129,-13 0-129,-15 0 129,4 32 0,-11-5 0,-16 4 0,-5 4 0,-6 5 0,-2 1 0,-1-1-129,4-2 129,2-1 0,6-7-129,3-4 0,7-4 129,3-4-129,12-18 0,-9 28 0,9-28-129,0 25 129,0-25-258,13 27 0,-13-27-258,26 38-516,-26-38-1161,25 38-2451,-10-3 258,-6 0-387,-1 8-258</inkml:trace>
  <inkml:trace contextRef="#ctx0" brushRef="#br0" timeOffset="-39560.2625">4-4657 6708,'0'15'3999,"0"-15"-129,0 0-129,0 0-2064,3-13-387,-3 13-387,10-15 0,-10 15-258,0 0-129,22-11 129,-22 11 0,0 0-129,0 0-129,0 0 0,0 0-129,0 0 129,0 0-258,0 8 129,0-8-258,0 16 129,0-16 0,1 17-129,-1-17 129,0 0-129,22 12 0,-22-12 129,20 0 0,-20 0-129,20-20 129,-20 20 0,13-25 0,-13 25 0,0-28 129,0 28-129,-10-19 0,10 19 0,-28 0 0,11 5-129,1 9-129,-1 1 0,9 8-516,-7-13-774,18 11-2193,4-4-645,-7-17-645,25 17 0,-11-12-129</inkml:trace>
  <inkml:trace contextRef="#ctx0" brushRef="#br0" timeOffset="-36488.087">-207-3979 12255,'0'0'4515,"0"0"-516,0 0 129,0-17-3483,10-3-129,15 2-129,6-10 0,11 0-129,4-6 129,9 3-258,0-1 129,3 6-129,-7 3 0,-1 6 0,-13 10 0,-4 7-129,-16 17 129,-9 11 0,-8 10 0,-8 7 0,-14 3 0,-5 4 0,-4-4-129,-2-2 129,1-11-129,6-7 0,6-6-129,1-9-129,19-13-129,-13 15-258,13-15-645,10 9-2193,5-9-774,10 6-387,-4-6-129,8 8-129</inkml:trace>
  <inkml:trace contextRef="#ctx0" brushRef="#br0" timeOffset="-35993.0587">239-3448 9804,'25'12'3999,"-25"-12"0,0 0-387,0 0-2709,0 0-129,0 0-258,15 1 129,-15-1 0,0 0 129,0 15-129,0-15-129,0 19 0,0-19 0,2 15-129,-2-15 0,0 0-129,0 0 0,15 0 0,-15 0 129,16-9 0,-16 9 0,17-15-129,-17 15 129,15-13-129,-15 13 0,0 0-129,15-7 0,-15 7-129,0 0-129,0 0-129,0 0-387,23-13-516,-23-7-1290,13 9-2451,-13 11 129,29-27-387,-13 12 129</inkml:trace>
  <inkml:trace contextRef="#ctx0" brushRef="#br0" timeOffset="-35324.0202">-129-2731 12384,'-23'15'4515,"-4"0"-129,27-15 0,0 0-3354,20-30-258,18 9-387,2-7-129,10 1-258,1 0 0,4 7 0,-5 6 0,-5 7 129,-12 7 0,-7 7 0,-12 11 129,-6 8 0,-8 3 0,-10 9-129,-10 2 129,-3 6-129,-7 1 0,0 1-129,0-3 0,0-1-129,9-4 0,1-10-258,17-2-387,3-28-774,0 20-1935,18-20-1032,3 0-387,8-6-129,-1-4-387</inkml:trace>
  <inkml:trace contextRef="#ctx0" brushRef="#br0" timeOffset="-34846.9932">269-1977 8901,'0'0'4128,"0"0"258,0 0-387,0 0-2838,0 0 0,0 0-129,0 0-387,0 0-129,0 0 0,10-10-129,-10 10 0,0 0 0,0 0-129,0 0 0,0 0 0,0 0 0,0 0-129,0 0 0,0 0 0,0 0 0,2 8 0,-2-8 0,0 0-129,0 0 129,0 0-258,0 0 0,0 0-129,3 19-387,-3-19-1032,0 0-2838,0 0 0,20 3-387,-20-3 0</inkml:trace>
  <inkml:trace contextRef="#ctx0" brushRef="#br0" timeOffset="18427.0539">29 1116 8256,'8'18'4128,"-8"-18"0,0 0-387,0 0-2709,0 0-774,0 0-129,15 0-129,-15 0 129,0 0 0,11-13 129,-11 13 0,0 0 0,0 0 129,0 0-129,17-18 129,-17 18-258,18-12 129,-18 12-129,27-20 0,-12 10 129,-2-6 0,2 4 0,-8-6 0,-7 18 129,10-27-129,-10 27 129,-4-21-129,4 21 0,-26-5 0,6 5-129,-2 6-129,1 6 129,1 1-258,1 2 129,6 0 0,13-15-129,-13 23 129,13-23 0,0 0 0,10 12 0,-10-12 129,23 0-129,-23 0 0,25-17 0,-25 17-129,20-25-258,-20 25-516,10-28-1806,-10 28-1677,8-23-258,-8 23-258,0-15-129</inkml:trace>
  <inkml:trace contextRef="#ctx0" brushRef="#br0" timeOffset="19062.0903">229 1261 9288,'-1'16'4386,"1"-16"-387,0 0-129,0 0-3096,0 0-387,0 0-387,0 0 0,0 0 0,-7 22 0,7-22 129,-3 26 129,3-26-129,-5 32 0,5-32 129,0 30-129,0-30 129,7 16 0,-7-16-129,21 0 258,-6-5-258,2-5 129,-1-6 0,1-1 0,-6-3-129,1 5 129,-5-3 0,-7 18-129,0-20 129,0 20-129,-14 0 129,14 0-129,-29 13 0,29-13 0,-27 24-129,27-24-129,-17 16 0,17-16-129,0 0-129,0 0-258,0 0-516,2-11-1290,-2 11-1548,23-9-645,-23 9 129,22-6-387</inkml:trace>
  <inkml:trace contextRef="#ctx0" brushRef="#br0" timeOffset="20007.1443">560 1559 6063,'-17'-6'4386,"17"6"0,0 0-258,0 0-2193,0 0-774,0 0-129,0 0-258,9-12 0,-9 12-129,0 0-258,0 0 129,0 0 0,-17-8-129,17 8 0,-22 0 0,22 0-129,-25 15 0,25-15-129,-21 25 0,21-25 0,-12 25 0,12-25-129,0 21 0,0-21 129,0 0-258,9 15 129,-9-15 0,21 0 0,-21 0 0,27-8-129,-12-5 129,0 1 0,-2-3 0,-13 15 0,23-27 0,-23 27-129,8-16 129,-8 16 0,0 0 0,-11 1 129,11-1-129,-25 25 129,25-25 0,-23 27-129,23-27 129,-14 21-129,14-21 0,0 0-129,-1 17 0,1-17-129,0 0-516,0 0-1806,16-3-2064,-16 3-129,27-23-129,-7 1-645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4:05.46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49819052-C6A5-4A8B-8C51-E0969D7F87F9}" emma:medium="tactile" emma:mode="ink">
          <msink:context xmlns:msink="http://schemas.microsoft.com/ink/2010/main" type="writingRegion" rotatedBoundingBox="18224,4975 18168,15881 17200,15876 17256,4970">
            <msink:destinationLink direction="with" ref="{60D6BA40-8F8D-494A-BAB9-E26CBF86A2DA}"/>
          </msink:context>
        </emma:interpretation>
      </emma:emma>
    </inkml:annotationXML>
    <inkml:traceGroup>
      <inkml:annotationXML>
        <emma:emma xmlns:emma="http://www.w3.org/2003/04/emma" version="1.0">
          <emma:interpretation id="{6F3EE63A-58D5-4CC8-8706-B3FC92D5B489}" emma:medium="tactile" emma:mode="ink">
            <msink:context xmlns:msink="http://schemas.microsoft.com/ink/2010/main" type="paragraph" rotatedBoundingBox="18224,4975 18168,15881 17200,15876 17256,497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BE6530B-32C0-485C-B5B3-5A0F144DA9EB}" emma:medium="tactile" emma:mode="ink">
              <msink:context xmlns:msink="http://schemas.microsoft.com/ink/2010/main" type="line" rotatedBoundingBox="18224,4975 18168,15881 17200,15876 17256,4970"/>
            </emma:interpretation>
          </emma:emma>
        </inkml:annotationXML>
        <inkml:traceGroup>
          <inkml:annotationXML>
            <emma:emma xmlns:emma="http://www.w3.org/2003/04/emma" version="1.0">
              <emma:interpretation id="{44D715C3-9152-4308-9C09-081651D1199F}" emma:medium="tactile" emma:mode="ink">
                <msink:context xmlns:msink="http://schemas.microsoft.com/ink/2010/main" type="inkWord" rotatedBoundingBox="17230,11511 17241,7193 18115,7195 18103,11514">
                  <msink:destinationLink direction="to" ref="{24E5FBC7-D7F5-4FA3-95AB-77B0D9C287FA}"/>
                  <msink:destinationLink direction="to" ref="{3DB1F92F-5096-4B86-B293-EEF66CDBCCAE}"/>
                  <msink:destinationLink direction="to" ref="{DAB6D983-68D5-4B27-A3C9-511068492621}"/>
                  <msink:destinationLink direction="to" ref="{CC00B727-2339-48C2-AA21-BFFD9C213326}"/>
                </msink:context>
              </emma:interpretation>
              <emma:one-of disjunction-type="recognition" id="oneOf0">
                <emma:interpretation id="interp0" emma:lang="en-US" emma:confidence="0">
                  <emma:literal>!</emma:literal>
                </emma:interpretation>
                <emma:interpretation id="interp1" emma:lang="en-US" emma:confidence="0">
                  <emma:literal>?</emma:literal>
                </emma:interpretation>
                <emma:interpretation id="interp2" emma:lang="en-US" emma:confidence="0">
                  <emma:literal>¥</emma:literal>
                </emma:interpretation>
                <emma:interpretation id="interp3" emma:lang="en-US" emma:confidence="0">
                  <emma:literal>1</emma:literal>
                </emma:interpretation>
                <emma:interpretation id="interp4" emma:lang="en-US" emma:confidence="0">
                  <emma:literal>{</emma:literal>
                </emma:interpretation>
              </emma:one-of>
            </emma:emma>
          </inkml:annotationXML>
          <inkml:trace contextRef="#ctx0" brushRef="#br0">276 4496 3612,'44'9'3741,"-7"-1"-129,-37-8-129,27-5-2322,-4 5-129,-5-7-129,7 7 0,-25 0 0,33-5 0,-33 5-129,0 0-129,0-15 0,0 15-129,-36-5 0,-1 5-258,-11-3 0,-7 1-129,-6 1 0,-1 1-129,1 0 129,4 0 0,6 1-129,8 3 0,6-1 258,9 0-516,5 6 258,5-1 0,-1 5 0,3 4 0,-1 6 0,1 2 0,-1 6 0,4 3 0,1 1 0,7-4 258,3 1-258,2-8 0,7-4 0,8-6 0,5-6 129,5-6-129,3-2 129,5-2-129,7-8 0,-2 2 0,9-2 0,-2 6 129,3 3-129,-2 1 129,1 1 0,-4 9 0,-7 4 0,3 6 129,-11 0-129,0 3 0,-10-3 129,-1 5-129,-11-2 0,-1 3 129,-5-2-129,-9 2 129,-13-4 0,-6 4 0,-12-2-129,-7 2 0,-6-4 0,-2-1-258,1 1-129,-6-10-516,17 7-1161,-5-10-2709,4-9 0,16-2-258,2-16-516</inkml:trace>
          <inkml:trace contextRef="#ctx0" brushRef="#br0" timeOffset="1097.0627">108 5469 258,'27'0'3096,"-27"-15"387,13 15-129,-13 0-1419,0 0-258,0 0 129,10-11-258,-10 11-258,0 0 0,0 0-258,0 0-129,-10 0 0,-10 0 0,20 0-258,-37 5 0,21 4-258,-11-2 0,7 6-129,-3 4-129,3 3 0,0 6 0,2 9-129,0 15 0,-1 12 0,4 14 0,4 5 0,4 11-129,7-1 129,4 0 0,10-4-129,15-13 0,6-14 129,11-20 0,6-17-129,4-16 258,0-7-129,-1-20 0,-5-13 0,-10-6 0,-9-4 129,-16 0-129,-11 2 0,-6 12 0,-20 13 129,-7 16-129,-10 11 0,-1 24 0,-3 12-387,13 18-1677,-1 6-2064,-1-11-258,17 4 0,-3-22-774</inkml:trace>
          <inkml:trace contextRef="#ctx0" brushRef="#br0" timeOffset="-81611.6679">-176 2258 9675,'2'25'3870,"-2"-25"258,0 0-258,-2 15-3483,2-15 129,12 0 258,4-3 0,19-2 258,5-10-258,20 7 0,-2-9-258,12 4-129,-6 3-258,-1 5 129,-9 5-258,-11 3-129,-18 14 129,-17 4-129,-8 7 129,-20 2 0,-7 4 0,-6-5 0,0-5 0,0-3 129,10-8-129,8-1 258,15-12-129,8 7 0,17-7 0,11 0 129,3 0-129,2 0 0,-3 6-129,-3 6 129,-10 3-129,-8 7 0,-16 4 129,-2 6 0,-19 4 0,-10 6 0,-13-1 0,-7 1 0,-10-1 0,-3-1 0,-3-7-129,1-6 0,8-6-387,1-19-516,23 1-516,-4-19-1032,21-9-2322,14 2-129,2-7-129,13 8-258</inkml:trace>
          <inkml:trace contextRef="#ctx0" brushRef="#br0" timeOffset="-80805.6218">18 3238 12513,'-43'30'4902,"37"3"-516,-3 3 387,3 13-3999,11 15-129,6 9-129,9 9-258,0 2-129,2 4 129,-1-1-258,1-8 129,-2-11-258,-5-8 129,0-12-516,-14-18-387,14 3-903,-15-18-2580,0-15 0,0 0-645,0 0-129</inkml:trace>
          <inkml:trace contextRef="#ctx0" brushRef="#br0" timeOffset="-81054.6361">-18 3334 10836,'35'-25'4257,"-34"10"-258,-1 15 0,0 0-3612,0 0-129,-11 13 258,-24 7 129,2 12-129,-16 1 129,5 10-129,-11-3 0,10 5 0,-3-5-129,13-5-129,5-7-129,14-5 0,11-8-129,5-15 0,26 17 0,11-14 129,14 0-129,14 2 129,8 4-129,3 2 0,2 4 0,-6-3-129,-3 6-258,-15-10-387,-3 9-258,-23-17-774,4-7-2064,-9-4-516,-16-21-387,1 6-516</inkml:trace>
          <inkml:trace contextRef="#ctx0" brushRef="#br0" timeOffset="-82894.7413">42 45 5805,'-20'-13'4128,"20"13"0,-9-18 0,-2 3-2967,11 15 0,0 0 0,0 0-129,0 0 0,0 21 129,-2 16-258,4 23-387,1 13 0,7 18-129,-2 10 0,4 12-129,-2-7 0,0-6-516,5-5-516,-14-31-645,19-7-2322,-5-19-645,-15-38-516,22 10 129,-14-20-645</inkml:trace>
          <inkml:trace contextRef="#ctx0" brushRef="#br0" timeOffset="-82338.7095">-209 1327 6708,'-28'-13'4128,"28"13"0,0 0 0,-9-20-2322,21 18-516,8-13-129,16 7-258,6-11-129,13 6 0,3-7-258,5 5-129,-2 4-258,-4 9 0,-11 4 0,-9 19-258,-16 12 258,-11 14-129,-11 16 0,-21 10 0,-9 7 129,-8-1 0,-4-4-129,3-10 0,2-12 129,10-5 129,8-23 129,20-7-129,0-18 0,38 4 129,4-4 0,14-2 0,6-1-258,2 1-129,3 2-258,-7 0-129,-2 7-516,-22-7-516,6 15-1161,-22-14-1677,-4-1-516,2 0-258,-18 0-129</inkml:trace>
          <inkml:trace contextRef="#ctx0" brushRef="#br0" timeOffset="2404.1375">-159 6942 6708,'-14'13'3483,"14"-13"-129,0 0 0,29 0-3096,-8 0-129,6 0 129,9-5 258,4 2 129,3-7-129,9 3 129,-4-6 0,7 6 0,-9-8-129,4 10 0,-13-5 0,1 9 0,-13-4-258,0 5 129,-25 0-129,24 1 0,-24-1 129,10 19-129,-10-19 0,0 29 0,0-9 129,-5 14-129,-6 0 129,-1 15-129,-8 0 0,4 11 0,-8-3 0,3 6-129,1-7 129,2 1-258,1-9 129,2-7-129,5-8 0,3-4-129,4-6 0,0-6-129,3 1-387,0-18-387,10 20-1032,-10-20-1935,16 5-645,6-5-129,-5-5-258</inkml:trace>
          <inkml:trace contextRef="#ctx0" brushRef="#br0" timeOffset="3388.1938">402 8262 6708,'0'0'3612,"0"0"-258,-3-22 129,3 4-3096,0 3-129,-2-2 129,-3 1 387,-12-8-129,1 3 0,-13-7 129,3 4 129,-14-9-129,4 12 0,-8-4-129,8 10-129,-2 1-258,6 11-129,2 3-129,9 10 129,2 17-258,9 7 129,4 11 0,6 8 0,0 7 0,11 7 129,8 4-129,4 4-129,3-2 129,1 0-129,0 0 0,-4-2 0,-5 1 129,-5-3-258,-4-1 129,-9-8 129,0 0 0,-14-9-129,-6-6 129,-4-10-129,-6-7 129,-2-9 0,-1-11 0,5-6 0,-2-4 129,10-11 0,2-7 258,11-7-258,7-8 129,2-3-129,14-8 129,9-1-129,8-9 0,7-1-129,3-8 129,4 1 0,-1-6-129,-1 2 129,-5 3 0,-7 5 129,-10 6-129,-6 7 129,-9 9-129,-8 8 0,-1 8-129,-14 6-258,15 16-387,-40-25-1419,22 10-2193,18 15-258,-27-36-129,27 7-516</inkml:trace>
          <inkml:trace contextRef="#ctx0" brushRef="#br0" timeOffset="27377.5659">71 9762 129,'0'0'2838,"0"0"258,0 0 129,-5-14-1677,5 14-516,0 0 0,0 0 129,0 0-516,0 0 258,-19-12-129,19 12 0,-22 0-258,22 0-129,-32 3 0,32-3 129,-33 5-258,33-5 0,-25 0 129,25 0-129,-3-13-129,3 13 129,17-23-129,3 9-129,3 3 129,2 2 0,0 1 129,-2 8 0,-8 0 258,-15 0 0,11 22 129,-11 1-129,-10-5 129,-1 9 129,-11-9-258,7 4-129,-6-7 0,21-15-129,-27 18-129,27-18 0,-15 0-387,15 0-129,0 0-516,-20-15-774,20 15-2451,0 0-516,0-15-258,0 15-129</inkml:trace>
          <inkml:trace contextRef="#ctx0" brushRef="#br0" timeOffset="28120.6084">-71 10475 6837,'30'0'3999,"-15"-10"-258,-15-5 0,0 15-3225,3-17-129,-3 17 0,0 0 129,3-20-129,-3 20 258,0 0-258,0 0 129,0 0-129,0 0 0,0 0 129,0 0-129,0 0-129,0 0 0,0 0-129,0 0 258,20-16-258,-5 7 0,2-2 0,1 1-129,2-2 129,-4 2-129,-16 10 129,24-16 0,-24 16-129,0 0 129,0 0 0,-9 0 129,-9 6-129,3 3 0,-1-4 129,16-5-129,-27 6 0,27-6 0,0 0-129,-13-11 129,13-4 0,0 15-129,13-27 0,-13 27 0,17-23 0,-17 23 0,13-17 0,-13 17 0,0 0 0,0 0 0,0 0 0,0 0 0,0 0 0,0 0-129,0 0-258,0 0-516,0 0-2064,0 0-1419,16 0-258,-16 0-258,20 2-387</inkml:trace>
          <inkml:trace contextRef="#ctx0" brushRef="#br0" timeOffset="29096.6642">93 10722 3096,'2'22'2322,"-2"-22"129,0 0-645,0 0-2580,0 0 387,0 0 774,0 0 387,0 0 774,0 0 258,-20 0 516,20 0-129,-23 0 0,23 0-645,-27 0-387,27 0-387,-22 0-258,22 0-258,0 0-129,0 0 0,-13 10-129,13-10 0,0 15 0,0-15 0,10 16 0,-10-16 129,0 0 129,22 18-129,-22-18 0,18 0 0,-18 0 129,15-3 0,-15 3-129,0 0 0,0-21-129,0 21 129,-23-10-129,4 10 0,-2 0 0,-2 0 0,1 1 0,4 6 0,1-2 0,17-5-129,-17 8 258,17-8-129,0 0 0,0 0 129,10 3-129,-10-3 129,19 0-129,-19 0 129,15-8 0,-15 8 0,0 0-129,0 0 129,3-15-129,-3 15 129,0 0-129,-8 5 0,8-5 0,-9 18 0,9-18 0,-1 19 0,1-19 0,0 18 0,0-18 129,0 0-129,20 12 129,-20-12 0,0 0 0,16 0-129,-16 0 129,0 0-129,0 0 0,14-19 0,-14 19 0,14-21 0,-14 21-129,17-20 129,-17 20 0,18-20 0,-18 20 0,0 0 0,0 0 0,0 0 0,0 0 0,0 0 0,-10 23 0,4-3 0,-3 2-129,4-1 129,2-1 129,1-3-129,2-17 129,0 21-129,0-21 129,0 0 0,0 0 0,0 0 0,0-18 0,0 18-129,-5-21-258,-6 6-387,11 15-1935,0 0-2064,0-24-258,13 9-258,15-11 0</inkml:trace>
        </inkml:traceGroup>
      </inkml:traceGroup>
    </inkml:traceGroup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1:08.97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3363 80 7353,'-33'0'3483,"3"-13"-129,30 13-129,-12-30-3225,-3 7 0,2-6 129,-10 1 0,-4-8-129,-11-1 258,-5-6 0,-12-2 258,-10-1-129,-11-3 129,-14 10 0,-11-5 0,-7 13-129,-8-1 0,-4 16-129,-8 4-129,-3 12 0,-5 7-129,-7 18 0,-3 14 0,-1 15 0,-6 12 0,3 15 258,1 9 0,8 16 0,6 7 129,16 15-129,6 11 0,12 16 0,8 9 0,10 17 0,1 18 129,9 21-129,-1 10 0,12 14 129,-1 5 0,10 14 0,0-1 0,10 7 0,1 0-129,12 3 129,2-4 0,11 4 0,2 0 0,9 7 0,3-2-258,3 1 129,8 0-129,12 3 0,5-4 0,11 1 0,9-6-129,13-7 0,12-1 129,13-1 129,15-13-129,11-4 129,9-10-387,8-15 258,6-22-129,7-15 0,7-19 0,12-21 129,5-26-129,4-23 0,8-24 0,10-18 0,13-21 0,5-17 129,-4-15-258,-7-15 129,-4-17 0,0-14-129,-2-13 258,-7-7-258,-13-14 129,-8-9 0,-7-18 0,-5-17 0,-8-15 0,-6-18 0,-9-12 0,-7-22 129,-8-16-129,-10-9 0,-6 0 0,-9-1 0,-9-6 0,-9-1 0,-10 5 0,-5 8 129,-6 5-129,0-6 0,-6-9 129,-3 0-129,-2 7 0,-5 0 129,-6-6-129,-6 0-129,-6 0 258,-6 11-129,-4 10 0,-14 3 0,-7-3 0,-9 3 0,-7 5 0,-4 3 129,-9 1 0,-3-6-129,-7-1 0,-6 0 129,-9 6-129,-3 2 0,-5 0 0,-2 4 0,1 6 0,-3 13 0,1 14-129,1 11 129,1 12 0,-3 16 0,-4 14 0,-9 14 0,-6 14 0,-7 8 0,-1 7-129,-4 7-129,5 8 0,-2 0-516,22 19-1032,-3-7-2580,23 2-387,20 5-387,16-11-258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1:08.969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257 225 1290,'0'0'516,"-20"11"0,20-11 129,-27 9 258,12-8-129,0 4 258,-3-3 516,3 3-258,-5-5 0,5 5 0,-3-4-258,0 6-387,3 0 0,-2-1 0,17-6-258,-26 14 129,26-14 129,-19 10-129,19-10 258,0 0 0,0 0 258,0 0-258,19 0-129,1-4-129,13 1 0,8-2-129,16 3-129,17-3-129,18 2 0,14 0 0,15-2-129,22 3 129,16 0-129,24 1 0,10-3 0,4 3 0,11-3 0,11 1 129,7 0-129,-2-2 0,-5 0 0,-7-3 129,6 3 0,-2-5 0,1 5 258,-11-4-258,0 6 129,0-4-129,-2 4 129,-10-4 129,-5 6 129,-16-3-258,-2 4 0,-10 0 129,0 0-129,-8 0 0,0 4-129,-4-1 0,-1 4 0,0-4-129,1 0 0,-1-1 0,-4 0 129,-6-2-129,-7 0 0,-6 0 0,-4 0 0,-8 0 0,-4 0 0,-6 0 0,-3 0 0,0 0 0,-1 0 0,1 0 0,-2-2 0,-7 0 129,-8 1-129,-10-1 0,-10 2 0,-15-2 0,-10 1 0,-8-1 0,-3 0 0,-4 2 0,-1-1 0,3 1-129,0-2 0,1 2 129,-1-3-129,-3 1 129,-4-1 0,-3-1-129,-15 4 129,0 0 0,6-16 0,-6 16 0,-14-20 0,-1 10-129,-2-2 129,-3 1 0,0-3 129,2 1-129,-2 0 258,5 0-258,15 13 129,-23-24-258,23 24 387,-14-20-387,14 20 129,0 0-129,0-15 129,0 15-129,25 0 129,-1 10 129,2 0-258,4 4 258,2 1-387,1 1 387,-3-1-258,-7-2 129,-3 2-129,-20-15 387,16 29-129,-16-14 0,-10 8 129,-9 0-129,-3 4 0,-6-1 129,1 4-258,1 2 0,1-4 0,6 3-258,1-11 0,13 7-387,5-27-387,-6 33-1032,6-33-1548,0 0-903,0 0-258,0 0-129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1:08.970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170 88 5160,'-42'5'3741,"31"3"-387,-21-11 0,9 3-2967,5 0 129,3 8-258,15-8 0,-20 16-129,20-16 129,-9 20 0,9-20 258,12 17 258,16-9-129,14-8 129,19 10-129,22-6 0,22 6 0,16-1-258,25 10 129,18-3-387,21 11 0,14 1 0,7 7-129,8-3 0,13-1 129,12-9-129,6-1 129,2-6-129,4-2 258,1-8-129,5-3 0,-11-2 129,-5 2-129,-11-2 0,-4 3 129,-18-1-129,-12 4 129,-19-4 0,-4 1 0,-10-3 129,3-5 0,-14-6 0,5-1-129,-8-4 0,2-4-129,-7 1 0,-2-1 0,-8 5-129,-11 2 0,-7 5 0,-8 0 0,-5 4 0,-7 1 0,-1 1 0,-5 2 0,-7 0 0,-2 0 0,-8 0 0,-5-1 0,-7-1 0,-6 2 0,-7 0 0,-3 0 0,-3 0 0,-1 0 0,4 0 0,2 3 0,2-3 0,6 0 0,3 0-129,-1-3 129,-1-5 0,-1 1 0,-7-1-129,-3-2 129,-5 1 0,-7 0 0,-3 0-129,-5-1 129,-4 5 0,-4-5-129,-17 10 129,18-16-129,-18 16 129,3-25-129,-3 10 129,0-5 0,-6 0-129,-2-2 129,-4-2 0,-3 0 0,-2 1 0,-3 5 0,-1 0 0,-2 6 0,4 2 0,4 3 0,15 7 0,0 0 0,0 0-129,24 14 129,14-1 0,12-2 0,6 3 0,7 1 129,4-2-129,-4-1 0,-5 1 0,-10-1 129,-13 2 0,-15 3 0,-20 3 129,-7 3-129,-23 2 0,-5 7 129,-6-4-258,-2 3 0,-1-2 0,3-3-129,9-1-129,1-5-129,9 3-258,-6-13-516,15 7-2193,0-1-1161,-2-11-129,15-5-258,0 0-129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1:08.96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182 0 8256,'0'16'4128,"-15"4"129,0-11-129,-1 2-3354,11 17 129,-10-3 258,13 23 129,-11-1-129,11 24-387,-11 4 129,8 18-516,-7 3 129,2 6-387,0-3 0,-3-4-387,6-4-903,-13-19-2709,12-21-774,5-11-258,3-40-129</inkml:trace>
  <inkml:trace contextRef="#ctx0" brushRef="#br0" timeOffset="1">-436 1720 1806,'-28'-5'3354,"28"5"387,0-38-387,23 8-1419,2-2-387,10-9-516,7 6 0,4-8 0,11 11 0,-6 2-129,4 17 129,-12 5-129,5 14 0,-21 14-258,-1 20-129,-17 10-129,-6 11-258,-8 9 129,-18 5-258,-10-1 0,-6-6 129,0-8 0,-1-8 0,5-16 0,5-4 0,5-17 129,25-15 0,0 0 129,0 0-129,25 1 0,15-1 0,6-8-129,16-7 0,6 2-258,3-10-516,7 11-516,-13-18-1032,5 9-1677,-7 6-903,-20-5-129,-5 15-387</inkml:trace>
  <inkml:trace contextRef="#ctx0" brushRef="#br0" timeOffset="2">-407 2415 11223,'0'20'4128,"21"-20"258,-1-3-903,17-10-3225,11 3 0,5-5 129,8 8-129,-1 2 129,0 5-129,-9 5 0,-2 13-129,-16 7 0,-8 9-129,-17 7 129,-8 4-129,-18 3 129,-15 0-129,-11-3 129,-4-7-129,-3-8 129,1-8-129,8-12 0,11-10 0,11-2 0,20 2 0,-5-28-129,13 16 258,16 2-129,9 10 258,0 2-129,8 23 129,-4 8-129,4 10 129,-11 5 0,-1 5-129,-13 0 129,-4 2 0,-12-7-129,0-1 129,-17-12 0,-4-2-129,-9-8 0,-10-9-258,-3-1-258,-14-13-387,11 5-645,-17-14-1290,10-1-1806,8 1-387,3-5 0,21 9-258</inkml:trace>
  <inkml:trace contextRef="#ctx0" brushRef="#br0" timeOffset="3">-108 3637 11997,'-27'-20'4773,"27"20"-516,0 0 387,-12 20-3870,12 2-258,12 16-258,1 12 0,10 16 0,-6 9-129,3 10 129,-10 4-258,0-1 129,-5-3-129,-5-7-129,0-10 0,-3-13-258,-2-5-387,-12-22-516,17 0-2193,0-11-1032,0-17-387,0 0 129,0-9-516</inkml:trace>
  <inkml:trace contextRef="#ctx0" brushRef="#br0" timeOffset="4">-128 3659 9675,'18'-12'4128,"2"7"0,-20 5-258,0 0-3354,0 0 0,0 0 0,0 27-129,-22 3-129,-6 10 129,-15 6 258,-2 7-258,-10 0-129,4 0 129,-4-6-129,13-4 0,4-13-129,17-3 0,21-27 0,-9 23-129,18-22 0,17-1 129,16 0-129,6-3 129,12 0-129,3 3 129,3-2-129,-3 2 0,-3 0-129,-7 0 0,-6 2-258,-14-2-258,-3 3-387,-30-3-1161,20-23-1935,-20 23-387,0-37-258,-2 14 0</inkml:trace>
  <inkml:trace contextRef="#ctx0" brushRef="#br0" timeOffset="5">-72 5110 11610,'0'20'4515,"0"11"-258,0-31 129,0 29-4257,2-11-129,4-2 0,6 3 129,-12-19-129,22 18 129,-22-18-129,16-7 129,-11-9 0,-2-7-129,-3-4 129,-5 0 0,-6 6-129,-7 3-129,1 11-258,-6 2-516,13 13-903,-8 15-2451,4-6-258,14 15-129,-3-17-129</inkml:trace>
  <inkml:trace contextRef="#ctx0" brushRef="#br0" timeOffset="6">54 5530 8256,'-20'-2'4128,"-6"-1"0,26 3-258,-32 0-3225,32 0-516,-23 0 0,23 0 0,0 0 129,0 0 129,0 0 129,-15 3 129,15-3-129,0 0 129,0 0 0,0 0-129,0 0-129,0 0-258,0 0 0,0 0 0,0 0-129,0 0 0,0 0-129,0 0 129,0 0-129,0 0 0,0 0 0,2 19-129,-2-19 0,0 21-129,0-21-387,0 20 129,0-20-129,0 0 129,-7 15 0,7-15 129,0 0 129,0 0 129,0 0 0,0 0 258,0 0 0,0 0 0,0 0-258,0 0 129,0 0-129,0 0 0,0 0 387,-7-12 0,7 12 129,0 0 129,0-18 0,0 18 129,0 0 0,0 0-129,0 0 0,0 0-258,0 0-129,0 0 0,-8-15 0,8 15 129,0 0 0,0 0 0,0 0-129,0 0 387,0 0-258,0 0 129,0 0-129,0 0 0,0 0-129,0 0-129,0 0 129,7 10 0,-7-10 0,10 23 0,-2-6 0,0 0-129,2-1 258,-10-16-129,25 22 129,-25-22 0,32 0 129,-17-7-129,1-6 258,-6-9-258,0-1 129,-7-5 0,-3 1-129,0 2-129,-6 4 0,-6 3 0,-3 4 0,15 14-258,-31-8-129,31 8-903,-25 12-2064,25-12-903,-8 19-258,8-19-129,8 9-387</inkml:trace>
  <inkml:trace contextRef="#ctx0" brushRef="#br0" timeOffset="7">63 6070 9933,'0'0'4386,"13"0"-387,-13 0-129,0 0-3741,0 0-258,0 0 129,0 0 0,-8 11 0,6 4 129,2 2-129,0 3 129,0-2 0,0-1 0,0-17 258,11 14-129,-11-14 0,20-6 0,-11-11 0,1-3-129,-5-8 258,-2 0-258,-3-4 129,0 6-258,-10-1 258,-2 9-129,-4 5 0,-1 11 129,-1 2-129,3 12 129,3 9-129,4 6 0,5-1 0,3 1-129,8-6 0,7-4 129,5-9-129,3-8 0,-1-5 0,-2-13 129,-5-5 0,-5 0-129,-9-6 129,-1 8-129,-6-1 129,6 22-129,-27-16-258,7 11-516,15 15-1806,5-10-1935,0 0-129,0 0-387,0 0-129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3:20.833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0 65 129,'0'0'2193,"22"-3"387,-22-16-129,0 19-1677,15-15-387,-15 15 387,0 0 129,13-14 0,-13 14 129,0 0 258,0 0 0,0 0 129,17-2-129,-17 2 0,0 0-129,16-10-258,1 10-129,-17 0-129,32 0 0,-12 0 0,9 5-129,3-2-129,9 7 129,4-5-258,10 7 129,2-4-129,7 5 0,4-1 0,4 3 0,-1-3-129,5 7 129,-2-2 0,4 8 0,-2-5 0,7 5-129,0-5 129,10 3-129,3-3 0,7 0 0,2-4 0,3 1-129,-4-2 129,-1 2 0,-3 1-129,-4 3 129,-5-1 0,1 4 0,1-3 0,8 2 0,5-1 0,5 0 0,4-6 0,0 2-129,-1-1 129,-1-2-258,-7 0 258,-4 0-129,-8-2 0,1 2 0,3-2 0,3 2 0,2-3 0,3 0 0,0-2 0,2-2 0,-3-2 0,-4 1 129,-6 0-129,-6-1 0,-2 3 0,1-1 0,-2 2 0,2 2 0,0-1 0,0 4 129,-2-2-129,-1 2 0,-5 2 0,-7 1 0,-3-3 0,-6 3 0,-1-1 0,0-2 129,1 0-129,0 0 0,4-4 0,4 1 0,1 0 129,0-1-129,2-1 0,1 2 0,2-2 0,2-2 0,-1 0 0,3-1 0,1-2 0,5-2 0,-2-1 0,2-2 0,-3 0 0,-4 0 129,-6-3-129,-9 1 0,-6-1 0,-5 3 0,-7 0 0,-3 0 0,-2 3 0,-2 4 0,1 1 0,1 0 0,0 2 0,2 2 0,2-2 0,-3-2 0,3 1 0,-2-3 0,-2 1 0,2-2 0,-2 0 0,0 0 0,-2 0 0,-2 0 0,-3 0 0,-3 0 0,-1 0 0,-2-2 129,-4 0-129,-4 1 0,-2-3 0,-2 1 0,0 0 0,-3 1 0,0 0-129,2-1 129,-17-2 0,25 3 0,-25-3 0,25 5 0,-25-5 0,16 2 0,-16-2 0,0 0 0,19 0 0,-19 0 0,0 0 0,0 0 0,0 0 0,0 0 0,0 0 0,0 0 0,3-8 0,-3 8 0,0-29 0,-5 9-129,-2-5 129,-3-4 0,-3-3 0,-5-1-129,-5 0 129,-7-4-129,-2 2 129,-3 2-129,-1 5 129,-1 3-129,4 3 129,0 4 0,3 6 0,2 1-129,1 4 129,4 4 0,3 1-129,0 1 129,5 1 0,15 0-129,-8 10 129,8-10 0,23 28-129,10-10 129,10 4 0,7 2 0,10 1 0,5 0 0,-2-1 0,-2-1 0,-8-2 0,-8-1 0,-10 0 0,-12 3 0,-13 1 0,-10 4 0,-11 2 0,-14 3 129,-13 2-129,-11 3 129,-7-3-129,-4-4 0,-3-4 0,2-5 0,4-4-258,4-7-129,15 8-1032,-4-16-2967,26-3-258,16-10-516,18-21-129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3:29.21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1163 86 2580,'0'-13'4128,"0"13"-387,0 0 258,0 0-1677,-10-20-903,10 20 0,0 0-516,0 0-129,-19-7-129,19 7 0,-14-1 129,14 1-129,-22 0 0,22 0 0,-30 0-129,15 0 0,-8-4-129,3 3-129,-5-4 0,3 3-129,-2-3 0,-3 0-129,0 2 129,1 0-129,-2-1 129,-1 1-129,0 0 129,0 1-129,-2-1 129,-1 1-129,1 2 0,2 0 0,-2 0 0,-1 0 0,3 0 0,-1 2 0,1 3-129,1 0 129,2 1 0,-3 4-129,3 0 129,-1 5-129,-1 2 129,-2 3-129,-1-1 129,1 5 0,-2-1 0,2 2 129,0 0 0,6-2-129,-1-1 129,6-2 0,3-2-129,4 2 129,2 0-129,4 1 129,1 1-129,3 3 129,2 1 0,0 6 0,0 1-129,0 9 258,5 1-258,2 3 129,-3 1 0,6 2 0,0-2 0,2 1-129,1-3 129,4-2-129,0-5 129,4-1-129,2-4 129,2-3-129,2-2 0,1-1 129,2-4-129,1-2 129,1-2-129,1-3 129,0-2 0,6-3 0,0-2 0,6-3-129,5-4 129,5 1 0,6-3-129,2 0 0,4 2 129,1 0-258,0-1 129,0-1 0,-3 0 0,-4 0 0,1-10-129,-3-5 129,-1-8 0,2-5 0,-3-5 0,1-6 0,0-4 0,-2-3-129,-3-4 129,-1 0 0,-6-1 0,-4-2 0,-7-1 0,-5 1 0,-10 0 0,-10 3 0,-10-3 129,-5 3-129,-20 4 0,-10 3 0,-12 5 0,-6 4 0,-7 4 0,-3 9 0,0 4-129,-2 6 0,11 6-258,-4-5-387,16 10-645,-11-7-2451,18-5-1032,4-4 0,4-11-129,4-4-258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2:09.67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153 210 6708,'-23'-10'4515,"3"0"0,20 10-258,0 0-1935,-22-20-258,22 20-645,0 0-516,0 0-258,-1-17-129,1 17-129,0 0 0,0 14-129,0 4-129,0 14 129,3 9-129,5 17 0,-1 10 129,3 15 0,0 5-129,0 9 0,0-4 0,-2-2-129,-3-6 129,-3-12-129,-2-12 0,0-13 0,0-13 0,-2-10 0,2-25 0,0 0 129,-17 2-129,11-14 0,-2-15 0,-4-6 0,0-5 0,-1-7-129,-2-3 258,2-3-129,0-6-129,1-3 129,-1-6 0,4-2 0,3-7 0,2-3 0,4 2-129,0-1 129,14 6 0,4 6 0,8 7 129,4 8-129,5 10 0,2 12 129,-1 5-129,2 10 129,-3 8-129,-3 5 0,-9 16 129,-3 11-129,-7 16 0,-9 9 129,-4 11-129,-15 5 0,-12 1 0,-4 1 129,-8-10-129,0-5 129,-3-14-129,7-9 129,4-14-129,7-6 129,8-11-129,16-1 0,-17 0 129,17 0-129,0-15 0,0 15 0,20-3 0,0 3 0,5 12 129,10 8 0,8 4 0,7 5-129,6 2 129,4 2-129,1-4 258,2-3-258,-6-7 129,-2-8-129,-9-6 130,-3-5-130,-8-5 0,-2-11 0,-8-6 0,-5-5 0,-5 1 0,-5-1-130,-2 4-128,-8 1 0,0 22-387,0-29-516,0 29-2193,0 0-1677,0 8 258,0-8-645,-19 11-129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3:35.17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126 183 6321,'-23'-12'4773,"-4"-1"0,12 3-387,15 10-1161,-28-23-774,28 23-774,-18-17-516,18 17-258,0 0-258,0 0-258,-15-13-129,15 13 0,0 0 0,12 25-129,2-4 0,10 13 0,4 5-129,4 8 129,2 4 0,3 4-129,-4-5 0,-3-3 0,-5-8-129,-5-7 129,-7-11 0,-5-4 0,-8-17 129,0 0-129,0 0 258,-5-30-129,-10-3 130,-1-7-259,-4-8 0,2-8 0,-1-6 0,4 1 0,7 1 0,3 7 0,5 6 0,0 9 0,10 10 0,3 11 0,6 14 0,1 5 0,5 18 0,-1 6 0,6 9 0,0 3 0,2 9 0,-2-2-259,0 3-128,-6-10-387,10 12-1677,-16-19-2322,2-8 0,-9-8-387,-11-15-129</inkml:trace>
  <inkml:trace contextRef="#ctx0" brushRef="#br0" timeOffset="424.0242">561-166 7740,'-13'0'4386,"13"0"0,-5 20-129,1-3-2193,4-17 0,-3 33-645,2-10-516,5 17 0,5-7-258,11 14-129,-2-7-129,9 1-129,-4-11 0,5-2 0,-5-14 0,0-9-129,-8-7 129,-1-18-129,-9-10 129,-5-6-129,-4-4 129,-11-5-129,-8-2-129,-7 6 0,-1 6-129,-6 7-129,4 13-129,-2 3-387,19 17-1032,-9 3-2967,25-8 129,-12 25-387,12-25-129</inkml:trace>
  <inkml:trace contextRef="#ctx0" brushRef="#br0" timeOffset="1667.0953">1423-569 4644,'20'0'4644,"-20"0"-258,0 0 129,1-10-1161,-1 10-645,0 0-516,0 0-774,0 0-387,0 0-258,-13-22-258,13 22 0,-22-8-258,7 5-129,-6-1 129,-4 4-258,-3 0 129,-2 5-129,-2 9 0,1 6 0,4 8 0,6 7-258,7 4 258,11 6-129,3 3 129,12-1-258,8-6 258,8-4-129,2-10 129,1-9 129,-1-10-129,-2-8 0,-1 0-129,-5-16 129,-3-4-258,-5-9-129,1 4-387,-15-16-645,11 11-1806,-11-13-1419,-6-2-129,-9-1 0,-5-4-387</inkml:trace>
  <inkml:trace contextRef="#ctx0" brushRef="#br0" timeOffset="1992.1139">1185-918 4902,'-38'-61'4128,"20"33"-129,11 11-129,7 17-1032,-18-27-774,18 27-258,0 0-387,0 0-387,-23-6-129,23 6-387,0 0 0,0 0-129,-17 13 0,17 4-129,7 1 129,11 12-129,5 6 129,12 11-129,3 3 0,10 8 0,1-2 0,2 2-129,-3-5 0,-5-4-129,-4-6 0,-8-10-129,-6-5-129,-7-10-387,-1 1-258,-17-19-1161,0 0-2709,0 0 129,2-25-387,-7 2 129</inkml:trace>
  <inkml:trace contextRef="#ctx0" brushRef="#br0" timeOffset="2520.1441">1657-856 5289,'0'-17'4257,"0"17"-129,-4-32 0,-4 8-1677,8 24-258,-16-42-516,16 42-258,-15-28-516,15 28-129,-15-3-129,13 14-129,-3 12-129,5 17 0,0 5-129,8 8 0,4 2 0,8 3 0,1-8-129,4-5 129,0-10-129,-1-9 0,-1-13-129,-5-6 129,-18-7-129,22-12 129,-22-11-129,0-7 129,-12-8-258,-8-5 129,-3-2-129,-5 0 0,1 9 0,2 3 0,7 11-129,18 22 129,0 0 129,0 0 0,5 18-129,18 7 129,5 2 0,4-2 0,1-2-129,0-8-129,2-2-129,-8-13-516,4 2-387,-19-17-1548,3-5-1548,-9-5-387,-6-10 129,-10-3-387</inkml:trace>
  <inkml:trace contextRef="#ctx0" brushRef="#br0" timeOffset="2893.1654">1750-1097 5805,'-30'-30'4644,"30"30"-258,0 0 129,12 27-1677,-12-27-387,43 44-645,-25-24-516,15 17-258,-11-11-258,6 4-258,-10-10-129,2 0 0,-20-20-129,20 17-129,-20-17 129,5-15-129,-5-13 129,-10-7-129,-3-8 0,-2-6-129,0 0 0,-2 0 0,6 8 0,1 9-129,6 14 129,4 18-129,10 0 129,7 15-129,6 13 129,2 6 0,5 4 0,0 2 0,1-1 0,-1-5-129,0-5-129,-8-12-258,9 3-645,-31-20-2451,25-10-1161,-15-13 129,-3-10-645,-4-6-258</inkml:trace>
  <inkml:trace contextRef="#ctx0" brushRef="#br0" timeOffset="3624.2072">2313-1411 1935,'0'-16'3741,"0"16"516,0 0 0,6-22-774,-6 22-774,-3-25-516,3 25-387,-17-25-258,17 25-516,-23-21 0,23 21-387,-30-5-129,30 5-129,-31 13 0,19 10-129,0 4 0,7 8 0,4 4-129,1 5 0,10-1 0,10-2 0,3-6 0,7-5-129,0-8 129,3-9-129,-3-10 0,0-3 0,-4-13-258,-4-10 0,-1-1-387,-11-15-387,9 9-387,-19-14 0,10 15 0,-10-10-129,1 19 387,-1-6 387,0 11 516,0 15 516,0-20 387,0 20 387,0 0-129,17-17 258,-14 1-129,14 4-129,-9-11-258,9 3 0,-6-8-258,3 3 129,-6-5-258,0 5 129,-6-3-129,-2 6 0,0 2-129,0 20 129,-27-21-129,11 21 0,-4 3-129,1 17 129,3 12-129,6 11 0,8 5 129,4 7-129,16-2 129,12-2-129,8-6 129,7-10-129,3-13 129,2-12-129,-2-9 129,-6-4-258,-6-12 0,-8-7-129,-6 1-129,-14-9-645,4 13-903,-14-8-2322,-6 5-516,-2 4 0,10 16-387</inkml:trace>
  <inkml:trace contextRef="#ctx0" brushRef="#br0" timeOffset="4526.2586">965 1011 6837,'-7'27'4257,"15"-12"-129,22 16 129,8 13-3096,4-6 129,19 25 129,-3-7-516,15 19 0,-8-9-258,5 6-258,-12-9-129,-7-5-387,-7-5-129,-11-15-516,-3 1-645,-17-16-2709,-13-23-387,0 0 129,0-9-645</inkml:trace>
  <inkml:trace contextRef="#ctx0" brushRef="#br0" timeOffset="4822.2756">936 965 10707,'38'-83'4515,"-8"41"0,10 6-258,10 13-2580,-12-9-645,15 24-387,-8 6-129,0 10-258,-12 17 129,-5 15-129,-13 7 0,-6 9 0,-9 2-129,-9-1 0,-9-4-129,-2-8 0,0-9-258,-3-18-258,13-3-516,-7-28-903,17-14-2838,4-9 258,9-11-645,4-4-129</inkml:trace>
  <inkml:trace contextRef="#ctx0" brushRef="#br0" timeOffset="5387.3081">1557 603 3096,'0'0'4257,"8"-27"-387,-8 27-129,0 0-1032,4-16-645,-4 16-903,0-15-129,0 15-258,0-15 258,0 15 0,-10-15-129,10 15-258,-18-10 0,18 10-258,-27-2 0,27 2-258,-28 0 129,28 0-258,-25 25 129,18-1-258,4 4 258,3 8 0,7 6 129,9 4-129,6 1 0,6-2 0,5-9 0,4-4 0,-2-14 0,3-8 0,-5-10 0,-3-15-129,-7-12 129,-6-8-129,-9-4-129,-8-8-129,-8-3-129,-19-6 0,-1 9-129,-10-1 129,5 15 0,-4 0 0,14 18-129,3 5 387,20 10 0,0 10 0,13 5 129,10 3-129,6 0 129,2-3-258,1-1 0,-4-9-774,5 5-516,-11-10-903,3 0-1806,-1 3 0,-7-3-645,3 0 258</inkml:trace>
  <inkml:trace contextRef="#ctx0" brushRef="#br0" timeOffset="5764.3297">1810 329 1290,'0'0'3612,"0"0"387,13 0-129,5 13-774,7 9-258,-3-7-903,9 15-387,-11-14-258,10 13 0,-13-16-387,6 8-258,-23-21 0,16 24-258,-16-24 0,0 0 0,-20 0-129,2-12 0,-7-6-129,-1-2 0,-3-3 0,3-4-129,3 2 129,6-1-258,5 1 129,7 0 0,5 2 0,4-1-129,9 3 0,-1-3-258,4 11-129,-4-12-387,10 22-516,-18-17-1935,-4 20-1032,22-15-387,-22 15 129,22-10-258</inkml:trace>
  <inkml:trace contextRef="#ctx0" brushRef="#br0" timeOffset="6448.3688">2190 108 9417,'10'0'4773,"3"-18"0,7-10-258,11 4-2580,-14-22-387,21 16-516,-13-11-258,13 14-258,-8 2-258,2 7-387,-2 10-387,-10-4-387,6 12-1032,-26 0-2322,22 0-387,-22 0-258,0 0-129</inkml:trace>
  <inkml:trace contextRef="#ctx0" brushRef="#br0" timeOffset="6235.3566">2032-315 5289,'0'0'4515,"0"0"129,0 0-129,-3-20-1161,3 20-1548,0 0-258,25 20-516,-10-10-258,16 16-129,1-1-129,14 10-129,2 3-129,9 7 129,-3 2-129,5 2 0,-8 0-258,1-3 129,-9-4 0,-7-8-129,-6-2-258,-10-10 0,-2-1-387,-18-21-774,0 0-1806,0 0-1548,-10 0-129,-21-20-258,-11-3 0</inkml:trace>
  <inkml:trace contextRef="#ctx0" brushRef="#br0" timeOffset="7143.4085">2558-308 4386,'-8'-17'4128,"8"17"0,0 0 129,12 5-2064,-12-5-387,31 23-129,-16-10-258,15 17-129,-8-8-387,9 9-258,-11-6-258,3 2 129,-9-11-129,0 1 129,-14-17-258,0 0 129,0 0-129,2-8-129,-5-17 129,-9-5-258,-4-5 0,-3-3 0,3 0 0,-3 1 0,5 6 0,0 1 129,6 10-258,3 5 258,5 15-129,0 0 0,8-5 0,7 8-129,5 14 129,3 3-129,4 3 129,3 2 0,1-2 0,1-3-129,-2-5 129,-2-5 129,-3-8-129,-3-2 0,-6-12 129,-4-8-129,-4-8 0,-1-4 258,-6-6-258,-1 0 129,0-2-129,-3 0 258,-7 7-258,0 2 129,-3 7-129,0 4 0,-4 7 0,2 5 0,-2 5 0,17 3 0,-26 3-129,26-3 129,-13 28 0,13-5 0,0 1 0,10 2-129,8 1 258,3-1-129,6-4 129,4-2-258,3-7 129,-1-5 0,0-4 0,-5-4-129,1-7 0,-6-10-129,2 2-516,-24-19-1548,8 4-2322,-9 1 129,0-2-516,0 4 0</inkml:trace>
  <inkml:trace contextRef="#ctx0" brushRef="#br0" timeOffset="7543.4314">3209-705 3999,'20'20'3999,"-20"-20"129,22 21-129,-12-6-1419,-10-15-258,13 20-516,-13-20-258,0 0-258,0 0-258,0 0-258,0 0-258,-13-5-129,-6-15-129,1-1 0,-10-9 0,3-2-129,-5-3 129,5 0-129,2 2 0,5 3 0,4 4 0,8 6 0,6 5-129,0 15 0,20-20 129,0 13-129,1 1 0,4 2 0,0 1 0,0 0-129,0 3-387,-25 0-387,40-5-1935,-40 5-1806,18-22 0,-18 22-258,3-35-645</inkml:trace>
  <inkml:trace contextRef="#ctx0" brushRef="#br0" timeOffset="8649.4947">3779-966 2580,'3'10'3483,"-3"-10"258,0 0-1032,6 15-258,-6-15 129,0 0-129,14 20-516,-14-20-258,0 0-129,0 0-516,0 0-258,0 0-129,0 0-258,0 0-129,0 0-129,0 0 0,1 15 0,-1-15 0,0 0 129,0 0 0,0 0 129,0 0-129,0 0 0,0 0 0,10-12-129,-10 12 129,0 0-258,0 0 0,-8-15 0,8 15 0,0 0 0,-2 14 0,2-14 0,0 24 129,0-24-129,7 24 129,-7-24-129,0 0 129,0 0-129,0 0 0,15 1 0,-15-1 0,2-10 0,-2 10 0,0-18 0,0 18 0,-5-15 0,5 15-129,-15-8 129,15 8-129,-15-8 0,15 8 0,-15-10 129,15 10-129,-17-7 0,17 7-129,0 0-129,0 0-516,-23 0-1548,23 0-2193,0 0 0,12 12-387,6-12-129</inkml:trace>
  <inkml:trace contextRef="#ctx0" brushRef="#br0" timeOffset="7920.453">3138-1637 9546,'0'0'4644,"0"0"-129,0 0-129,-4-23-2193,4 23-516,0 0-387,22 13-258,-22-13-387,33 27-258,-10-10 129,9 7-387,-2 1 0,5 4-129,-2-3 129,-2 1-258,-1-2 258,-5-1-258,-2 0-129,-8-6-258,5 9-516,-20-27-258,27 43-1032,-24-23-1935,7 6-387,3 2-258,-3-1-258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1:08.957"/>
    </inkml:context>
    <inkml:brush xml:id="br0">
      <inkml:brushProperty name="width" value="0.04667" units="cm"/>
      <inkml:brushProperty name="height" value="0.04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1249 147 7482,'-5'-26'4386,"5"26"-129,-19-21-258,19 21-2580,-25-15-1032,7 13 0,0 5 129,-9 8 0,1 10-129,-12 8-129,0 14 387,-12 7-258,2 15 129,-9 6-129,2 10 0,-5 7 0,3 8-129,0 9 0,2 10-129,0 9 0,1 7-129,-1 12 258,3 22-129,2 15 0,1 7-129,4 10 129,5 14 129,2 1 0,9 8 0,3 2 0,7-3 0,4-4 0,8-3 129,1-9-129,6-1-129,2-3 129,9-3-258,4-3 129,8-1 0,6 0-129,10 2 258,13-7-129,10-12 129,11-10-129,11-11 258,9-20-258,12-23 129,11-22-129,6-19 1,2-21-130,0-18 0,0-22 0,4-13 0,2-23 0,-1-16 0,-5-14 0,-3-17 0,-1-16 0,1-21 0,3-19 0,-5-14-130,-9-12 1,-8-19 0,-11-20 0,-9-14 258,-12-10-129,-18-11 258,-15-2-128,-15-5-130,-13-4 0,-9 1 0,-8 7 0,-13 0 0,-9 1 0,-7 4 0,-10 3 0,-8 1-130,-8-2 130,-9 4-129,-5 6 0,-5 15 0,-7 15-129,-6 18 258,-8 17 0,-3 15 0,-4 24-129,0 19 0,0 17 0,-3 7-387,8 18-258,-1-2-774,26 23-2193,4 4-1290,11 7-258,12 6 0,11 4-258</inkml:trace>
  <inkml:trace contextRef="#ctx0" brushRef="#br1" timeOffset="2.0001">1630 939 4644,'-8'12'3741,"-3"-12"-129,11 0-258,0 0-2580,0 0 129,7 3-258,-7-3-129,14 0 387,-14 0-129,13-2 0,-13 2 0,15-12 0,-15 12-129,22-15 129,-5 5-387,9 0-129,7-4 129,12 1-129,6-1-129,7 0 0,8-2-258,8 2 387,6-3-258,12-1 129,8 0-258,7 1 129,5-1-129,7 2 129,3 2 129,8-1-258,0 2 258,-2 4-129,-3-1 0,0 4 0,6-2 0,3 0 0,2 1 0,-2 2 0,-3-2 0,0 3 129,-2 0-129,-5 0 0,-10 0 129,-8 1 0,-10 2 0,-4 1 129,-6 0-129,1 2 0,-5 2 0,3 4 129,0-2-258,2 4 129,0-1-129,0 0 0,-5 0 0,-1-1 129,-6 0-129,-5-1 0,-2 0 0,-5 1 0,2 1 0,-3-1 0,-2 0 0,-2 2 0,-1-2 0,-4 4 129,-4 0 0,-2-1 0,-5-1 129,-3-4-258,1 0 258,1 0-129,-2-4 129,1 1-258,2 0 0,-1-2 0,1 2 0,-3 2 0,2 1 0,-3 2-129,0 2 129,-2 0-258,-1 1 258,1-2-129,-5 0 129,1 1 0,-1-4 0,-4 0-129,-3-6 258,-2 2-129,-4-2 129,-2 0-129,-4-2 129,0-2-129,-2-2 0,0 0 129,-10 6-129,18-11 0,-18 11 0,13-13 129,-13 13-129,6-15 0,-6 15-129,-4-17 258,4 17-387,-20-21 258,6 10-258,-1 1 258,1 0-258,1 1 129,0 0 129,3 2-129,10 7 129,-14-10-129,14 10 129,0 0 0,0 0 0,0 0 0,0 0 0,7 0 0,4 4 129,4 2-129,-1 2 0,2 4 129,-1-2 129,0 1-129,-3 1 0,0-1-258,-2 2 387,-1 0-387,-2 0 258,-2 2-129,-3 1 0,-2-1-129,0 1 129,-8-3 129,-6 0-129,-1 0 0,-1 0-129,-3-4 0,3 7-387,-4-12-1032,8 5-2967,5 5 129,7-14-516,-8 14-129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1:08.95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10 1102 9417,'-20'39'3999,"7"-33"0,13-6-387,-3 14-3354,3-14 0,12-14-129,7-8 0,5-5 258,7-15-387,4-7 129,2-14-258,4-8 258,-1-7-258,0-7 129,-5-1-129,-2 5 0,-6 6 387,-3 8-258,-6 8 129,-3 16 0,-4 10 0,-2 15-129,-9 18 0,14-10 129,-7 17-129,-2 17 129,0 12-129,1 11 258,-2 8-258,2 6 129,1 6 0,0 0 0,1-6-129,-1-2 0,2-13 0,-3-7 0,1-10 0,-1-5 129,0-8 0,-4-4 129,-2-12 0,3 13 258,-3-13-258,0 0 129,7-24-129,0-1 0,-1-15 129,5-12-258,1-15 129,10-10-387,3-9 387,9 0-258,6-1 0,5 4 0,5 9 0,6 11 0,-2 14-129,-1 12 129,-5 13-258,-8 8 129,-3 12-258,-12 2-516,1 5-2451,-9 12-903,-17-15-258,15 22-258,-15-22-258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3:50.963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4E5FBC7-D7F5-4FA3-95AB-77B0D9C287FA}" emma:medium="tactile" emma:mode="ink">
          <msink:context xmlns:msink="http://schemas.microsoft.com/ink/2010/main" type="inkDrawing" rotatedBoundingBox="8872,5060 17418,5325 17402,5813 8857,5548" semanticType="callout" shapeName="Other">
            <msink:sourceLink direction="from" ref="{4EB26A4C-B9C8-49E7-B000-F3BF156E5C29}"/>
            <msink:sourceLink direction="to" ref="{44D715C3-9152-4308-9C09-081651D1199F}"/>
          </msink:context>
        </emma:interpretation>
      </emma:emma>
    </inkml:annotationXML>
    <inkml:trace contextRef="#ctx0" brushRef="#br0">-2 56 903,'0'0'1032,"16"0"129,-16 0 387,0 0-129,0 0 387,0 0-387,0 0-258,0 0 0,0 0-258,0 0-129,0 0-258,0 0 0,0 0-129,0 0-258,0 0 0,0 0 0,0 0 0,0 0-129,0 0 129,0 0 129,0 0 0,0 0 0,0 0 129,0 0-129,0 0 0,0 0 0,0 0-129,0 0 0,0 0 0,0 0 0,0 0 0,0 0 0,0 0 0,0 0 129,0 0 129,0 0-258,23-6 129,-23 6 0,32-2 0,-10 2 0,4 0-129,6 0 0,-1 0 0,9 0-129,2 0 129,2 0-129,3 0 0,3 0 0,3 0 0,2 0 0,4 0 0,-1 0 0,7 2 129,2-1-129,4 3 0,4 2 0,3-1 0,10 3 0,5 1 0,10-1 0,3-1 0,3-1 0,4-4 0,4-2 0,2 0 129,-1-2-129,1-4 129,4-1 0,0-1 0,0 1 0,3 4 0,-5-2 129,2 3-129,-3 1 0,1 1 0,-5-2 129,4 2-129,-4-5 0,0 3 129,-1-4 129,-4 2-258,-5-6 129,2 5 0,-8-6 0,-1 6 0,-1-4 0,2 6-129,0-2 129,1 5-129,-3 0 0,0 0 0,-7 3-129,-5 4 129,-6 1 0,0 1 0,-7-4 0,3 0 0,-1-2 129,3 0-129,7 1-129,3-1 129,0-1 0,0-1-129,-2 4 0,-5 2 129,-3 3-129,-6 0 0,-6-4 0,-1 3 0,-4 1 0,2 0 129,2-2-129,1-1 0,4 1 0,0-1 129,1-1-129,-4 1 0,-4-1 0,-3 1 0,-6 3 0,-4-5 0,-3 2 0,-1-4 0,-3 4 129,2-4-129,0 2 0,1-2 0,-1-1 129,0 0-129,-2 1 0,-3 0 129,-2 2-129,-1 2 0,-4-2 0,2 1 0,0 1 0,1-4 0,4 2 0,2 2 0,2-5 0,1 1 0,2-1 0,-4-1 0,-3 4 0,-2 0 0,-3-3 0,0-2 0,-5 0 0,1 0 0,1 0 0,-1 0 0,1-3 0,1-1 0,-3 1 0,-2 1 129,-1 2-129,-4 0 0,-3 0 0,-4 0 0,-16 0 0,20 0 0,-20 0 0,0 0 0,15 0 129,-15 0-129,0 0 0,18 5 0,-18-5 0,25 5 0,-10 2 0,2-2 0,1 2 0,-1-4 0,-2-1 0,-15-2 0,21 3 0,-21-3 129,0 0-129,0 0 0,0 0 129,0 0-129,0 0 0,0 0 129,0 0-129,0 0 0,0 0 0,0 0 0,15-8 0,-15 8 0,0 0 0,0-19 0,0 19 0,0-25 0,0 7 0,-3 0 0,-4-4 0,-1 2 0,-2 0 0,-3 2-129,-2-2 129,-3 2 0,-2 3 0,0 2 0,0 1 0,0 4-129,2-2 129,3 3-129,15 7 129,-22-6 0,22 6 0,0 0 0,0 0-129,0 0 129,0 0 0,0 0 0,0 0 0,2 16 0,-2-16 0,21 25 129,-6-8-129,4-1 0,-1 1 0,0 0 0,0 2 0,-18-19 0,25 22 0,-25-22 0,15 15 0,-15-15 0,0 0 0,8 22 0,-8-22 0,5 19 0,-5-19 0,7 29 0,-4-14 0,1 1 0,-4-16 129,1 24-129,-1-24 0,0 18 129,0-18-129,-18 11 129,18-11-129,-26 14 0,11-8 129,0 4-129,-2-1-129,0 4 129,-1 2 0,0 1 0,0-2 0,-4 1-129,2-4 129,0 1 0,0-2 0,0-2 0,5-3 0,1-3 0,14-2-129,-20 5 129,20-5 0,-15 1-129,15-1-129,0 0-258,0 0-1032,0 0-2451,0 0-516,0 0-258,0 0-129</inkml:trace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2:06.44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-1011 0 12642,'0'0'4644,"0"96"-258,0-96 0,170-6-3225,-170 6-387,0 0-258,0 0-258,0 0-129,0 0-129,0 0-129,0 0-387,0 0-387,0 0-1032,0 0-2451,0 0 129,-125 36-645,125-36 258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2:47.25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-225-2340 2322,'0'0'3354,"0"0"387,0 0-1161,0 0-774,0 0-258,0 0-129,0 0-387,0 0 129,0 0-258,-2-6 0,2 6 0,0 0 0,0 0 129,-11-2-258,11 2 0,0 0-258,0 0-129,0 0-129,0 0 129,0 0-258,0 0 129,0 0-129,0 0-129,0 0 129,6-5-129,5 2 0,4 0 0,4-1 129,4 0-129,3-3 0,2 2 0,2-3 0,-2 3 0,0-2 0,-4 3 0,-3 0 0,-4 1 0,-4 2 129,-2 1-129,-11 0 129,11 4-129,-11-4 129,1 15 0,-1-15 0,-1 21 129,-6-8-129,1 3 0,-4-1 0,1 3 0,-3-1 0,-2 6-129,-2-2 129,0 4 0,-4 4-129,-1 2 129,-2 4-129,-2 1 129,-1 3-129,0 1 129,0 1-129,3-4 0,1-3 0,3-4 129,4-5-129,5-6 0,1-6 0,9-13 0,-8 16 0,8-16 0,0 0 0,0 0 0,14 0 0,-3 0 129,2 0-129,6-3 0,3 1 0,3-1 0,3 2 0,1-1 0,0 2-129,2-1 129,-1 0 0,-2 1 0,-2-3 0,-2 1 0,-4-2 0,-2 0 0,-2 0 0,-2 0-129,-3 2 0,-11 2 0,17-4-129,-17 4-258,11 0-258,-11 0-516,0 0-1548,0 0-1677,0 0-258,0 0-258,0 0 0</inkml:trace>
  <inkml:trace contextRef="#ctx0" brushRef="#br0" timeOffset="1180.0675">-266-2080 3354,'0'0'3354,"0"0"-129,0 0 129,11 2-2064,-11-2-129,0 0-129,5-8-129,-5 8 129,0 0-129,13-3 0,-13 3-129,10-3 0,-10 3-258,15-2 0,-15 2-129,18-3 0,-8-2 0,4 5 0,-2-5-129,3 2 0,0-1 0,1 2-129,-1-2 0,2 0 0,-2 1-129,-1 1 0,-1 0 0,-2 1 0,-11 1 0,16-3-129,-16 3-129,0 0 129,10 0-129,-10 0-129,0 0-258,0 0 258,0 0 0,0 11-129,0-11 129,0 0 0,0 0 258,-12 13 129,12-13 0,-11 5 129,11-5 0,-12 5 129,12-5 0,-16 4 0,6-4 258,10 0-129,-19 0-129,9 1 129,-3-1 0,2 0 0,-4 0-129,1 0-129,-2 0 129,1 0-258,-2 0 129,2 0-129,-1 0-129,1 2-129,15-2-387,-23 8-1032,23-8-1935,-7 14-774,7-14-129,0 0-516</inkml:trace>
  <inkml:trace contextRef="#ctx0" brushRef="#br0" timeOffset="17164.9818">-218-1497 7224,'2'21'4128,"-2"-21"258,0 0-387,0 0-2322,0 0-645,0 0 0,13 9-387,-13-9 129,13 0-258,-13 0 0,21-3-129,-8-3 129,7 1-258,1-4 129,7 2-258,-1-3 129,5 1-129,-2-2-129,0 3 129,-4 1-129,-3 4 129,-5 3-129,-3 0 129,-15 0 0,10 29 0,-10-7 0,-6 8 0,-7 1 0,-1 7 0,-5-2-129,-2 2 129,-1-2-129,0-2 129,-1-3-129,2-2 129,0-3-129,2-6-129,3-1 129,1-5-258,6 0-129,-2-6-258,11 5-129,0-13-516,3 13-774,-3-13-1419,0 0-1161,20 5-129,-20-5-258,19 4 516</inkml:trace>
  <inkml:trace contextRef="#ctx0" brushRef="#br0" timeOffset="23792.3608">-283-1428 516,'0'0'2322,"0"0"0,3 15 0,-3-15-1935,0 0-774,0 0 387,0 0 516,0 0 0,0 0 387,0 0 387,0 0-129,0 0 0,0 0 129,0 0-387,0 0 0,0 0-258,0 0-258,0 0-129,0 0 0,0 16 0,0-16-129,0 17 0,0-5 0,0 2 0,0 0 129,0 1-129,0-1 0,4-1 0,-4-13 129,5 19 129,-5-19 129,0 0 129,0 0 0,0 0 129,0 0 0,0 0-129,3-15-129,-3 15 0,0-18-258,0 18-129,2-22-129,-1 10 0,1 0 0,-2 12 0,9-20 0,-9 20 0,15-21 0,-15 21 0,18-17 0,-6 9 0,-2 0 0,1 2 0,0-1 0,2 1 0,-2-1 0,3 1 0,-2 0 0,2-1 0,-1-1 0,3 0 0,-2 2 0,1-1 0,-1 1-129,-2 1 129,0-1 0,0 1 0,-1 2 0,0 1 0,0 0 0,0 0 0,-1 2 0,1 0 0,0 0-129,-11 0 129,18 2-129,-18-2 129,14 8-129,-14-8-129,9 12 258,-9-12-129,5 17 129,-5-17 0,0 18 0,0-6 129,0-12-129,-7 23 0,0-9-129,-2-2-129,1 6-516,-9-8-1548,0 0-1677,4 5-387,-7-8 0,3 4-387</inkml:trace>
  <inkml:trace contextRef="#ctx0" brushRef="#br0" timeOffset="22313.2762">-89-917 1548,'0'0'1935,"-6"0"0,6 0-1806,0 0-387,0 0 129,0 0-129,0 0 258,0 0 0,0 0 387,-10-3 387,10 3 387,0 0 0,0 0 129,0 0 129,0 0 0,0 0-129,0 0 0,0 0-258,0 0-258,0 0-129,0 0-258,0 0 0,0 0 0,0 0-258,-13 0 129,13 0-129,-11 5 0,11-5 129,-17 11 0,17-11 129,-17 14 0,17-14 0,-14 12-129,14-12 0,0 0 0,-10 12-129,10-12 0,0 0-129,0 0 0,0 0 129,0 0-129,0 0 0,10-2-129,-10 2-645,19-10-1419,-1 8-1806,-18 2 0,25-14-387,-16-1-129</inkml:trace>
  <inkml:trace contextRef="#ctx0" brushRef="#br0" timeOffset="17542.0033">-120-801 12771,'0'0'4902,"0"0"-516,0 0 129,0 0-3999,-7-10-258,7 10-516,-2-19-258,2 19-516,-3-20-1290,3 20-2064,0-16-258,0 16-129,-2-12-258</inkml:trace>
  <inkml:trace contextRef="#ctx0" brushRef="#br0" timeOffset="-41100.3508">-331-5432 3483,'-1'-12'3483,"1"12"0,0 0 258,-3-17-1806,3 17 0,-4-14-387,4 14-258,0 0-129,0 0 129,-8-18-387,8 18 0,0 0-258,0 0-129,-5-15-129,5 15 0,0-11-129,0 11 129,14-20-129,1 7 0,3-2-129,5-2 0,5 0-129,4-1 129,1 1-129,0 3 0,-2 1 129,-2 5-129,-7 2 0,-2 6 129,-10 0-129,-10 0 129,3 25 0,-8-4 0,-11 4 0,-3 2 0,-4 4 0,-2 1 0,0 0-129,2-2 129,2-2 0,4-4-129,2-4 0,5-2 129,2-4-129,8-14 0,-7 22 0,7-22-129,0 19 129,0-19-258,9 21 0,-9-21-258,18 30-516,-18-30-1161,17 30-2451,-7-3 258,-3 0-387,-2 7-258</inkml:trace>
  <inkml:trace contextRef="#ctx0" brushRef="#br0" timeOffset="-39560.2625">-108-4870 6708,'0'12'3999,"0"-12"-129,0 0-129,0 0-2064,2-10-387,-2 10-387,6-12 0,-6 12-258,0 0-129,16-9 129,-16 9 0,0 0-129,0 0-129,0 0 0,0 0-129,0 0 129,0 0-258,0 7 129,0-7-258,0 12 129,0-12 0,0 13-129,0-13 129,0 0-129,15 10 0,-15-10 129,14 0 0,-14 0-129,14-16 129,-14 16 0,8-19 0,-8 19 0,0-22 129,0 22-129,-6-15 0,6 15 0,-20 0 0,9 4-129,0 7-129,-1 0 0,7 7-516,-5-10-774,12 9-2193,2-4-645,-4-13-645,18 13 0,-9-9-129</inkml:trace>
  <inkml:trace contextRef="#ctx0" brushRef="#br0" timeOffset="-36488.087">-253-4339 12255,'0'0'4515,"0"0"-516,0 0 129,0-14-3483,7-1-129,10 1-129,5-8 0,6 0-129,4-5 129,5 3-258,1-1 129,1 5-129,-4 2 0,-1 4 0,-8 9 0,-4 5-129,-10 13 129,-7 9 0,-5 8 0,-5 5 0,-10 3 0,-4 2 0,-2-2-129,-1-2 129,0-9-129,4-5 0,4-5-129,1-7-129,13-10-129,-8 12-258,8-12-645,6 7-2193,5-7-774,6 5-387,-3-5-129,6 6-129</inkml:trace>
  <inkml:trace contextRef="#ctx0" brushRef="#br0" timeOffset="-35993.0587">52-3924 9804,'17'10'3999,"-17"-10"0,0 0-387,0 0-2709,0 0-129,0 0-258,10 0 129,-10 0 0,0 0 129,0 12-129,0-12-129,0 15 0,0-15 0,2 12-129,-2-12 0,0 0-129,0 0 0,10 0 0,-10 0 129,11-7 0,-11 7 0,12-12-129,-12 12 129,10-10-129,-10 10 0,0 0-129,10-6 0,-10 6-129,0 0-129,0 0-129,0 0-387,16-10-516,-16-6-1290,9 8-2451,-9 8 129,19-21-387,-8 9 129</inkml:trace>
  <inkml:trace contextRef="#ctx0" brushRef="#br0" timeOffset="-35324.0202">-199-3363 12384,'-16'12'4515,"-2"0"-129,18-12 0,0 0-3354,13-24-258,13 8-387,2-6-129,6 1-258,1 0 0,2 5 0,-3 5 0,-3 6 129,-8 5 0,-6 5 0,-7 9 129,-5 7 0,-5 1 0,-7 8-129,-6 1 129,-3 5-129,-4 1 0,-1 1-129,1-3 0,-1-1-129,7-2 0,0-9-258,12-1-387,2-22-774,0 16-1935,12-16-1032,3 0-387,5-5-129,-1-3-387</inkml:trace>
  <inkml:trace contextRef="#ctx0" brushRef="#br0" timeOffset="-34846.9932">73-2773 8901,'0'0'4128,"0"0"258,0 0-387,0 0-2838,0 0 0,0 0-129,0 0-387,0 0-129,0 0 0,6-7-129,-6 7 0,0 0 0,0 0-129,0 0 0,0 0 0,0 0 0,0 0-129,0 0 0,0 0 0,0 0 0,2 6 0,-2-6 0,0 0-129,0 0 129,0 0-258,0 0 0,0 0-129,2 15-387,-2-15-1032,0 0-2838,0 0 0,14 2-387,-14-2 0</inkml:trace>
  <inkml:trace contextRef="#ctx0" brushRef="#br0" timeOffset="18427.0539">-91-352 8256,'5'14'4128,"-5"-14"0,0 0-387,0 0-2709,0 0-774,0 0-129,10 0-129,-10 0 129,0 0 0,8-10 129,-8 10 0,0 0 0,0 0 129,0 0-129,12-14 129,-12 14-258,12-10 129,-12 10-129,18-15 0,-8 7 129,-1-5 0,2 4 0,-7-5 0,-4 14 129,7-21-129,-7 21 129,-3-17-129,3 17 0,-17-4 0,3 4-129,-1 5-129,1 4 129,0 2-258,1 0 129,4 1 0,9-12-129,-9 18 129,9-18 0,0 0 0,7 9 0,-7-9 129,16 0-129,-16 0 0,17-13 0,-17 13-129,14-19-258,-14 19-516,6-22-1806,-6 22-1677,6-18-258,-6 18-258,0-12-129</inkml:trace>
  <inkml:trace contextRef="#ctx0" brushRef="#br0" timeOffset="19062.0903">45-239 9288,'0'13'4386,"0"-13"-387,0 0-129,0 0-3096,0 0-387,0 0-387,0 0 0,0 0 0,-5 17 0,5-17 129,-2 20 129,2-20-129,-4 25 0,4-25 129,0 24-129,0-24 129,5 12 0,-5-12-129,14 0 258,-3-3-258,0-5 129,0-5 0,1 0 0,-5-3-129,2 4 129,-5-2 0,-4 14-129,0-15 129,0 15-129,-9 0 129,9 0-129,-20 10 0,20-10 0,-18 19-129,18-19-129,-12 12 0,12-12-129,0 0-129,0 0-258,0 0-516,1-8-1290,-1 8-1548,16-7-645,-16 7 129,15-5-387</inkml:trace>
  <inkml:trace contextRef="#ctx0" brushRef="#br0" timeOffset="20007.1443">271-5 6063,'-11'-5'4386,"11"5"0,0 0-258,0 0-2193,0 0-774,0 0-129,0 0-258,6-10 0,-6 10-129,0 0-258,0 0 129,0 0 0,-12-6-129,12 6 0,-15 0 0,15 0-129,-17 12 0,17-12-129,-14 19 0,14-19 0,-8 20 0,8-20-129,0 16 0,0-16 129,0 0-258,6 12 129,-6-12 0,14 0 0,-14 0 0,19-6-129,-9-4 129,0 0 0,-1-1 0,-9 11 0,16-21 0,-16 21-129,5-13 129,-5 13 0,0 0 0,-7 1 129,7-1-129,-17 19 129,17-19 0,-16 21-129,16-21 129,-10 17-129,10-17 0,0 0-129,0 13 0,0-13-129,0 0-516,0 0-1806,10-2-2064,-10 2-129,19-18-129,-5 1-645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1:08.97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2179-26 7353,'-22'0'3483,"1"-11"-129,21 11-129,-8-23-3225,-2 5 0,1-5 129,-7 1 0,-3-6-129,-7-1 258,-3-4 0,-9-2 258,-6-1-129,-8-3 129,-10 9 0,-7-5 0,-5 11-129,-5-1 0,-3 13-129,-6 2-129,-2 10 0,-3 6-129,-5 13 0,-1 12 0,-2 11 0,-4 10 0,3 11 258,0 7 0,5 13 0,5 6 129,10 11-129,5 8 0,8 13 0,5 8 0,7 12 0,1 15 129,6 16-129,0 8 0,7 10 129,0 5 0,7 11 0,-1-2 0,8 7 0,0-1-129,9 3 129,1-4 0,7 4 0,2 0 0,6 5 0,1-2-258,3 2 129,6-1-129,8 3 0,3-4 0,7 2 0,7-6-129,9-5 0,8 0 129,9-2 129,10-9-129,7-4 129,7-7-387,5-13 258,5-16-129,4-12 0,5-15 0,8-17 129,3-19-129,4-19 0,4-19 0,8-13 0,9-17 0,3-13 129,-3-12-258,-5-12 129,-2-13 0,0-11-129,-2-10 258,-5-6-258,-8-10 129,-6-8 0,-5-14 0,-3-12 0,-5-13 0,-5-14 0,-6-9 0,-4-17 129,-6-13-129,-7-7 0,-4 0 0,-6-1 0,-7-4 0,-5-1 0,-8 4 0,-2 6 129,-5 4-129,0-5 0,-4-7 129,-2 0-129,-2 6 0,-3 0 129,-3-5-129,-6 0-129,-3 0 258,-4 8-129,-3 9 0,-10 2 0,-4-3 0,-6 3 0,-6 3 0,-2 3 129,-6 1 0,-2-5-129,-5 0 0,-5-1 129,-5 5-129,-2 2 0,-4-1 0,-1 4 0,0 4 0,-1 11 0,0 10-129,1 9 129,0 10 0,-1 12 0,-4 11 0,-5 11 0,-5 11 0,-4 6 0,-1 5-129,-3 6-129,4 7 0,-2-1-516,16 15-1032,-3-5-2580,16 1-387,14 4-387,10-8-258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1:08.969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159 178 1290,'0'0'516,"-14"9"0,14-9 129,-18 7 258,7-6-129,1 3 258,-2-3 516,2 3-258,-4-4 0,4 4 0,-3-3-258,1 4-387,2 1 0,-2-1 0,12-5-258,-18 10 129,18-10 129,-13 8-129,13-8 258,0 0 0,0 0 258,0 0-258,13 0-129,1-3-129,8 1 0,7-2-129,10 2-129,11-2-129,14 2 0,8 0 0,11-2-129,15 2 129,11 1-129,17 0 0,6-2 0,4 2 0,6-2 0,9 0 129,4 1-129,-2-2 0,-2 0 0,-6-2 129,5 2 0,-2-4 0,1 4 258,-8-3-258,0 5 129,1-4-129,-2 4 129,-7-3 129,-4 4 129,-10-2-258,-1 3 0,-8 0 129,0 0-129,-5 0 0,0 3-129,-2-1 0,-2 4 0,1-4-129,0 0 0,-1 0 0,-2-1 129,-4-1-129,-5 0 0,-4 0 0,-3 0 0,-6 0 0,-2 0 0,-4 0 0,-3 0 0,1 0 0,-1 0 0,0 0 0,0-1 0,-6-1 129,-5 2-129,-7-2 0,-7 2 0,-10-2 0,-7 2 0,-5-2 0,-3 1 0,-2 1 0,-1-1 0,2 1-129,1-2 0,-1 2 129,1-2-129,-3 0 129,-3 0 0,-2-1-129,-10 3 129,0 0 0,4-13 0,-4 13 0,-9-15 0,-1 7-129,-2-2 129,-2 2 0,0-3 129,2 0-129,-2 1 258,4 0-258,10 10 129,-16-19-258,16 19 387,-9-15-387,9 15 129,0 0-129,0-12 129,0 12-129,17 0 129,-1 8 129,2 0-258,3 2 258,1 2-387,0 1 387,-1-1-258,-5-2 129,-3 2-129,-13-12 387,11 22-129,-11-10 0,-6 6 129,-7 0-129,-3 3 0,-3 0 129,1 2-258,0 2 0,1-3 0,4 2-258,0-8 0,10 5-387,3-21-387,-4 26-1032,4-26-1548,0 0-903,0 0-258,0 0-129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1:08.970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116 88 5160,'-28'4'3741,"20"2"-387,-14-8 0,6 2-2967,4 0 129,2 6-258,10-6 0,-14 12-129,14-12 129,-6 16 0,6-16 258,8 13 258,11-7-129,10-6 129,13 8-129,15-5 0,15 5 0,11-1-258,17 8 129,12-3-387,15 9 0,9 1 0,5 5-129,6-2 0,8-1 129,9-7-129,4-1 129,1-4-129,3-2 258,1-6-129,3-3 0,-8-1 129,-3 2-129,-7-2 0,-3 2 129,-13 0-129,-8 3 129,-12-4 0,-4 1 0,-6-2 129,1-3 0,-8-6 0,2 0-129,-5-4 0,2-2-129,-6 0 0,0-1 0,-7 5-129,-6 1 0,-6 3 0,-5 1 0,-3 3 0,-6 1 0,0 0 0,-3 2 0,-5 0 0,-2 0 0,-5 0 0,-3-1 0,-5 0 0,-4 1 0,-6 0 0,-1 0 0,-2 0 0,-1 0 0,3 0 0,1 2 0,2-2 0,3 0 0,3 0-129,-1-2 129,0-4 0,-2 0 0,-4 0-129,-2-2 129,-4 1 0,-4 0 0,-3 0-129,-2 0 129,-4 3 0,-2-4-129,-12 8 129,12-13-129,-12 13 129,2-19-129,-2 7 129,0-3 0,-4-1-129,-2-1 129,-2-1 0,-2-1 0,-2 1 0,-1 4 0,-2 0 0,-1 5 0,3 1 0,3 3 0,10 5 0,0 0 0,0 0-129,17 10 129,9 1 0,8-3 0,4 3 0,5 1 129,3-2-129,-3-1 0,-3 1 0,-7-1 129,-9 2 0,-10 3 0,-14 1 129,-5 3-129,-16 1 0,-3 6 129,-4-3-258,-1 2 0,-1-1 0,2-3-129,6-1-129,0-3-129,7 2-258,-4-11-516,10 7-2193,0-2-1161,-1-8-129,10-4-258,0 0-129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1:08.96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-33-7 8256,'0'12'4128,"-10"4"129,0-9-129,-1 2-3354,7 13 129,-6-3 258,9 19 129,-8-2-129,7 20-387,-7 3 129,6 14-516,-5 2 129,1 4-387,0-1 0,-2-4-387,4-3-903,-8-14-2709,7-17-774,4-9-258,2-31-129</inkml:trace>
  <inkml:trace contextRef="#ctx0" brushRef="#br0" timeOffset="1">-456 1339 1806,'-19'-4'3354,"19"4"387,0-30-387,16 7-1419,1-2-387,7-8-516,5 6 0,2-7 0,8 9 0,-4 2-129,3 13 129,-9 4-129,4 10 0,-15 12-258,0 15-129,-12 8-129,-4 9-258,-5 7 129,-13 3-258,-6 0 0,-5-4 129,0-7 0,0-7 0,3-12 0,3-3 0,4-13 129,17-12 0,0 0 129,0 0-129,17 1 0,11-1 0,3-6-129,12-6 0,3 2-258,3-8-516,4 8-516,-8-13-1032,3 6-1677,-5 6-903,-14-5-129,-3 12-387</inkml:trace>
  <inkml:trace contextRef="#ctx0" brushRef="#br0" timeOffset="2">-436 1883 11223,'0'15'4128,"14"-15"258,0-2-903,11-8-3225,8 2 0,3-4 129,6 7-129,-1 1 129,0 4-129,-6 4 0,-1 10-129,-12 5 0,-4 8-129,-13 5 129,-5 3-129,-12 3 129,-11-1-129,-7-1 129,-3-7-129,-2-5 129,1-7-129,5-9 0,8-8 0,7-2 0,14 2 0,-3-22-129,8 13 258,12 1-129,5 8 258,1 2-129,5 17 129,-3 7-129,3 8 129,-7 3 0,-1 5-129,-9-1 129,-3 2 0,-8-5-129,0-1 129,-12-10 0,-2-1-129,-7-7 0,-6-6-258,-2-1-258,-10-11-387,7 5-645,-11-12-1290,7 0-1806,5 0-387,2-3 0,15 7-258</inkml:trace>
  <inkml:trace contextRef="#ctx0" brushRef="#br0" timeOffset="3">-231 2839 11997,'-19'-16'4773,"19"16"-516,0 0 387,-8 16-3870,8 1-258,8 13-258,1 9 0,7 12 0,-5 8-129,3 8 129,-7 2-258,0 0 129,-4-2-129,-3-6-129,0-8 0,-2-10-258,-1-4-387,-9-17-516,12 0-2193,0-9-1032,0-13-387,0 0 129,0-7-516</inkml:trace>
  <inkml:trace contextRef="#ctx0" brushRef="#br0" timeOffset="4">-245 2856 9675,'12'-9'4128,"2"5"0,-14 4-258,0 0-3354,0 0 0,0 0 0,0 21-129,-15 2-129,-4 9 129,-11 4 258,-1 5-258,-6 1-129,2-1 129,-3-4-129,10-4 0,2-9-129,11-3 0,15-21 0,-6 18-129,12-17 0,12-1 129,11 0-129,4-3 129,8 1-129,2 2 129,2-1-129,-2 1 0,-2 0-129,-5 0 0,-3 1-258,-11-1-258,-1 2-387,-21-2-1161,13-18-1935,-13 18-387,0-28-258,-1 10 0</inkml:trace>
  <inkml:trace contextRef="#ctx0" brushRef="#br0" timeOffset="5">-207 3991 11610,'0'16'4515,"0"8"-258,0-24 129,0 23-4257,2-9-129,2-1 0,4 1 129,-8-14-129,15 15 129,-15-15-129,11-6 129,-8-6 0,-1-6-129,-2-4 129,-3 1 0,-4 5-129,-6 2-129,2 8-258,-5 2-516,9 11-903,-5 11-2451,2-5-258,10 12-129,-2-13-129</inkml:trace>
  <inkml:trace contextRef="#ctx0" brushRef="#br0" timeOffset="6">-120 4320 8256,'-14'-2'4128,"-4"0"0,18 2-258,-22 0-3225,22 0-516,-16 0 0,16 0 0,0 0 129,0 0 129,0 0 129,-10 2 129,10-2-129,0 0 129,0 0 0,0 0-129,0 0-129,0 0-258,0 0 0,0 0 0,0 0-129,0 0 0,0 0-129,0 0 129,0 0-129,0 0 0,0 0 0,1 15-129,-1-15 0,0 17-129,0-17-387,0 15 129,0-15-129,0 0 129,-4 12 0,4-12 129,0 0 129,0 0 129,0 0 0,0 0 258,0 0 0,0 0 0,0 0-258,0 0 129,0 0-129,0 0 0,0 0 387,-5-9 0,5 9 129,0 0 129,0-14 0,0 14 129,0 0 0,0 0-129,0 0 0,0 0-258,0 0-129,0 0 0,-6-12 0,6 12 129,0 0 0,0 0 0,0 0-129,0 0 387,0 0-258,0 0 129,0 0-129,0 0 0,0 0-129,0 0-129,0 0 129,5 8 0,-5-8 0,7 18 0,-1-5 0,-1 0-129,2 0 258,-7-13-129,17 17 129,-17-17 0,22 0 129,-12-5-129,1-6 258,-4-6-258,0-1 129,-5-4 0,-2 1-129,0 2-129,-4 2 0,-4 3 0,-3 3 0,11 11-258,-21-6-129,21 6-903,-17 9-2064,17-9-903,-6 15-258,6-15-129,6 7-387</inkml:trace>
  <inkml:trace contextRef="#ctx0" brushRef="#br0" timeOffset="7">-114 4743 9933,'0'0'4386,"9"0"-387,-9 0-129,0 0-3741,0 0-258,0 0 129,0 0 0,-6 8 0,5 4 129,1 1-129,0 3 129,0-2 0,0-1 0,0-13 258,7 11-129,-7-11 0,14-4 0,-8-10 0,1-1-129,-4-7 258,-1 0-258,-2-3 129,0 4-258,-6 0 258,-3 7-129,-2 4 0,0 8 129,-2 2-129,3 10 129,2 6-129,3 5 0,2 0 0,3 0-129,6-5 0,4-2 129,4-8-129,2-6 0,-1-4 0,-2-10 129,-2-4 0,-5 0-129,-5-5 129,-1 7-129,-4-1 129,4 17-129,-18-13-258,4 9-516,10 12-1806,4-8-1935,0 0-129,0 0-387,0 0-129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3:20.833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-17 61 129,'0'0'2193,"15"-2"387,-15-13-129,0 15-1677,10-12-387,-10 12 387,0 0 129,9-11 0,-9 11 129,0 0 258,0 0 0,0 0 129,12-1-129,-12 1 0,0 0-129,11-8-258,0 8-129,-11 0-129,22 0 0,-8 0 0,6 4-129,2-2-129,6 6 129,3-4-258,6 5 129,2-3-129,5 4 0,3 0 0,2 2 0,0-3-129,3 6 129,-1-2 0,2 6 0,-1-3 0,5 3-129,0-3 129,7 2-129,1-3 0,6 1 0,1-4 0,2 2-129,-3-3 129,0 3 0,-3 0-129,-2 2 129,-4-1 0,1 4 0,1-3 0,5 2 0,4 0 0,3-1 0,3-5 0,0 2-129,-1-1 129,-1-1-258,-4 0 258,-3-1-129,-6-1 0,1 2 0,2-2 0,3 2 0,0-3 0,3 1 0,-1-3 0,2 0 0,-2-3 0,-2 2 129,-5-1-129,-4 0 0,-2 2 0,1-1 0,-1 2 0,2 1 0,-1 0 0,0 2 129,-1 0-129,-1 0 0,-3 2 0,-5 1 0,-2-2 0,-4 2 0,-1-1 0,0-1 129,1 0-129,0-1 0,3-2 0,2 0 0,1 1 129,0-2-129,2 0 0,0 1 0,1-1 0,2-2 0,-1 1 0,2-2 0,1-1 0,3-2 0,-1 0 0,2-2 0,-3 0 0,-3 0 129,-3-3-129,-7 2 0,-4-1 0,-3 2 0,-5 0 0,-3 0 0,0 2 0,-2 3 0,1 2 0,0-1 0,1 2 0,1 1 0,1-1 0,-2-2 0,2 1 0,-1-2 0,-2 0 0,2-1 0,-1 0 0,-1 0 0,-1 0 0,-1 0 0,-2-1 0,-3 1 0,0 0 0,-1-1 129,-3-1-129,-3 1 0,-2-2 0,0 0 0,-1 1 0,-2 0 0,1 1-129,0-2 129,-11-1 0,17 2 0,-17-2 0,17 4 0,-17-4 0,11 2 0,-11-2 0,0 0 0,13 0 0,-13 0 0,0 0 0,0 0 0,0 0 0,0 0 0,0 0 0,0 0 0,3-6 0,-3 6 0,0-23 0,-4 8-129,-1-5 129,-2-2 0,-1-3 0,-5-1-129,-3 0 129,-4-3-129,-2 2 129,-2 2-129,-1 3 129,0 2-129,2 3 129,1 3 0,1 5 0,2 0-129,1 4 129,2 2 0,2 2-129,0 0 129,4 1 0,10 0-129,-5 8 129,5-8 0,15 22-129,8-8 129,6 3 0,6 1 0,6 2 0,3-1 0,-1 0 0,-1-1 0,-5-2 0,-7 0 0,-6-1 0,-8 3 0,-9 1 0,-7 3 0,-8 1 0,-9 3 129,-9 1-129,-7 3 129,-6-3-129,-2-3 0,-2-3 0,1-4 0,3-3-258,3-5-129,10 6-1032,-3-13-2967,18-2-258,11-8-516,12-16-129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3:29.21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798 81 2580,'0'-11'4128,"0"11"-387,0 0 258,0 0-1677,-7-15-903,7 15 0,0 0-516,0 0-129,-13-6-129,13 6 0,-10-1 129,10 1-129,-15 0 0,15 0 0,-20 0-129,10 0 0,-6-3-129,2 3-129,-3-4 0,2 2-129,-2-2 0,-1 0-129,-1 2 129,2-1-129,-3 0 129,0 1-129,1 0 129,-1 0-129,-2 0 129,0 0-129,1 2 0,1 0 0,-1 0 0,-1 0 0,2 0 0,0 2 0,0 2-129,1 0 129,1 0 0,-2 4-129,2 0 129,0 4-129,-2 1 129,0 3-129,-1-1 129,0 3 0,-1 1 0,1 0 129,1 1 0,3-2-129,0-1 129,4-1 0,2-2-129,3 2 129,1-1-129,3 2 129,1 0-129,1 3 129,2 0 0,0 5 0,0 1-129,0 7 258,4 1-258,1 2 129,-3 1 0,5 1 0,0-1 0,1 1-129,1-3 129,3-1-129,-1-4 129,4-1-129,1-3 129,1-3-129,1-1 0,1-1 129,2-3-129,0-1 129,1-2-129,1-3 129,-1-1 0,5-2 0,0-2 0,4-2-129,3-4 129,4 2 0,4-3-129,1 0 0,3 1 129,0 1-258,1-2 129,0 0 0,-3 0 0,-2 0 0,0-7-129,-1-5 129,-1-6 0,1-4 0,-2-4 0,1-5 0,-1-2 0,0-4-129,-3-2 129,0 0 0,-5-1 0,-2-2 0,-5 0 0,-3 0 0,-8 1 0,-6 2 0,-7-3 129,-3 3-129,-14 3 0,-7 2 0,-8 4 0,-5 3 0,-4 4 0,-2 6 0,0 4-129,-2 4 0,8 6-258,-3-5-387,12 8-645,-9-6-2451,13-3-1032,3-4 0,2-8-129,4-3-258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2:09.67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95 176 6708,'-16'-8'4515,"2"0"0,14 8-258,0 0-1935,-15-15-258,15 15-645,0 0-516,0 0-258,-1-14-129,1 14-129,0 0 0,0 11-129,0 3-129,0 11 129,2 8-129,4 12 0,-1 8 129,2 12 0,0 4-129,0 7 0,-1-3 0,0-2-129,-3-4 129,-1-10-129,-2-9 0,0-11 0,0-9 0,-2-9 0,2-19 0,0 0 129,-11 2-129,7-12 0,-2-11 0,-2-5 0,-1-3 0,0-7-129,-1-1 258,1-3-129,0-5-129,1-2 129,-1-4 0,2-3 0,3-4 0,2-3 0,2 1-129,0 0 129,9 4 0,4 5 0,5 6 129,2 6-129,5 7 0,0 10 129,0 4-129,1 8 129,-1 6-129,-3 4 0,-6 13 129,-2 8-129,-5 13 0,-7 6 129,-2 10-129,-10 3 0,-9 1 0,-2 1 129,-6-8-129,0-4 129,-2-11-129,5-7 129,2-11-129,6-4 129,4-10-129,12 0 0,-11 0 129,11 0-129,0-11 0,0 11 0,14-3 0,-1 3 0,5 10 129,6 5 0,6 4 0,4 4-129,5 1 129,3 2-129,-1-3 258,2-3-258,-3-5 129,-2-7-129,-6-4 130,-3-4-130,-4-4 0,-2-8 0,-6-5 0,-3-4 0,-4 0 0,-3 0-130,-2 3-128,-5 1 0,0 17-387,0-23-516,0 23-2193,0 0-1677,0 6 258,0-6-645,-13 9-129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26T08:43:35.17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86-239 6321,'-15'-10'4773,"-4"0"0,9 2-387,10 8-1161,-19-18-774,19 18-774,-13-13-516,13 13-258,0 0-258,0 0-258,-10-10-129,10 10 0,0 0 0,8 19-129,2-2 0,6 9 0,3 5-129,3 6 129,2 3 0,1 3-129,-2-4 0,-3-2 0,-3-7-129,-3-5 129,-5-8 0,-4-4 0,-5-13 129,0 0-129,0 0 258,-3-24-129,-7-1 130,-1-7-259,-3-5 0,2-7 0,-1-5 0,2 2 0,6 0 0,1 5 0,4 5 0,0 8 0,7 7 0,2 8 0,4 12 0,1 4 0,3 13 0,-1 6 0,5 6 0,0 3 0,0 7 0,0-2-259,0 2-128,-5-7-387,7 9-1677,-10-14-2322,0-7 0,-5-7-387,-8-11-129</inkml:trace>
  <inkml:trace contextRef="#ctx0" brushRef="#br0" timeOffset="424.0242">384-512 7740,'-9'0'4386,"9"0"0,-3 15-129,0-2-2193,3-13 0,-2 26-645,1-8-516,4 14 0,3-7-258,8 12-129,-2-5-129,7 0-129,-3-9 0,3-1 0,-3-11 0,-1-7-129,-4-6 129,-2-13-129,-5-9 129,-4-4-129,-3-3 129,-7-5-129,-6 0-129,-5 4 0,0 4-129,-4 6-129,2 11-129,-1 1-387,13 14-1032,-6 2-2967,17-6 129,-8 20-387,8-20-129</inkml:trace>
  <inkml:trace contextRef="#ctx0" brushRef="#br0" timeOffset="1667.0953">975-828 4644,'13'0'4644,"-13"0"-258,0 0 129,1-8-1161,-1 8-645,0 0-516,0 0-774,0 0-387,0 0-258,-9-17-258,9 17 0,-15-6-258,5 3-129,-5 0 129,-2 3-258,-2 0 129,-2 4-129,0 7 0,-1 5 0,4 6 0,3 5-258,6 4 258,7 4-129,2 2 129,8 0-258,6-5 258,5-3-129,1-8 129,2-7 129,-2-7-129,-1-7 0,0 0-129,-4-13 129,-2-2-258,-3-8-129,0 3-387,-10-12-645,7 9-1806,-7-11-1419,-4-1-129,-6-1 0,-4-3-387</inkml:trace>
  <inkml:trace contextRef="#ctx0" brushRef="#br0" timeOffset="1992.1139">812-1101 4902,'-26'-48'4128,"13"26"-129,8 9-129,5 13-1032,-12-21-774,12 21-258,0 0-387,0 0-387,-16-5-129,16 5-387,0 0 0,0 0-129,-11 10 0,11 4-129,5 0 129,7 9-129,4 5 129,8 9-129,2 2 0,6 7 0,2-3 0,1 3-129,-2-5 0,-4-2-129,-2-6 0,-6-7-129,-4-4-129,-4-8-387,-2 1-258,-11-15-1161,0 0-2709,0 0 129,2-19-387,-6 1 129</inkml:trace>
  <inkml:trace contextRef="#ctx0" brushRef="#br0" timeOffset="2520.1441">1135-1053 5289,'0'-13'4257,"0"13"-129,-3-25 0,-2 6-1677,5 19-258,-11-33-516,11 33-258,-11-22-516,11 22-129,-10-2-129,9 11-129,-3 9-129,4 13 0,0 4-129,6 7 0,2 1 0,6 2 0,0-6-129,3-3 129,0-9-129,0-7 0,-1-10-129,-4-4 129,-12-6-129,15-9 129,-15-9-129,0-6 129,-8-6-258,-6-3 129,-2-3-129,-3 1 0,1 7 0,0 2 0,6 9-129,12 17 129,0 0 129,0 0 0,4 14-129,11 6 129,5 1 0,1-2 0,2-1-129,0-6-129,1-2-129,-6-10-516,3 2-387,-12-14-1548,1-4-1548,-6-3-387,-4-9 129,-7-1-387</inkml:trace>
  <inkml:trace contextRef="#ctx0" brushRef="#br0" timeOffset="2893.1654">1199-1241 5805,'-21'-24'4644,"21"24"-258,0 0 129,8 21-1677,-8-21-387,30 35-645,-18-19-516,11 12-258,-8-7-258,4 2-258,-7-7-129,2 0 0,-14-16-129,14 13-129,-14-13 129,3-12-129,-3-10 129,-7-5-129,-2-7 0,-1-4-129,0-1 0,-2 1 0,5 6 0,0 7-129,4 11 129,3 14-129,7 0 129,4 12-129,5 10 129,1 4 0,4 4 0,-1 1 0,2 0 0,-2-5-129,1-3-129,-6-10-258,6 3-645,-21-16-2451,17-8-1161,-10-10 129,-2-8-645,-3-4-258</inkml:trace>
  <inkml:trace contextRef="#ctx0" brushRef="#br0" timeOffset="3624.2072">1584-1487 1935,'0'-13'3741,"0"13"516,0 0 0,4-17-774,-4 17-774,-2-19-516,2 19-387,-11-20-258,11 20-516,-16-16 0,16 16-387,-21-4-129,21 4-129,-21 10 0,13 8-129,0 3 0,4 6 0,3 4-129,1 3 0,7 0 0,7-2 0,2-4 0,4-5-129,1-6 129,1-7-129,-1-7 0,0-3 0,-4-10-258,-2-8 0,0-1-387,-8-12-387,6 8-387,-13-12 0,7 13 0,-7-9-129,0 15 387,0-4 387,0 8 516,0 12 516,0-15 387,0 15 387,0 0-129,12-14 258,-10 2-129,10 3-129,-7-9-258,7 2 0,-5-6-258,3 2 129,-5-3-258,1 3 129,-5-2-129,-1 5 0,0 2-129,0 15 129,-18-17-129,7 17 0,-3 2-129,1 14 129,2 9-129,4 9 0,6 3 129,2 6-129,11-1 129,9-2-129,5-5 129,5-8-129,2-9 129,1-10-129,-1-8 129,-4-2-258,-5-10 0,-5-5-129,-3 1-129,-11-8-645,3 11-903,-9-7-2322,-5 5-516,0 2 0,6 13-387</inkml:trace>
  <inkml:trace contextRef="#ctx0" brushRef="#br0" timeOffset="4526.2586">661 409 6837,'-5'21'4257,"11"-9"-129,14 12 129,6 10-3096,3-4 129,13 19 129,-3-5-516,11 15 0,-5-7-258,3 4-258,-8-7-129,-5-3-387,-5-5-129,-8-11-516,-1 0-645,-12-12-2709,-9-18-387,0 0 129,0-7-645</inkml:trace>
  <inkml:trace contextRef="#ctx0" brushRef="#br0" timeOffset="4822.2756">641 373 10707,'26'-65'4515,"-5"32"0,6 5-258,7 10-2580,-8-7-645,11 18-387,-7 6-129,1 7-258,-8 14 129,-4 11-129,-9 6 0,-4 7 0,-6 1-129,-6 0 0,-6-4-129,-2-6 0,1-6-258,-3-15-258,9-3-516,-5-21-903,12-11-2838,3-7 258,6-9-645,3-3-129</inkml:trace>
  <inkml:trace contextRef="#ctx0" brushRef="#br0" timeOffset="5387.3081">1066 89 3096,'0'0'4257,"6"-21"-387,-6 21-129,0 0-1032,3-12-645,-3 12-903,0-12-129,0 12-258,0-12 258,0 12 0,-7-11-129,7 11-258,-13-8 0,13 8-258,-18-2 0,18 2-258,-19 0 129,19 0-258,-17 20 129,12-1-258,3 2 258,2 8 0,5 3 129,6 4-129,4 1 0,4-1 0,3-8 0,4-3 0,-2-11 0,2-6 0,-4-8 0,-1-12-129,-5-9 129,-5-7-129,-5-2-129,-6-7-129,-6-2-129,-12-5 0,-1 7-129,-7 0 129,3 11 0,-2 0 0,9 14-129,2 5 387,14 7 0,0 7 0,9 5 129,7 2-129,4 0 129,1-2-258,1-1 0,-3-7-774,4 4-516,-8-8-903,2 0-1806,-1 2 0,-4-2-645,2 0 258</inkml:trace>
  <inkml:trace contextRef="#ctx0" brushRef="#br0" timeOffset="5764.3297">1240-125 1290,'0'0'3612,"0"0"387,9 0-129,3 10-774,5 7-258,-2-5-903,6 12-387,-7-12-258,7 11 0,-10-13-387,5 6-258,-16-16 0,11 19-258,-11-19 0,0 0 0,-14 0-129,2-9 0,-5-5-129,-1-2 0,-2-2 0,2-3-129,3 1 129,3 0-258,4 0 129,4 1 0,4 1 0,3-1-129,6 3 0,-1-3-258,3 9-129,-3-10-387,7 18-516,-12-14-1935,-3 16-1032,15-12-387,-15 12 129,15-7-258</inkml:trace>
  <inkml:trace contextRef="#ctx0" brushRef="#br0" timeOffset="6448.3688">1500-298 9417,'7'0'4773,"2"-14"0,4-8-258,9 3-2580,-11-17-387,15 13-516,-9-9-258,9 10-258,-5 3-258,1 5-387,-2 8-387,-6-4-387,4 10-1032,-18 0-2322,15 0-387,-15 0-258,0 0-129</inkml:trace>
  <inkml:trace contextRef="#ctx0" brushRef="#br0" timeOffset="6235.3566">1392-629 5289,'0'0'4515,"0"0"129,0 0-129,-2-16-1161,2 16-1548,0 0-258,17 16-516,-7-8-258,11 12-129,1 0-129,10 7-129,1 3-129,6 5 129,-2 2-129,3 1 0,-5 0-258,1-2 129,-7-3 0,-4-6-129,-5-2-258,-6-8 0,-2 0-387,-12-17-774,0 0-1806,0 0-1548,-7 0-129,-14-16-258,-8-2 0</inkml:trace>
  <inkml:trace contextRef="#ctx0" brushRef="#br0" timeOffset="7143.4085">1752-624 4386,'-6'-13'4128,"6"13"0,0 0 129,9 4-2064,-9-4-387,21 18-129,-11-8-258,11 14-129,-6-7-387,6 7-258,-7-4-258,1 1 129,-5-9-129,0 2 129,-10-14-258,0 0 129,0 0-129,1-7-129,-3-12 129,-6-5-258,-3-3 0,-2-3 0,2 0 0,-2 1 0,3 5 0,1 1 129,3 7-258,3 4 258,3 12-129,0 0 0,5-4 0,5 7-129,4 10 129,2 3-129,2 2 129,3 1 0,0-1 0,1-2-129,-1-4 129,-2-4 129,-2-7-129,-2-1 0,-4-9 129,-3-7-129,-2-6 0,-2-3 258,-3-5-258,-1 1 129,0-3-129,-2 1 258,-5 5-258,0 2 129,-2 5-129,1 3 0,-4 6 0,2 4 0,-2 4 0,12 2 0,-18 2-129,18-2 129,-9 22 0,9-4 0,0 1 0,7 1-129,5 1 258,3 0-129,3-4 129,4-2-258,1-4 129,-1-5 0,1-3 0,-4-3-129,1-5 0,-4-9-129,1 2-516,-16-14-1548,5 2-2322,-6 2 129,0-3-516,0 4 0</inkml:trace>
  <inkml:trace contextRef="#ctx0" brushRef="#br0" timeOffset="7543.4314">2198-934 3999,'13'15'3999,"-13"-15"129,16 17-129,-10-6-1419,-6-11-258,9 16-516,-9-16-258,0 0-258,0 0-258,0 0-258,0 0-258,-9-4-129,-4-11-129,1-2 0,-7-6 0,2-2-129,-4-3 129,4 1-129,1 1 0,4 2 0,2 4 0,6 4 0,4 5-129,0 11 0,14-16 129,0 11-129,0 0 0,3 2 0,0 0 0,0 1-129,1 2-387,-18 0-387,27-4-1935,-27 4-1806,12-17 0,-12 17-258,2-27-645</inkml:trace>
  <inkml:trace contextRef="#ctx0" brushRef="#br0" timeOffset="8649.4947">2588-1139 2580,'2'8'3483,"-2"-8"258,0 0-1032,4 12-258,-4-12 129,0 0-129,10 16-516,-10-16-258,0 0-129,0 0-516,0 0-258,0 0-129,0 0-258,0 0-129,0 0-129,0 0 0,1 11 0,-1-11 0,0 0 129,0 0 0,0 0 129,0 0-129,0 0 0,0 0 0,6-9-129,-6 9 129,0 0-258,0 0 0,-5-12 0,5 12 0,0 0 0,-1 11 0,1-11 0,0 19 129,0-19-129,4 19 129,-4-19-129,0 0 129,0 0-129,0 0 0,11 0 0,-11 0 0,1-7 0,-1 7 0,0-14 0,0 14 0,-3-12 0,3 12-129,-11-6 129,11 6-129,-10-7 0,10 7 0,-10-8 129,10 8-129,-12-5 0,12 5-129,0 0-129,0 0-516,-16 0-1548,16 0-2193,0 0 0,9 9-387,3-9-129</inkml:trace>
  <inkml:trace contextRef="#ctx0" brushRef="#br0" timeOffset="7920.453">2149-1664 9546,'0'0'4644,"0"0"-129,0 0-129,-3-18-2193,3 18-516,0 0-387,15 10-258,-15-10-387,23 21-258,-7-7 129,6 4-387,-2 2 0,4 3-129,-1-3 129,-2 1-258,0-1 258,-4-1-258,-1-1-129,-6-4-258,3 8-516,-13-22-258,19 33-1032,-17-17-1935,5 4-387,2 2-258,-2-1-258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4:13.659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DB1F92F-5096-4B86-B293-EEF66CDBCCAE}" emma:medium="tactile" emma:mode="ink">
          <msink:context xmlns:msink="http://schemas.microsoft.com/ink/2010/main" type="inkDrawing" rotatedBoundingBox="8823,7482 17421,9453 17307,9950 8709,7978" semanticType="callout" shapeName="Other">
            <msink:sourceLink direction="from" ref="{4EB26A4C-B9C8-49E7-B000-F3BF156E5C29}"/>
            <msink:sourceLink direction="to" ref="{44D715C3-9152-4308-9C09-081651D1199F}"/>
          </msink:context>
        </emma:interpretation>
      </emma:emma>
    </inkml:annotationXML>
    <inkml:trace contextRef="#ctx0" brushRef="#br0">5 28 1161,'-10'14'2451,"10"-14"0,0 0 0,0 0-2451,0 0 258,0 0 258,0 0 387,2-9 258,-2 9 258,0 0 129,0-18 129,0 18-129,0 0 0,0 0-516,-3-17-129,3 17-387,0 0-258,0 0 0,0 0-129,8-5-129,-8 5 0,0 0 0,22 0 129,-22 0 0,16 7 0,-16-7 0,15 3 387,-15-3-258,17 0 129,-17 0 0,0 0 129,15 0-258,-15 0 129,0 0-258,0 0 0,0 0-129,0 0 129,0 0-129,0 0-129,0 0 129,0 0 129,15 0-129,-15 0 129,15 4 0,-15-4 0,25 10 0,-7-7 0,7 4 0,5 1 0,8 7 0,10 3-129,7 5 129,10 6-129,9 0 0,9 5 129,9 6-129,5-1 0,11 3 129,5 1-129,8 2 129,9 0-129,3 3 0,3 2 129,0 1-129,0 2 129,2-1-129,5-4 129,1-2-129,6-4 129,-1-4-129,5 0 0,4-5 0,0 1 0,3-4 0,-5 3 0,-7 2 0,-7 3 0,-6 0 0,-2 3 0,-1-1 129,1 0-129,4-2 129,0-4-129,3-1 0,-1-3 0,-3-5 129,-4-2-129,-3 2 0,-12-4 129,-7 4-129,-8 0 0,0 0 0,-2-2 129,4 0-258,1-4 129,2-1-129,1-3 258,-2-2-258,-6-3 129,-5 0-129,-8-3 129,-7 1 0,-4 0 0,-7 4 0,-2 0 0,-4 1 0,1 2 0,0-2 0,-2 2 0,3 0 0,-1-3 0,0-1 0,-5-1 129,-2-1-129,-4-3 0,1 2 129,-3 1-129,-1-3 0,-1 3 129,0-1-129,1 0 129,-1 1-129,3-3 0,-3 1 0,0-2 0,0-3 0,-4-1 0,-3 1 0,-3-2 0,-3 0 0,-7 0 0,-4 0 0,-3 0 0,-3 0 129,-3 0-258,1 0 129,-1 0 0,1 0 0,0 0 0,4 0 0,-1 0 0,1 2 0,-2-1-129,0 1 129,-4-2 0,-16 0 0,25 0 129,-25 0-129,19-3 0,-19 3-129,15-10 129,-15 10 0,0 0 0,18-19-129,-18 19 129,8-16 0,-8 16 0,0-17 0,0 17 0,-5-21-129,5 21 129,-25-24 0,25 24 0,-30-25 0,15 12 0,-1 3 0,16 10 0,-27-13 0,27 13 0,-20-2 0,20 2 0,0 0-129,-15 10 129,15-10 0,0 20 0,0-20 0,12 27 0,5-16 0,1 4 0,5 0 129,2 0-129,2 0 0,-1 0 0,-1 0 0,-3-3 129,-4-3-129,-18-9 0,25 17 129,-25-17-129,15 15 0,-15-15 0,0 0 129,5 18-129,-5-18 0,0 20 0,0-20 0,-19 27 129,19-27-129,-29 26 0,9-11 129,-2 0-129,-1 2 0,-2-2 129,0-2-129,0-1 129,4 3-129,-1-2 0,0 2 129,6-2-129,1-1 0,15-12 0,-22 21 0,22-21 0,-11 15 0,11-15-258,0 0-258,0 0-1032,8 12-2709,7-17-387,10-8-387,0-14 0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4:21.804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AB6D983-68D5-4B27-A3C9-511068492621}" emma:medium="tactile" emma:mode="ink">
          <msink:context xmlns:msink="http://schemas.microsoft.com/ink/2010/main" type="inkDrawing" rotatedBoundingBox="8895,6309 17483,7472 17416,7968 8828,6805" semanticType="callout" shapeName="Other">
            <msink:sourceLink direction="from" ref="{4EB26A4C-B9C8-49E7-B000-F3BF156E5C29}"/>
            <msink:sourceLink direction="to" ref="{44D715C3-9152-4308-9C09-081651D1199F}"/>
          </msink:context>
        </emma:interpretation>
      </emma:emma>
    </inkml:annotationXML>
    <inkml:trace contextRef="#ctx0" brushRef="#br0">-4 57 1548,'0'17'2709,"0"-17"258,-5-14-387,5 14-2193,3-19 129,-3 19 0,17-19 258,-17 19-129,16-13 258,-16 13 129,15-12 0,-15 12 0,0 0-129,0 0 0,0 0-129,0 0-258,0 0 0,0 0-129,0 0-129,0 0 0,19-5 0,-19 5 0,0 0-129,0 0 0,18 0 0,-18 0 0,0 0 129,15 2 0,-15-2-129,0 0 258,16 5 0,-16-5-129,0 0 0,15 0 0,-15 0 129,0 0-258,25 0 129,-25 0-129,22 0 0,-22 0 0,28 2 0,-10-2-129,4 3 129,4-3 0,3 3-129,6 1 0,6-1 129,7-1-129,9 3 129,4 0-129,7 3 0,4 4 129,7 2-129,1 5 0,5 1 0,4 3 0,4 5 0,9-1 0,4 1 0,3-3 129,4-2-129,7-1 0,4 3 129,2-6-129,2 3 0,2-2 129,-1 3-129,1 0 0,-1 4 0,1-2 0,-1 3 129,2-3-129,4-2 0,3 1 0,3-3 258,-2-3-258,1 1 129,-6-3-129,-1-1 258,-5 0-258,-2-2 258,-3 1-258,0-3 0,3 1 0,2 0-129,3-2 129,0-2-129,-1-2 129,-4-1-129,-3 2 129,-7-2 129,-3 0-129,-4 0 0,-6-2 0,-3 1 0,-6 2 0,-2 4 0,-11 0 0,-5 0 0,-3 0 0,-3 0 129,-5 3-129,-2-1 0,-2 1 0,-4-3 0,3 2 0,-6-4 0,1 4 0,-2-2 0,-1 1 0,1-2 0,-5 1 0,2-2 0,-4-1 0,1 1 0,-4 0 0,2 1 0,-2 0 0,2-2 129,0 0-129,1-1 0,1 4 0,2-3 0,3-2 0,-1-2 0,4 1 129,0-1-129,0 4 0,-2-1 0,2 1 0,-4 1 0,1 2-129,-4-2 129,-2 2 0,1 4 129,-6-6-258,-1 0 129,-3 1 0,-3-6 0,-4 0 129,-3-1-129,-7 0 129,-4-2-129,-16 0 129,17-4-129,-17 4 129,2-20 0,-2 20-129,-2-21 129,-3 6-129,-3-2 0,1 2 0,-3 0 0,2-1 0,8 16 0,-18-27 0,18 27-129,-17-28 129,17 28 0,-17-22 0,17 22-129,-11-16 129,11 16 0,0 0 0,-13-20 0,13 20 0,0 0 0,0 0 0,0 0 0,0 0 0,0 0 0,0 0 0,0 0 0,0 0 0,0 0 0,0 0 0,0 0 0,23 0 0,-2 1 0,8 11 0,2 0 0,6 3-129,1 0 258,2-2-129,-2 2 0,-3 0 0,-5-2 0,-7-5 0,-5 2 129,-18-10-129,18 14 129,-18-14-129,0 0 129,0 19-129,0-19 129,-25 25-129,7-8 129,-8 1-129,-4 4 0,-5 1 0,-5 2 0,-6 0 0,-1 1 0,-3-6 129,2 0-129,3-3-129,4 0 129,4-4 0,4-2 0,6-1 0,4-3-129,23-7-129,-28 12-129,28-12-516,0 0-1677,0 0-2064,13 0-129,7-12-258,15-3-129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4:26.664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C00B727-2339-48C2-AA21-BFFD9C213326}" emma:medium="tactile" emma:mode="ink">
          <msink:context xmlns:msink="http://schemas.microsoft.com/ink/2010/main" type="inkDrawing" rotatedBoundingBox="8831,8738 17460,11837 17263,12386 8634,9287" semanticType="callout" shapeName="Other">
            <msink:sourceLink direction="from" ref="{4EB26A4C-B9C8-49E7-B000-F3BF156E5C29}"/>
            <msink:sourceLink direction="to" ref="{44D715C3-9152-4308-9C09-081651D1199F}"/>
          </msink:context>
        </emma:interpretation>
      </emma:emma>
    </inkml:annotationXML>
    <inkml:trace contextRef="#ctx0" brushRef="#br0">17 31 516,'-18'-4'2838,"18"4"-387,0 0 516,-2-15-2322,2 15 258,0 0 0,0 0 129,2-15 0,-2 15 129,0 0 129,0 0 0,0 0 0,0 0 129,0 0-387,0 0-129,0 0-387,0 0 0,0 0-129,0 0-129,0 0-129,0 0-129,0 0 0,0 0 129,15 0-129,-15 0 0,26 7 129,-6 1 0,3 1-129,9 2 129,4 1 129,9 4-129,10 3 129,8 2-129,12 1 129,6 3-129,7 1 129,9 3-387,2-1 387,6 3-387,-1 1 258,6 3-258,1 0 258,5 4-387,4 5 387,3 2-129,0 9 0,1 1 129,-1 9-129,0 1 129,-2 4 0,3 3 0,1-1-129,3 1 129,0-7 129,0 1-258,-1-6 129,3-1 0,-2-5 0,-2-1 0,-2-6 0,1-1-129,-4-2 0,2 0 129,-4-6 0,-1 1 0,-6 0 0,-1-2 0,-5 2-129,-1-2 129,-4 1-129,-3-3 129,-5 1-129,-4-3 129,-5 1-129,-5 0 0,-6-5 0,-5 5 129,-5-5-129,-1 3 0,-6-3 129,2 0-129,-3-2 129,-2 2 0,0-4-129,2-1 129,2 0 0,2-2-129,3-1 129,3 1 0,-2-1-129,3 1 0,-1-1 0,1 1 129,-3 0-129,2-1 0,0-2 0,0 1 0,3 1 0,-2-1 129,5 1-129,1 0 0,1 1 0,0 2 0,2 0 0,-2 1 0,-2 2 0,0-4 0,1-3 0,-4-2 0,0-3 0,0-1 0,-3 0 0,0-3 0,-1-1 129,-2-1-129,-3-1 0,0 2 0,-3-1 0,-3-3 0,2-1 0,-5-2 0,-2-3 0,-2 1 0,-2 0 129,-6-2-129,-8 1 0,-2 1 0,-10-2 0,-1 3 129,-17-3-129,16 5 0,-16-5 0,0 0 0,0 0 0,0 0 0,17 9 0,-17-9 0,0 0 0,0 0 0,18 6 0,-18-6 0,17 7 0,-17-7 0,21 12 0,-21-12 0,29 10 0,-13-6 0,2 0 0,1-1 129,-3 0-129,3 1 0,-4-1 0,-1-3 0,-14 0 0,25 2 0,-25-2 0,17 3 0,-17-3 129,0 0-129,0 0 0,0 0 0,5-12 0,-5 12 0,-5-31 0,-5 6-129,-2-3 129,-3-7 0,0 0 0,-1-1 0,-2-1 0,-2 2-129,1 4 129,1 2 0,-2 6 0,4 7 0,1 1 0,0 3 0,15 12 0,-20-13 0,20 13 0,0 0-129,0 0 129,0 0 0,0 0 0,0 10 0,10 5 0,6 3 0,4 3 0,5 4 0,3 2 0,2 3 0,2-2 0,1-1 0,-1-3 0,-2 1 0,-4-3 0,-3-2 129,-3-2-129,-1-3 0,-19-15 129,21 30-129,-16-15 129,-2 2-129,-3-1 129,0 1-129,-6-1 0,-6 1 129,-4-4-129,-1 2 0,-5-5 129,-1 0-129,-3-2 0,-1-3 0,-1 0 0,0 2 129,1 1-129,-3 2 0,2 2 0,1-2 0,4 0 0,3-2 0,5 2 0,15-10 0,-16 17 0,16-17-129,0 0 0,8 5-129,10-2-387,-18-3-645,38 0-2064,-13-2-1419,-2-6-129,6-2-387,-1-10 129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39.44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A92E68BF-3025-4619-A084-1BBEEA35F0C5}" emma:medium="tactile" emma:mode="ink">
          <msink:context xmlns:msink="http://schemas.microsoft.com/ink/2010/main" type="writingRegion" rotatedBoundingBox="16236,3599 17369,3599 17369,4892 16236,4892"/>
        </emma:interpretation>
      </emma:emma>
    </inkml:annotationXML>
    <inkml:traceGroup>
      <inkml:annotationXML>
        <emma:emma xmlns:emma="http://www.w3.org/2003/04/emma" version="1.0">
          <emma:interpretation id="{D688B6A9-B474-4EBF-8950-3C86909AA298}" emma:medium="tactile" emma:mode="ink">
            <msink:context xmlns:msink="http://schemas.microsoft.com/ink/2010/main" type="paragraph" rotatedBoundingBox="16236,3599 17369,3599 17369,4892 16236,48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A1232D8-AB23-4517-9B85-7ADE61B72977}" emma:medium="tactile" emma:mode="ink">
              <msink:context xmlns:msink="http://schemas.microsoft.com/ink/2010/main" type="line" rotatedBoundingBox="16236,3599 17369,3599 17369,4892 16236,4892"/>
            </emma:interpretation>
          </emma:emma>
        </inkml:annotationXML>
        <inkml:traceGroup>
          <inkml:annotationXML>
            <emma:emma xmlns:emma="http://www.w3.org/2003/04/emma" version="1.0">
              <emma:interpretation id="{4715D7D3-9E72-49C3-80BA-0CA0DD367D3A}" emma:medium="tactile" emma:mode="ink">
                <msink:context xmlns:msink="http://schemas.microsoft.com/ink/2010/main" type="inkWord" rotatedBoundingBox="16236,3599 17369,3599 17369,4892 16236,4892"/>
              </emma:interpretation>
              <emma:one-of disjunction-type="recognition" id="oneOf0">
                <emma:interpretation id="interp0" emma:lang="en-US" emma:confidence="1">
                  <emma:literal>r</emma:literal>
                </emma:interpretation>
                <emma:interpretation id="interp1" emma:lang="en-US" emma:confidence="0">
                  <emma:literal>N</emma:literal>
                </emma:interpretation>
                <emma:interpretation id="interp2" emma:lang="en-US" emma:confidence="0">
                  <emma:literal>B</emma:literal>
                </emma:interpretation>
                <emma:interpretation id="interp3" emma:lang="en-US" emma:confidence="0">
                  <emma:literal>M</emma:literal>
                </emma:interpretation>
                <emma:interpretation id="interp4" emma:lang="en-US" emma:confidence="0">
                  <emma:literal>T</emma:literal>
                </emma:interpretation>
              </emma:one-of>
            </emma:emma>
          </inkml:annotationXML>
          <inkml:trace contextRef="#ctx0" brushRef="#br0">-1390-114 7353,'5'33'3999,"-5"-33"258,0 0-258,0 0-3225,0-18 0,4 1 0,-4-18 0,0-5 0,0-18-129,1-6-129,4-18-129,7 1-258,0-12 129,4 3-129,-1 4 0,2 13 0,-4 8 0,-1 17 0,-6 11-129,-1 14 129,-5 23-129,7-16 129,-7 16 0,5 9 0,0 16-129,5 10 0,3 12 129,7 11 0,3 15 0,2 10 0,7 7-129,-1-1 129,1-2-129,-1-9 0,-2-10 0,-6-14 129,-3-14-129,-4-10 129,-6-13 129,-10-17-129,0 0 129,5-14 0,-6-17 0,-4-6 0,-7-17 0,9-13-129,-2-12 0,5-8 0,13-9 0,12-2-129,10-5 0,16-2 129,12 7-258,9 7 129,6 10 0,0 11 0,-5 15 129,-8 12-129,-9 17 0,-14 11 0,-14 15-129,-28 0 0,20 16-516,-20-16-387,0 42-1032,-4-24-2709,3-3 258,1-15-645,0 0-129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DC39-08C1-4F00-ACFA-86EADB399664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EBD1D-9036-4391-9980-9EFB63A8F4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2EB1-5946-4D2A-AC92-EA4E74E03249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F8B-856F-40B0-ACA3-87559D46AC94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449A-6386-4D5F-AD40-BE112D393341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B816-ED30-4D5B-BC0B-50674102469B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04F2-99ED-479E-BEBB-5926FFF0C787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968C-7C3E-4B89-A0D3-99604597F134}" type="datetime1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99F3-43B8-4C65-9291-9E6FED75708D}" type="datetime1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D48F-E73C-41D0-8A8C-279741ABF435}" type="datetime1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D1E3-F57E-46A2-9738-5081A4B254E0}" type="datetime1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FDF-3311-4F44-AD33-28D45627F467}" type="datetime1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3060-4680-4165-B189-D90323FD3714}" type="datetime1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9BCFA-E5C6-494A-A7BF-BDEE53ED74E7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nc-sa/3.0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www.peerinstruction4cs.org/" TargetMode="Externa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image" Target="../media/image8.emf"/><Relationship Id="rId26" Type="http://schemas.openxmlformats.org/officeDocument/2006/relationships/image" Target="../media/image12.emf"/><Relationship Id="rId3" Type="http://schemas.openxmlformats.org/officeDocument/2006/relationships/tags" Target="../tags/tag57.xml"/><Relationship Id="rId21" Type="http://schemas.openxmlformats.org/officeDocument/2006/relationships/customXml" Target="../ink/ink4.xml"/><Relationship Id="rId34" Type="http://schemas.openxmlformats.org/officeDocument/2006/relationships/image" Target="../media/image16.emf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customXml" Target="../ink/ink2.xml"/><Relationship Id="rId25" Type="http://schemas.openxmlformats.org/officeDocument/2006/relationships/customXml" Target="../ink/ink6.xml"/><Relationship Id="rId33" Type="http://schemas.openxmlformats.org/officeDocument/2006/relationships/customXml" Target="../ink/ink10.xml"/><Relationship Id="rId2" Type="http://schemas.openxmlformats.org/officeDocument/2006/relationships/tags" Target="../tags/tag56.xml"/><Relationship Id="rId16" Type="http://schemas.openxmlformats.org/officeDocument/2006/relationships/image" Target="../media/image7.emf"/><Relationship Id="rId20" Type="http://schemas.openxmlformats.org/officeDocument/2006/relationships/image" Target="../media/image9.emf"/><Relationship Id="rId29" Type="http://schemas.openxmlformats.org/officeDocument/2006/relationships/customXml" Target="../ink/ink8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image" Target="../media/image11.emf"/><Relationship Id="rId32" Type="http://schemas.openxmlformats.org/officeDocument/2006/relationships/image" Target="../media/image15.emf"/><Relationship Id="rId5" Type="http://schemas.openxmlformats.org/officeDocument/2006/relationships/tags" Target="../tags/tag59.xml"/><Relationship Id="rId15" Type="http://schemas.openxmlformats.org/officeDocument/2006/relationships/customXml" Target="../ink/ink1.xml"/><Relationship Id="rId23" Type="http://schemas.openxmlformats.org/officeDocument/2006/relationships/customXml" Target="../ink/ink5.xml"/><Relationship Id="rId28" Type="http://schemas.openxmlformats.org/officeDocument/2006/relationships/image" Target="../media/image13.emf"/><Relationship Id="rId10" Type="http://schemas.openxmlformats.org/officeDocument/2006/relationships/tags" Target="../tags/tag64.xml"/><Relationship Id="rId19" Type="http://schemas.openxmlformats.org/officeDocument/2006/relationships/customXml" Target="../ink/ink3.xml"/><Relationship Id="rId31" Type="http://schemas.openxmlformats.org/officeDocument/2006/relationships/customXml" Target="../ink/ink9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0.emf"/><Relationship Id="rId27" Type="http://schemas.openxmlformats.org/officeDocument/2006/relationships/customXml" Target="../ink/ink7.xml"/><Relationship Id="rId30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image" Target="../media/image110.emf"/><Relationship Id="rId26" Type="http://schemas.openxmlformats.org/officeDocument/2006/relationships/image" Target="../media/image22.emf"/><Relationship Id="rId3" Type="http://schemas.openxmlformats.org/officeDocument/2006/relationships/tags" Target="../tags/tag70.xml"/><Relationship Id="rId21" Type="http://schemas.openxmlformats.org/officeDocument/2006/relationships/customXml" Target="../ink/ink14.xml"/><Relationship Id="rId34" Type="http://schemas.openxmlformats.org/officeDocument/2006/relationships/image" Target="../media/image27.emf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customXml" Target="../ink/ink12.xml"/><Relationship Id="rId25" Type="http://schemas.openxmlformats.org/officeDocument/2006/relationships/customXml" Target="../ink/ink16.xml"/><Relationship Id="rId33" Type="http://schemas.openxmlformats.org/officeDocument/2006/relationships/customXml" Target="../ink/ink20.xml"/><Relationship Id="rId2" Type="http://schemas.openxmlformats.org/officeDocument/2006/relationships/tags" Target="../tags/tag69.xml"/><Relationship Id="rId16" Type="http://schemas.openxmlformats.org/officeDocument/2006/relationships/image" Target="../media/image90.emf"/><Relationship Id="rId20" Type="http://schemas.openxmlformats.org/officeDocument/2006/relationships/image" Target="../media/image24.emf"/><Relationship Id="rId29" Type="http://schemas.openxmlformats.org/officeDocument/2006/relationships/customXml" Target="../ink/ink18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24" Type="http://schemas.openxmlformats.org/officeDocument/2006/relationships/image" Target="../media/image21.emf"/><Relationship Id="rId32" Type="http://schemas.openxmlformats.org/officeDocument/2006/relationships/image" Target="../media/image26.emf"/><Relationship Id="rId5" Type="http://schemas.openxmlformats.org/officeDocument/2006/relationships/tags" Target="../tags/tag72.xml"/><Relationship Id="rId15" Type="http://schemas.openxmlformats.org/officeDocument/2006/relationships/customXml" Target="../ink/ink11.xml"/><Relationship Id="rId23" Type="http://schemas.openxmlformats.org/officeDocument/2006/relationships/customXml" Target="../ink/ink15.xml"/><Relationship Id="rId28" Type="http://schemas.openxmlformats.org/officeDocument/2006/relationships/image" Target="../media/image23.emf"/><Relationship Id="rId10" Type="http://schemas.openxmlformats.org/officeDocument/2006/relationships/tags" Target="../tags/tag77.xml"/><Relationship Id="rId19" Type="http://schemas.openxmlformats.org/officeDocument/2006/relationships/customXml" Target="../ink/ink13.xml"/><Relationship Id="rId31" Type="http://schemas.openxmlformats.org/officeDocument/2006/relationships/customXml" Target="../ink/ink19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00.emf"/><Relationship Id="rId27" Type="http://schemas.openxmlformats.org/officeDocument/2006/relationships/customXml" Target="../ink/ink17.xml"/><Relationship Id="rId30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26" Type="http://schemas.openxmlformats.org/officeDocument/2006/relationships/customXml" Target="../ink/ink24.xml"/><Relationship Id="rId39" Type="http://schemas.openxmlformats.org/officeDocument/2006/relationships/image" Target="../media/image32.emf"/><Relationship Id="rId3" Type="http://schemas.openxmlformats.org/officeDocument/2006/relationships/tags" Target="../tags/tag83.xml"/><Relationship Id="rId21" Type="http://schemas.openxmlformats.org/officeDocument/2006/relationships/image" Target="../media/image90.emf"/><Relationship Id="rId34" Type="http://schemas.openxmlformats.org/officeDocument/2006/relationships/customXml" Target="../ink/ink28.xml"/><Relationship Id="rId42" Type="http://schemas.openxmlformats.org/officeDocument/2006/relationships/customXml" Target="../ink/ink32.xml"/><Relationship Id="rId47" Type="http://schemas.openxmlformats.org/officeDocument/2006/relationships/image" Target="../media/image36.emf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5" Type="http://schemas.openxmlformats.org/officeDocument/2006/relationships/image" Target="../media/image24.emf"/><Relationship Id="rId33" Type="http://schemas.openxmlformats.org/officeDocument/2006/relationships/image" Target="../media/image23.emf"/><Relationship Id="rId38" Type="http://schemas.openxmlformats.org/officeDocument/2006/relationships/customXml" Target="../ink/ink30.xml"/><Relationship Id="rId46" Type="http://schemas.openxmlformats.org/officeDocument/2006/relationships/customXml" Target="../ink/ink34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customXml" Target="../ink/ink21.xml"/><Relationship Id="rId29" Type="http://schemas.openxmlformats.org/officeDocument/2006/relationships/image" Target="../media/image21.emf"/><Relationship Id="rId41" Type="http://schemas.openxmlformats.org/officeDocument/2006/relationships/image" Target="../media/image33.emf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24" Type="http://schemas.openxmlformats.org/officeDocument/2006/relationships/customXml" Target="../ink/ink23.xml"/><Relationship Id="rId32" Type="http://schemas.openxmlformats.org/officeDocument/2006/relationships/customXml" Target="../ink/ink27.xml"/><Relationship Id="rId37" Type="http://schemas.openxmlformats.org/officeDocument/2006/relationships/image" Target="../media/image31.emf"/><Relationship Id="rId40" Type="http://schemas.openxmlformats.org/officeDocument/2006/relationships/customXml" Target="../ink/ink31.xml"/><Relationship Id="rId45" Type="http://schemas.openxmlformats.org/officeDocument/2006/relationships/image" Target="../media/image35.emf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23" Type="http://schemas.openxmlformats.org/officeDocument/2006/relationships/image" Target="../media/image110.emf"/><Relationship Id="rId28" Type="http://schemas.openxmlformats.org/officeDocument/2006/relationships/customXml" Target="../ink/ink25.xml"/><Relationship Id="rId36" Type="http://schemas.openxmlformats.org/officeDocument/2006/relationships/customXml" Target="../ink/ink29.xml"/><Relationship Id="rId49" Type="http://schemas.openxmlformats.org/officeDocument/2006/relationships/image" Target="../media/image37.emf"/><Relationship Id="rId10" Type="http://schemas.openxmlformats.org/officeDocument/2006/relationships/tags" Target="../tags/tag90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22.emf"/><Relationship Id="rId44" Type="http://schemas.openxmlformats.org/officeDocument/2006/relationships/customXml" Target="../ink/ink33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Relationship Id="rId22" Type="http://schemas.openxmlformats.org/officeDocument/2006/relationships/customXml" Target="../ink/ink22.xml"/><Relationship Id="rId27" Type="http://schemas.openxmlformats.org/officeDocument/2006/relationships/image" Target="../media/image100.emf"/><Relationship Id="rId30" Type="http://schemas.openxmlformats.org/officeDocument/2006/relationships/customXml" Target="../ink/ink26.xml"/><Relationship Id="rId35" Type="http://schemas.openxmlformats.org/officeDocument/2006/relationships/image" Target="../media/image26.emf"/><Relationship Id="rId43" Type="http://schemas.openxmlformats.org/officeDocument/2006/relationships/image" Target="../media/image34.emf"/><Relationship Id="rId48" Type="http://schemas.openxmlformats.org/officeDocument/2006/relationships/customXml" Target="../ink/ink35.xml"/><Relationship Id="rId8" Type="http://schemas.openxmlformats.org/officeDocument/2006/relationships/tags" Target="../tags/tag8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tags" Target="../tags/tag118.xml"/><Relationship Id="rId18" Type="http://schemas.openxmlformats.org/officeDocument/2006/relationships/customXml" Target="../ink/ink36.xml"/><Relationship Id="rId26" Type="http://schemas.openxmlformats.org/officeDocument/2006/relationships/customXml" Target="../ink/ink40.xml"/><Relationship Id="rId39" Type="http://schemas.openxmlformats.org/officeDocument/2006/relationships/image" Target="../media/image30.emf"/><Relationship Id="rId3" Type="http://schemas.openxmlformats.org/officeDocument/2006/relationships/tags" Target="../tags/tag108.xml"/><Relationship Id="rId21" Type="http://schemas.openxmlformats.org/officeDocument/2006/relationships/image" Target="../media/image80.emf"/><Relationship Id="rId34" Type="http://schemas.openxmlformats.org/officeDocument/2006/relationships/customXml" Target="../ink/ink44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25.emf"/><Relationship Id="rId33" Type="http://schemas.openxmlformats.org/officeDocument/2006/relationships/image" Target="../media/image27.emf"/><Relationship Id="rId38" Type="http://schemas.openxmlformats.org/officeDocument/2006/relationships/customXml" Target="../ink/ink46.xml"/><Relationship Id="rId2" Type="http://schemas.openxmlformats.org/officeDocument/2006/relationships/tags" Target="../tags/tag107.xml"/><Relationship Id="rId16" Type="http://schemas.openxmlformats.org/officeDocument/2006/relationships/tags" Target="../tags/tag121.xml"/><Relationship Id="rId20" Type="http://schemas.openxmlformats.org/officeDocument/2006/relationships/customXml" Target="../ink/ink37.xml"/><Relationship Id="rId29" Type="http://schemas.openxmlformats.org/officeDocument/2006/relationships/image" Target="../media/image110.emf"/><Relationship Id="rId41" Type="http://schemas.openxmlformats.org/officeDocument/2006/relationships/image" Target="../media/image31.emf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24" Type="http://schemas.openxmlformats.org/officeDocument/2006/relationships/customXml" Target="../ink/ink39.xml"/><Relationship Id="rId32" Type="http://schemas.openxmlformats.org/officeDocument/2006/relationships/customXml" Target="../ink/ink43.xml"/><Relationship Id="rId37" Type="http://schemas.openxmlformats.org/officeDocument/2006/relationships/image" Target="../media/image29.emf"/><Relationship Id="rId40" Type="http://schemas.openxmlformats.org/officeDocument/2006/relationships/customXml" Target="../ink/ink47.xml"/><Relationship Id="rId5" Type="http://schemas.openxmlformats.org/officeDocument/2006/relationships/tags" Target="../tags/tag110.xml"/><Relationship Id="rId15" Type="http://schemas.openxmlformats.org/officeDocument/2006/relationships/tags" Target="../tags/tag120.xml"/><Relationship Id="rId23" Type="http://schemas.openxmlformats.org/officeDocument/2006/relationships/image" Target="../media/image20.emf"/><Relationship Id="rId28" Type="http://schemas.openxmlformats.org/officeDocument/2006/relationships/customXml" Target="../ink/ink41.xml"/><Relationship Id="rId36" Type="http://schemas.openxmlformats.org/officeDocument/2006/relationships/customXml" Target="../ink/ink45.xml"/><Relationship Id="rId10" Type="http://schemas.openxmlformats.org/officeDocument/2006/relationships/tags" Target="../tags/tag115.xml"/><Relationship Id="rId19" Type="http://schemas.openxmlformats.org/officeDocument/2006/relationships/image" Target="../media/image19.emf"/><Relationship Id="rId31" Type="http://schemas.openxmlformats.org/officeDocument/2006/relationships/image" Target="../media/image120.emf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tags" Target="../tags/tag119.xml"/><Relationship Id="rId22" Type="http://schemas.openxmlformats.org/officeDocument/2006/relationships/customXml" Target="../ink/ink38.xml"/><Relationship Id="rId27" Type="http://schemas.openxmlformats.org/officeDocument/2006/relationships/image" Target="../media/image140.emf"/><Relationship Id="rId30" Type="http://schemas.openxmlformats.org/officeDocument/2006/relationships/customXml" Target="../ink/ink42.xml"/><Relationship Id="rId35" Type="http://schemas.openxmlformats.org/officeDocument/2006/relationships/image" Target="../media/image2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customXml" Target="../ink/ink48.xml"/><Relationship Id="rId26" Type="http://schemas.openxmlformats.org/officeDocument/2006/relationships/customXml" Target="../ink/ink52.xml"/><Relationship Id="rId39" Type="http://schemas.openxmlformats.org/officeDocument/2006/relationships/image" Target="../media/image44.emf"/><Relationship Id="rId3" Type="http://schemas.openxmlformats.org/officeDocument/2006/relationships/tags" Target="../tags/tag142.xml"/><Relationship Id="rId21" Type="http://schemas.openxmlformats.org/officeDocument/2006/relationships/image" Target="../media/image33.emf"/><Relationship Id="rId34" Type="http://schemas.openxmlformats.org/officeDocument/2006/relationships/customXml" Target="../ink/ink56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5.emf"/><Relationship Id="rId33" Type="http://schemas.openxmlformats.org/officeDocument/2006/relationships/image" Target="../media/image41.emf"/><Relationship Id="rId38" Type="http://schemas.openxmlformats.org/officeDocument/2006/relationships/customXml" Target="../ink/ink58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customXml" Target="../ink/ink49.xml"/><Relationship Id="rId29" Type="http://schemas.openxmlformats.org/officeDocument/2006/relationships/image" Target="../media/image39.emf"/><Relationship Id="rId41" Type="http://schemas.openxmlformats.org/officeDocument/2006/relationships/image" Target="../media/image45.emf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customXml" Target="../ink/ink51.xml"/><Relationship Id="rId32" Type="http://schemas.openxmlformats.org/officeDocument/2006/relationships/customXml" Target="../ink/ink55.xml"/><Relationship Id="rId37" Type="http://schemas.openxmlformats.org/officeDocument/2006/relationships/image" Target="../media/image43.emf"/><Relationship Id="rId40" Type="http://schemas.openxmlformats.org/officeDocument/2006/relationships/customXml" Target="../ink/ink59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image" Target="../media/image34.emf"/><Relationship Id="rId28" Type="http://schemas.openxmlformats.org/officeDocument/2006/relationships/customXml" Target="../ink/ink53.xml"/><Relationship Id="rId36" Type="http://schemas.openxmlformats.org/officeDocument/2006/relationships/customXml" Target="../ink/ink57.xml"/><Relationship Id="rId10" Type="http://schemas.openxmlformats.org/officeDocument/2006/relationships/tags" Target="../tags/tag149.xml"/><Relationship Id="rId19" Type="http://schemas.openxmlformats.org/officeDocument/2006/relationships/image" Target="../media/image32.emf"/><Relationship Id="rId31" Type="http://schemas.openxmlformats.org/officeDocument/2006/relationships/image" Target="../media/image40.emf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customXml" Target="../ink/ink50.xml"/><Relationship Id="rId27" Type="http://schemas.openxmlformats.org/officeDocument/2006/relationships/image" Target="../media/image38.emf"/><Relationship Id="rId30" Type="http://schemas.openxmlformats.org/officeDocument/2006/relationships/customXml" Target="../ink/ink54.xml"/><Relationship Id="rId35" Type="http://schemas.openxmlformats.org/officeDocument/2006/relationships/image" Target="../media/image4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0.xml"/><Relationship Id="rId4" Type="http://schemas.openxmlformats.org/officeDocument/2006/relationships/tags" Target="../tags/tag15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7" Type="http://schemas.openxmlformats.org/officeDocument/2006/relationships/image" Target="../media/image2.jpeg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3.xml"/><Relationship Id="rId4" Type="http://schemas.openxmlformats.org/officeDocument/2006/relationships/tags" Target="../tags/tag17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8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4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5" Type="http://schemas.openxmlformats.org/officeDocument/2006/relationships/tags" Target="../tags/tag197.xml"/><Relationship Id="rId4" Type="http://schemas.openxmlformats.org/officeDocument/2006/relationships/tags" Target="../tags/tag19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01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05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212.xml"/><Relationship Id="rId7" Type="http://schemas.openxmlformats.org/officeDocument/2006/relationships/image" Target="../media/image4.jpeg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4.xml"/><Relationship Id="rId4" Type="http://schemas.openxmlformats.org/officeDocument/2006/relationships/tags" Target="../tags/tag2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09800" y="1295400"/>
            <a:ext cx="4419600" cy="236219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Theory of Computation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990600" y="5781675"/>
            <a:ext cx="73914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Theory of Computation Peer Instruction Lecture Slides by 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6"/>
              </a:rPr>
              <a:t>Dr. Cynthia Lee, UCSD</a:t>
            </a: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 are licensed under a 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Creative Commons Attribution-</a:t>
            </a:r>
            <a:r>
              <a:rPr lang="en-US" sz="1400" dirty="0" err="1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NonCommercial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-</a:t>
            </a:r>
            <a:r>
              <a:rPr lang="en-US" sz="1400" dirty="0" err="1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ShareAlike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 3.0 </a:t>
            </a:r>
            <a:r>
              <a:rPr lang="en-US" sz="1400" dirty="0" err="1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Unported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 License</a:t>
            </a: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.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Based on a work at 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6"/>
              </a:rPr>
              <a:t>www.peerinstruction4cs.org</a:t>
            </a: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11" name="Picture 2" descr="Creative Commons License">
            <a:hlinkClick r:id="rId7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181" y="5334000"/>
            <a:ext cx="1270819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82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Prove that the class of </a:t>
            </a:r>
            <a:r>
              <a:rPr lang="en-US" sz="3600" dirty="0" smtClean="0">
                <a:solidFill>
                  <a:schemeClr val="accent5"/>
                </a:solidFill>
              </a:rPr>
              <a:t>Turing-recognizable </a:t>
            </a:r>
            <a:r>
              <a:rPr lang="en-US" sz="3600" dirty="0" smtClean="0"/>
              <a:t>languages is closed under </a:t>
            </a:r>
            <a:r>
              <a:rPr lang="en-US" sz="3600" dirty="0" smtClean="0">
                <a:solidFill>
                  <a:schemeClr val="accent5"/>
                </a:solidFill>
              </a:rPr>
              <a:t>Union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Given: Two Turing-recognizable languages A and B, and TMs that recognize them, M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and M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Want to Show: A TM M</a:t>
            </a:r>
            <a:r>
              <a:rPr lang="en-US" sz="2800" baseline="-25000" dirty="0" smtClean="0"/>
              <a:t>U</a:t>
            </a:r>
            <a:r>
              <a:rPr lang="en-US" sz="2800" dirty="0" smtClean="0"/>
              <a:t> that recognizes A U B.</a:t>
            </a:r>
          </a:p>
          <a:p>
            <a:r>
              <a:rPr lang="en-US" sz="2800" dirty="0" smtClean="0"/>
              <a:t>Construction:</a:t>
            </a:r>
          </a:p>
          <a:p>
            <a:pPr lvl="1"/>
            <a:r>
              <a:rPr lang="en-US" dirty="0" smtClean="0"/>
              <a:t>M</a:t>
            </a:r>
            <a:r>
              <a:rPr lang="en-US" baseline="-25000" dirty="0" smtClean="0"/>
              <a:t>U</a:t>
            </a:r>
            <a:r>
              <a:rPr lang="en-US" dirty="0" smtClean="0"/>
              <a:t>(w) =        //w is a string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Simulate running M</a:t>
            </a:r>
            <a:r>
              <a:rPr lang="en-US" baseline="-25000" dirty="0" smtClean="0"/>
              <a:t>A</a:t>
            </a:r>
            <a:r>
              <a:rPr lang="en-US" dirty="0" smtClean="0"/>
              <a:t>(w) </a:t>
            </a:r>
          </a:p>
          <a:p>
            <a:pPr lvl="3"/>
            <a:r>
              <a:rPr lang="en-US" dirty="0" smtClean="0"/>
              <a:t>If it accepts, accept. If it rejects, go to step 2: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Simulate running M</a:t>
            </a:r>
            <a:r>
              <a:rPr lang="en-US" baseline="-25000" dirty="0" smtClean="0"/>
              <a:t>B</a:t>
            </a:r>
            <a:r>
              <a:rPr lang="en-US" dirty="0" smtClean="0"/>
              <a:t>(w)</a:t>
            </a:r>
          </a:p>
          <a:p>
            <a:pPr lvl="3"/>
            <a:r>
              <a:rPr lang="en-US" dirty="0" smtClean="0"/>
              <a:t>If it accepts, accept. If it rejects, reject.</a:t>
            </a:r>
          </a:p>
          <a:p>
            <a:r>
              <a:rPr lang="en-US" sz="2800" dirty="0" smtClean="0"/>
              <a:t>Correctness:     //this is for you to debate!</a:t>
            </a:r>
          </a:p>
          <a:p>
            <a:r>
              <a:rPr lang="en-US" sz="2800" dirty="0" smtClean="0"/>
              <a:t>Conclusion: M</a:t>
            </a:r>
            <a:r>
              <a:rPr lang="en-US" sz="2800" baseline="-25000" dirty="0" smtClean="0"/>
              <a:t>U</a:t>
            </a:r>
            <a:r>
              <a:rPr lang="en-US" sz="2800" dirty="0" smtClean="0"/>
              <a:t> is a TM that recognizes AUB, therefore AUB is Turing-recognizable, and Turing-recognizable languages are closed under union. QED.</a:t>
            </a:r>
            <a:endParaRPr lang="en-US" sz="28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705600" y="3059668"/>
            <a:ext cx="1905000" cy="92333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proof is: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Correct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Incorrect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99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Prove that the class of </a:t>
            </a:r>
            <a:r>
              <a:rPr lang="en-US" sz="3600" dirty="0" smtClean="0">
                <a:solidFill>
                  <a:schemeClr val="accent5"/>
                </a:solidFill>
              </a:rPr>
              <a:t>Turing-recognizable </a:t>
            </a:r>
            <a:r>
              <a:rPr lang="en-US" sz="3600" dirty="0" smtClean="0"/>
              <a:t>languages is closed under </a:t>
            </a:r>
            <a:r>
              <a:rPr lang="en-US" sz="3600" dirty="0" smtClean="0">
                <a:solidFill>
                  <a:schemeClr val="accent5"/>
                </a:solidFill>
              </a:rPr>
              <a:t>Intersection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Given: Two Turing-recognizable languages A and B, and TMs that recognize them, M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and M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Want to Show: A TM M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that recognizes A intersect B.</a:t>
            </a:r>
          </a:p>
          <a:p>
            <a:r>
              <a:rPr lang="en-US" sz="2800" dirty="0" smtClean="0"/>
              <a:t>Construction:</a:t>
            </a:r>
          </a:p>
          <a:p>
            <a:pPr lvl="1"/>
            <a:r>
              <a:rPr lang="en-US" dirty="0" smtClean="0"/>
              <a:t>M</a:t>
            </a:r>
            <a:r>
              <a:rPr lang="en-US" baseline="-25000" dirty="0" smtClean="0"/>
              <a:t>I</a:t>
            </a:r>
            <a:r>
              <a:rPr lang="en-US" dirty="0" smtClean="0"/>
              <a:t>(w) =        //w is a string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 smtClean="0"/>
              <a:t>Simulate running M</a:t>
            </a:r>
            <a:r>
              <a:rPr lang="en-US" sz="2600" baseline="-25000" dirty="0" smtClean="0"/>
              <a:t>A</a:t>
            </a:r>
            <a:r>
              <a:rPr lang="en-US" sz="2600" dirty="0" smtClean="0"/>
              <a:t>(w) </a:t>
            </a:r>
          </a:p>
          <a:p>
            <a:pPr lvl="3"/>
            <a:r>
              <a:rPr lang="en-US" sz="1900" dirty="0" smtClean="0"/>
              <a:t>If it rejects, reject. If it accepts, go to step 2: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 smtClean="0"/>
              <a:t>Simulate running M</a:t>
            </a:r>
            <a:r>
              <a:rPr lang="en-US" sz="2600" baseline="-25000" dirty="0" smtClean="0"/>
              <a:t>B</a:t>
            </a:r>
            <a:r>
              <a:rPr lang="en-US" sz="2600" dirty="0" smtClean="0"/>
              <a:t>(w)</a:t>
            </a:r>
          </a:p>
          <a:p>
            <a:pPr lvl="3"/>
            <a:r>
              <a:rPr lang="en-US" sz="1900" dirty="0" smtClean="0"/>
              <a:t>If it accepts, accept. If it rejects, reject.</a:t>
            </a:r>
          </a:p>
          <a:p>
            <a:r>
              <a:rPr lang="en-US" sz="2800" dirty="0" smtClean="0"/>
              <a:t>Correctness:     //this is for you to debate!</a:t>
            </a:r>
          </a:p>
          <a:p>
            <a:r>
              <a:rPr lang="en-US" sz="2800" dirty="0" smtClean="0"/>
              <a:t>Conclusion: M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is a TM that recognizes A intersect B, therefore A intersect B is Turing-recognizable, and Turing-recognizable languages are closed under intersection. QED.</a:t>
            </a:r>
            <a:endParaRPr lang="en-US" sz="28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705600" y="3039070"/>
            <a:ext cx="1905000" cy="92333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proof is: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Correct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Incorrect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73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Prove that the class of </a:t>
            </a:r>
            <a:r>
              <a:rPr lang="en-US" sz="3600" dirty="0" smtClean="0">
                <a:solidFill>
                  <a:schemeClr val="accent5"/>
                </a:solidFill>
              </a:rPr>
              <a:t>Turing-decidable </a:t>
            </a:r>
            <a:r>
              <a:rPr lang="en-US" sz="3600" dirty="0" smtClean="0"/>
              <a:t>languages is closed under </a:t>
            </a:r>
            <a:r>
              <a:rPr lang="en-US" sz="3600" dirty="0" smtClean="0">
                <a:solidFill>
                  <a:schemeClr val="accent5"/>
                </a:solidFill>
              </a:rPr>
              <a:t>Intersection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Given: Two decidable languages A and B, and TMs that decide them, M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and M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Want to Show: A TM M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that decides A intersect B.</a:t>
            </a:r>
          </a:p>
          <a:p>
            <a:r>
              <a:rPr lang="en-US" sz="2800" dirty="0" smtClean="0"/>
              <a:t>Construction:</a:t>
            </a:r>
          </a:p>
          <a:p>
            <a:pPr lvl="1"/>
            <a:r>
              <a:rPr lang="en-US" dirty="0" smtClean="0"/>
              <a:t>M</a:t>
            </a:r>
            <a:r>
              <a:rPr lang="en-US" baseline="-25000" dirty="0" smtClean="0"/>
              <a:t>I</a:t>
            </a:r>
            <a:r>
              <a:rPr lang="en-US" dirty="0" smtClean="0"/>
              <a:t>(w) =        //w is a string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 smtClean="0"/>
              <a:t>Simulate running M</a:t>
            </a:r>
            <a:r>
              <a:rPr lang="en-US" sz="2600" baseline="-25000" dirty="0" smtClean="0"/>
              <a:t>A</a:t>
            </a:r>
            <a:r>
              <a:rPr lang="en-US" sz="2600" dirty="0" smtClean="0"/>
              <a:t>(w) </a:t>
            </a:r>
          </a:p>
          <a:p>
            <a:pPr lvl="3"/>
            <a:r>
              <a:rPr lang="en-US" sz="1900" dirty="0" smtClean="0"/>
              <a:t>If it rejects, reject. If it accepts, go to step 2: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 smtClean="0"/>
              <a:t>Simulate running M</a:t>
            </a:r>
            <a:r>
              <a:rPr lang="en-US" sz="2600" baseline="-25000" dirty="0" smtClean="0"/>
              <a:t>B</a:t>
            </a:r>
            <a:r>
              <a:rPr lang="en-US" sz="2600" dirty="0" smtClean="0"/>
              <a:t>(w)</a:t>
            </a:r>
          </a:p>
          <a:p>
            <a:pPr lvl="3"/>
            <a:r>
              <a:rPr lang="en-US" sz="1900" dirty="0" smtClean="0"/>
              <a:t>If it accepts, accept. If it rejects, reject.</a:t>
            </a:r>
          </a:p>
          <a:p>
            <a:r>
              <a:rPr lang="en-US" sz="2800" dirty="0" smtClean="0"/>
              <a:t>Correctness:     //this is for you to debate!</a:t>
            </a:r>
          </a:p>
          <a:p>
            <a:r>
              <a:rPr lang="en-US" sz="2800" dirty="0" smtClean="0"/>
              <a:t>Conclusion: M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is a TM that decides A intersect B, therefore A intersect B is decidable, and decidable languages are closed under intersection. QED.</a:t>
            </a:r>
            <a:endParaRPr lang="en-US" sz="28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705600" y="3039070"/>
            <a:ext cx="1905000" cy="92333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proof is: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Correct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Incorrect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9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Prove that the class of </a:t>
            </a:r>
            <a:r>
              <a:rPr lang="en-US" sz="3600" dirty="0" smtClean="0">
                <a:solidFill>
                  <a:schemeClr val="accent5"/>
                </a:solidFill>
              </a:rPr>
              <a:t>Turing-decidable </a:t>
            </a:r>
            <a:r>
              <a:rPr lang="en-US" sz="3600" dirty="0" smtClean="0"/>
              <a:t>languages is closed under </a:t>
            </a:r>
            <a:r>
              <a:rPr lang="en-US" sz="3600" dirty="0" smtClean="0">
                <a:solidFill>
                  <a:schemeClr val="accent5"/>
                </a:solidFill>
              </a:rPr>
              <a:t>Complement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Given: A decidable language A, and a TM that decides it, M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Want to Show: A TM M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 that decides the complement of A.</a:t>
            </a:r>
          </a:p>
          <a:p>
            <a:r>
              <a:rPr lang="en-US" sz="2800" dirty="0" smtClean="0"/>
              <a:t>Construction:</a:t>
            </a:r>
          </a:p>
          <a:p>
            <a:pPr lvl="1"/>
            <a:r>
              <a:rPr lang="en-US" dirty="0" smtClean="0"/>
              <a:t>M</a:t>
            </a:r>
            <a:r>
              <a:rPr lang="en-US" baseline="-25000" dirty="0" smtClean="0"/>
              <a:t>C</a:t>
            </a:r>
            <a:r>
              <a:rPr lang="en-US" dirty="0" smtClean="0"/>
              <a:t>(w) =        //w is a string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 smtClean="0"/>
              <a:t>Simulate running M</a:t>
            </a:r>
            <a:r>
              <a:rPr lang="en-US" sz="2600" baseline="-25000" dirty="0" smtClean="0"/>
              <a:t>A</a:t>
            </a:r>
            <a:r>
              <a:rPr lang="en-US" sz="2600" dirty="0" smtClean="0"/>
              <a:t>(w) </a:t>
            </a:r>
          </a:p>
          <a:p>
            <a:pPr lvl="3"/>
            <a:r>
              <a:rPr lang="en-US" sz="1900" dirty="0" smtClean="0"/>
              <a:t>If it accepts, reject. If it rejects, accept.</a:t>
            </a:r>
          </a:p>
          <a:p>
            <a:r>
              <a:rPr lang="en-US" sz="2800" dirty="0" smtClean="0"/>
              <a:t>Correctness:     //this is for you to debate!</a:t>
            </a:r>
          </a:p>
          <a:p>
            <a:r>
              <a:rPr lang="en-US" sz="2800" dirty="0" smtClean="0"/>
              <a:t>Conclusion: M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 is a TM that decides the complement of A, therefore the complement of A is decidable, and decidable languages are closed under complement. QED.</a:t>
            </a:r>
            <a:endParaRPr lang="en-US" sz="28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705600" y="3039070"/>
            <a:ext cx="1905000" cy="92333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proof is: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Correct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Incorrect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60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Prove that the class of </a:t>
            </a:r>
            <a:r>
              <a:rPr lang="en-US" sz="3600" dirty="0" smtClean="0">
                <a:solidFill>
                  <a:schemeClr val="accent5"/>
                </a:solidFill>
              </a:rPr>
              <a:t>Turing-recognizable </a:t>
            </a:r>
            <a:r>
              <a:rPr lang="en-US" sz="3600" dirty="0" smtClean="0"/>
              <a:t>languages is closed under </a:t>
            </a:r>
            <a:r>
              <a:rPr lang="en-US" sz="3600" dirty="0" smtClean="0">
                <a:solidFill>
                  <a:schemeClr val="accent5"/>
                </a:solidFill>
              </a:rPr>
              <a:t>Complement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Given: A Turing-recognizable language A, and a TM that recognizes it, M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Want to Show: A TM M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 that recognizes the complement of A.</a:t>
            </a:r>
          </a:p>
          <a:p>
            <a:r>
              <a:rPr lang="en-US" sz="2800" dirty="0" smtClean="0"/>
              <a:t>Construction:</a:t>
            </a:r>
          </a:p>
          <a:p>
            <a:pPr lvl="1"/>
            <a:r>
              <a:rPr lang="en-US" dirty="0" smtClean="0"/>
              <a:t>M</a:t>
            </a:r>
            <a:r>
              <a:rPr lang="en-US" baseline="-25000" dirty="0" smtClean="0"/>
              <a:t>C</a:t>
            </a:r>
            <a:r>
              <a:rPr lang="en-US" dirty="0" smtClean="0"/>
              <a:t>(w) =        //w is a string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 smtClean="0"/>
              <a:t>Simulate running M</a:t>
            </a:r>
            <a:r>
              <a:rPr lang="en-US" sz="2600" baseline="-25000" dirty="0" smtClean="0"/>
              <a:t>A</a:t>
            </a:r>
            <a:r>
              <a:rPr lang="en-US" sz="2600" dirty="0" smtClean="0"/>
              <a:t>(w) </a:t>
            </a:r>
          </a:p>
          <a:p>
            <a:pPr lvl="3"/>
            <a:r>
              <a:rPr lang="en-US" sz="1900" dirty="0" smtClean="0"/>
              <a:t>If it accepts, reject. If it rejects, accept.</a:t>
            </a:r>
          </a:p>
          <a:p>
            <a:r>
              <a:rPr lang="en-US" sz="2800" dirty="0" smtClean="0"/>
              <a:t>Correctness:     //this is for you to debate!</a:t>
            </a:r>
          </a:p>
          <a:p>
            <a:r>
              <a:rPr lang="en-US" sz="2800" dirty="0" smtClean="0"/>
              <a:t>Conclusion: M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 is a TM that recognizes the complement of A, therefore the complement of A is Turing-recognizable, and Turing-recognizable languages are closed under complement. QED.</a:t>
            </a:r>
            <a:endParaRPr lang="en-US" sz="28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705600" y="3039070"/>
            <a:ext cx="1905000" cy="92333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proof is: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Correct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Incorrect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92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Co-Turing-Recognizable Languages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Our current classes of </a:t>
            </a:r>
            <a:r>
              <a:rPr lang="en-US" sz="2800" dirty="0" err="1" smtClean="0"/>
              <a:t>langauges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Regular</a:t>
            </a:r>
          </a:p>
          <a:p>
            <a:pPr lvl="1"/>
            <a:r>
              <a:rPr lang="en-US" sz="2400" dirty="0" smtClean="0"/>
              <a:t>Context-free</a:t>
            </a:r>
          </a:p>
          <a:p>
            <a:pPr lvl="1"/>
            <a:r>
              <a:rPr lang="en-US" sz="2400" dirty="0" smtClean="0"/>
              <a:t>Turing-decidable (AKA just “decidable”)</a:t>
            </a:r>
          </a:p>
          <a:p>
            <a:pPr lvl="1"/>
            <a:r>
              <a:rPr lang="en-US" sz="2400" dirty="0" smtClean="0"/>
              <a:t>Turing-recognizable (or </a:t>
            </a:r>
            <a:r>
              <a:rPr lang="en-US" sz="2400" dirty="0" err="1" smtClean="0"/>
              <a:t>r.e</a:t>
            </a:r>
            <a:r>
              <a:rPr lang="en-US" sz="2400" dirty="0" smtClean="0"/>
              <a:t>.)</a:t>
            </a:r>
          </a:p>
          <a:p>
            <a:pPr lvl="1"/>
            <a:r>
              <a:rPr lang="en-US" sz="2400" dirty="0" smtClean="0"/>
              <a:t>co-Turing-recognizable (or co-</a:t>
            </a:r>
            <a:r>
              <a:rPr lang="en-US" sz="2400" dirty="0" err="1" smtClean="0"/>
              <a:t>r.e</a:t>
            </a:r>
            <a:r>
              <a:rPr lang="en-US" sz="2400" dirty="0" smtClean="0"/>
              <a:t>.)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chemeClr val="accent5"/>
                </a:solidFill>
              </a:rPr>
              <a:t>We now have the new class “co-Turing-recognizable” (or “co-</a:t>
            </a:r>
            <a:r>
              <a:rPr lang="en-US" sz="2800" dirty="0" err="1" smtClean="0">
                <a:solidFill>
                  <a:schemeClr val="accent5"/>
                </a:solidFill>
              </a:rPr>
              <a:t>r.e</a:t>
            </a:r>
            <a:r>
              <a:rPr lang="en-US" sz="2800" dirty="0" smtClean="0">
                <a:solidFill>
                  <a:schemeClr val="accent5"/>
                </a:solidFill>
              </a:rPr>
              <a:t>.” for short)</a:t>
            </a:r>
            <a:endParaRPr lang="en-US" sz="2800" dirty="0">
              <a:solidFill>
                <a:schemeClr val="accent5"/>
              </a:solidFill>
            </a:endParaRPr>
          </a:p>
          <a:p>
            <a:pPr lvl="1"/>
            <a:r>
              <a:rPr lang="en-US" sz="2400" dirty="0" smtClean="0">
                <a:solidFill>
                  <a:schemeClr val="accent5"/>
                </a:solidFill>
              </a:rPr>
              <a:t>Language A is co-</a:t>
            </a:r>
            <a:r>
              <a:rPr lang="en-US" sz="2400" dirty="0" err="1" smtClean="0">
                <a:solidFill>
                  <a:schemeClr val="accent5"/>
                </a:solidFill>
              </a:rPr>
              <a:t>r.e</a:t>
            </a:r>
            <a:r>
              <a:rPr lang="en-US" sz="2400" dirty="0" smtClean="0">
                <a:solidFill>
                  <a:schemeClr val="accent5"/>
                </a:solidFill>
              </a:rPr>
              <a:t>. if the complement of A is </a:t>
            </a:r>
            <a:r>
              <a:rPr lang="en-US" sz="2400" dirty="0" err="1" smtClean="0">
                <a:solidFill>
                  <a:schemeClr val="accent5"/>
                </a:solidFill>
              </a:rPr>
              <a:t>r.e</a:t>
            </a:r>
            <a:r>
              <a:rPr lang="en-US" sz="2400" dirty="0" smtClean="0">
                <a:solidFill>
                  <a:schemeClr val="accent5"/>
                </a:solidFill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53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Cardinality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Infinity and Infinities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To infinity, and </a:t>
            </a:r>
            <a:r>
              <a:rPr lang="en-US" i="1" dirty="0" smtClean="0"/>
              <a:t>beyond</a:t>
            </a:r>
            <a:r>
              <a:rPr lang="en-US" dirty="0" smtClean="0"/>
              <a:t>! (really)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56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Set Theory and Sizes of Sets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6096000" cy="5105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How can we say that two sets are the same size?</a:t>
            </a:r>
          </a:p>
          <a:p>
            <a:r>
              <a:rPr lang="en-US" sz="2400" dirty="0" smtClean="0"/>
              <a:t>Easy for finite sets--what about infinite sets?</a:t>
            </a:r>
          </a:p>
          <a:p>
            <a:r>
              <a:rPr lang="en-US" sz="2400" dirty="0" smtClean="0"/>
              <a:t>Georg Cantor (1845-1918), who invented </a:t>
            </a:r>
            <a:r>
              <a:rPr lang="en-US" sz="2400" i="1" dirty="0" smtClean="0"/>
              <a:t>Set Theory</a:t>
            </a:r>
            <a:r>
              <a:rPr lang="en-US" sz="2400" dirty="0" smtClean="0"/>
              <a:t>, proposed a way of comparing the sizes of two sets that does not involve counting how many things are in each</a:t>
            </a:r>
          </a:p>
          <a:p>
            <a:pPr lvl="1"/>
            <a:r>
              <a:rPr lang="en-US" sz="2000" dirty="0" smtClean="0"/>
              <a:t>Works for both finite and infinite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SET SIZE EQUALITY:</a:t>
            </a:r>
          </a:p>
          <a:p>
            <a:pPr lvl="1"/>
            <a:r>
              <a:rPr lang="en-US" sz="2000" dirty="0" smtClean="0"/>
              <a:t>Two sets are the same size if there is a </a:t>
            </a:r>
            <a:r>
              <a:rPr lang="en-US" sz="2000" dirty="0" err="1" smtClean="0"/>
              <a:t>bijective</a:t>
            </a:r>
            <a:r>
              <a:rPr lang="en-US" sz="2000" dirty="0" smtClean="0"/>
              <a:t> (one-to-one </a:t>
            </a:r>
            <a:r>
              <a:rPr lang="en-US" sz="2000" i="1" dirty="0" smtClean="0"/>
              <a:t>and </a:t>
            </a:r>
            <a:r>
              <a:rPr lang="en-US" sz="2000" dirty="0" smtClean="0"/>
              <a:t>onto) function mapping from one to the other</a:t>
            </a:r>
          </a:p>
          <a:p>
            <a:pPr lvl="1"/>
            <a:r>
              <a:rPr lang="en-US" sz="2000" dirty="0" smtClean="0"/>
              <a:t>Intuition: neither set has any element “left over” in the mapping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074" name="Picture 2" descr="http://upload.wikimedia.org/wikipedia/commons/1/17/Georg_Cantor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43000"/>
            <a:ext cx="2114550" cy="310515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133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One-to-one and Onto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5105400"/>
            <a:ext cx="7467600" cy="132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 smtClean="0"/>
              <a:t>f </a:t>
            </a:r>
            <a:r>
              <a:rPr lang="en-US" sz="2800" dirty="0" smtClean="0"/>
              <a:t>is one-to-one but NOT onto.</a:t>
            </a:r>
          </a:p>
          <a:p>
            <a:r>
              <a:rPr lang="en-US" sz="2800" dirty="0" smtClean="0"/>
              <a:t>Does this prove that |N| ≠ |N|?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Draw a function that is onto but not one-to-one.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18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Ink 15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2093520" y="1374840"/>
              <a:ext cx="1525680" cy="28720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079843" y="1371240"/>
                <a:ext cx="1554113" cy="28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7" name="Ink 16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2539200" y="1621080"/>
              <a:ext cx="333360" cy="222588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526600" y="1615680"/>
                <a:ext cx="349920" cy="22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8" name="Ink 17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1579440" y="1301400"/>
              <a:ext cx="629280" cy="5320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569000" y="1289520"/>
                <a:ext cx="645120" cy="55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1" name="Ink 30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5907360" y="1693800"/>
              <a:ext cx="352080" cy="392652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894400" y="1682640"/>
                <a:ext cx="371160" cy="395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2" name="Ink 41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2893440" y="1803960"/>
              <a:ext cx="3076200" cy="18864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889840" y="1792103"/>
                <a:ext cx="3092760" cy="2130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0" name="Ink 49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2869680" y="2644200"/>
              <a:ext cx="3085920" cy="820800"/>
            </p14:xfrm>
          </p:contentPart>
        </mc:Choice>
        <mc:Fallback xmlns="">
          <p:pic>
            <p:nvPicPr>
              <p:cNvPr id="50" name="Ink 49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858880" y="2633400"/>
                <a:ext cx="3109680" cy="84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52" name="Ink 51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2895240" y="2241720"/>
              <a:ext cx="3094920" cy="501840"/>
            </p14:xfrm>
          </p:contentPart>
        </mc:Choice>
        <mc:Fallback xmlns="">
          <p:pic>
            <p:nvPicPr>
              <p:cNvPr id="52" name="Ink 51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889120" y="2230920"/>
                <a:ext cx="3114360" cy="52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54" name="Ink 53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2847000" y="3146040"/>
              <a:ext cx="3108240" cy="117972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836560" y="3134880"/>
                <a:ext cx="3132360" cy="120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60" name="Ink 59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5545920" y="1199160"/>
              <a:ext cx="407520" cy="458640"/>
            </p14:xfrm>
          </p:contentPart>
        </mc:Choice>
        <mc:Fallback xmlns="">
          <p:pic>
            <p:nvPicPr>
              <p:cNvPr id="60" name="Ink 59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537640" y="1185480"/>
                <a:ext cx="429120" cy="48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61" name="Ink 60"/>
              <p14:cNvContentPartPr/>
              <p14:nvPr>
                <p:custDataLst>
                  <p:tags r:id="rId13"/>
                </p:custDataLst>
              </p14:nvPr>
            </p14:nvContentPartPr>
            <p14:xfrm>
              <a:off x="5496600" y="1376640"/>
              <a:ext cx="1742400" cy="4795560"/>
            </p14:xfrm>
          </p:contentPart>
        </mc:Choice>
        <mc:Fallback xmlns="">
          <p:pic>
            <p:nvPicPr>
              <p:cNvPr id="61" name="Ink 60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483643" y="1365480"/>
                <a:ext cx="1769394" cy="482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5361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One-to-one and Onto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114800"/>
            <a:ext cx="8229600" cy="201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i="1" dirty="0" smtClean="0"/>
              <a:t>f </a:t>
            </a:r>
            <a:r>
              <a:rPr lang="en-US" sz="3600" dirty="0" smtClean="0"/>
              <a:t>is: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One-to-One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Onto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Correspondence (both (a) and (b))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19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Ink 15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2391864" y="1471368"/>
              <a:ext cx="1525680" cy="28720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377824" y="1467768"/>
                <a:ext cx="1554480" cy="28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8" name="Ink 17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1877784" y="1397928"/>
              <a:ext cx="629280" cy="5320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867344" y="1386048"/>
                <a:ext cx="645120" cy="55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9" name="Ink 18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3212664" y="1740648"/>
              <a:ext cx="3045240" cy="20664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204024" y="1728408"/>
                <a:ext cx="306684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2" name="Ink 21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2837544" y="1717608"/>
              <a:ext cx="333360" cy="22258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824944" y="1712208"/>
                <a:ext cx="349920" cy="22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0" name="Ink 29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3173784" y="2206848"/>
              <a:ext cx="3074400" cy="16308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164064" y="2194608"/>
                <a:ext cx="309672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2" name="Ink 31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3173424" y="2692488"/>
              <a:ext cx="3144600" cy="17712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164424" y="2679888"/>
                <a:ext cx="316656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3" name="Ink 32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3131664" y="3061848"/>
              <a:ext cx="3123720" cy="1238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124464" y="3048888"/>
                <a:ext cx="314388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1" name="Ink 10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6322704" y="1641648"/>
              <a:ext cx="1320120" cy="22867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311904" y="1631208"/>
                <a:ext cx="1339920" cy="231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42" name="Ink 41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5744904" y="1159248"/>
              <a:ext cx="2030040" cy="348444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731224" y="1148808"/>
                <a:ext cx="2058120" cy="350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8" name="Ink 47"/>
              <p14:cNvContentPartPr/>
              <p14:nvPr>
                <p:custDataLst>
                  <p:tags r:id="rId13"/>
                </p:custDataLst>
              </p14:nvPr>
            </p14:nvContentPartPr>
            <p14:xfrm>
              <a:off x="7450224" y="1031448"/>
              <a:ext cx="275400" cy="35712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439424" y="1017408"/>
                <a:ext cx="290520" cy="38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648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Infinite Loops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“Are We there YET?”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Flashback from CSE 8A/B: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07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One-to-one and Onto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114800"/>
            <a:ext cx="8229600" cy="201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i="1" dirty="0" smtClean="0"/>
              <a:t>f </a:t>
            </a:r>
            <a:r>
              <a:rPr lang="en-US" sz="3600" dirty="0" smtClean="0"/>
              <a:t>is: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One-to-One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Onto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Correspondence (both (a) and (b))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20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Ink 15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2391864" y="1471368"/>
              <a:ext cx="1525680" cy="28720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77824" y="1467768"/>
                <a:ext cx="1554480" cy="28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8" name="Ink 17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1877784" y="1397928"/>
              <a:ext cx="629280" cy="5320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867344" y="1386048"/>
                <a:ext cx="645120" cy="55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9" name="Ink 18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3212664" y="1740648"/>
              <a:ext cx="3045240" cy="20664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04024" y="1728408"/>
                <a:ext cx="306684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2" name="Ink 21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2837544" y="1717608"/>
              <a:ext cx="333360" cy="22258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824944" y="1712208"/>
                <a:ext cx="349920" cy="22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0" name="Ink 29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3173784" y="2206848"/>
              <a:ext cx="3074400" cy="16308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164064" y="2194608"/>
                <a:ext cx="309672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2" name="Ink 31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3173424" y="2692488"/>
              <a:ext cx="3144600" cy="17712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164424" y="2679888"/>
                <a:ext cx="316656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3" name="Ink 32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3131664" y="3061848"/>
              <a:ext cx="3123720" cy="1238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124464" y="3048888"/>
                <a:ext cx="314388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2" name="Ink 41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5744904" y="1159248"/>
              <a:ext cx="2030040" cy="348444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731224" y="1148808"/>
                <a:ext cx="2058120" cy="350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0" name="Ink 9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7562184" y="970248"/>
              <a:ext cx="386640" cy="4662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548144" y="960168"/>
                <a:ext cx="405000" cy="48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4" name="Ink 23"/>
              <p14:cNvContentPartPr/>
              <p14:nvPr>
                <p:custDataLst>
                  <p:tags r:id="rId13"/>
                </p:custDataLst>
              </p14:nvPr>
            </p14:nvContentPartPr>
            <p14:xfrm>
              <a:off x="6429984" y="1652808"/>
              <a:ext cx="310680" cy="2840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418464" y="1639848"/>
                <a:ext cx="326160" cy="31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5" name="Ink 24"/>
              <p14:cNvContentPartPr/>
              <p14:nvPr>
                <p:custDataLst>
                  <p:tags r:id="rId14"/>
                </p:custDataLst>
              </p14:nvPr>
            </p14:nvContentPartPr>
            <p14:xfrm>
              <a:off x="6379944" y="2113248"/>
              <a:ext cx="274680" cy="23040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366264" y="2100648"/>
                <a:ext cx="298440" cy="2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6" name="Ink 25"/>
              <p14:cNvContentPartPr/>
              <p14:nvPr>
                <p:custDataLst>
                  <p:tags r:id="rId15"/>
                </p:custDataLst>
              </p14:nvPr>
            </p14:nvContentPartPr>
            <p14:xfrm>
              <a:off x="6546984" y="2136288"/>
              <a:ext cx="63720" cy="3589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542664" y="2124408"/>
                <a:ext cx="74160" cy="38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7" name="Ink 26"/>
              <p14:cNvContentPartPr/>
              <p14:nvPr>
                <p:custDataLst>
                  <p:tags r:id="rId16"/>
                </p:custDataLst>
              </p14:nvPr>
            </p14:nvContentPartPr>
            <p14:xfrm>
              <a:off x="6441144" y="2628408"/>
              <a:ext cx="218160" cy="28800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427464" y="2615808"/>
                <a:ext cx="245520" cy="31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8" name="Ink 27"/>
              <p14:cNvContentPartPr/>
              <p14:nvPr>
                <p:custDataLst>
                  <p:tags r:id="rId17"/>
                </p:custDataLst>
              </p14:nvPr>
            </p14:nvContentPartPr>
            <p14:xfrm>
              <a:off x="6393624" y="3043488"/>
              <a:ext cx="232920" cy="37188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381024" y="3030888"/>
                <a:ext cx="258480" cy="39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9" name="Ink 28"/>
              <p14:cNvContentPartPr/>
              <p14:nvPr>
                <p:custDataLst>
                  <p:tags r:id="rId18"/>
                </p:custDataLst>
              </p14:nvPr>
            </p14:nvContentPartPr>
            <p14:xfrm>
              <a:off x="6543384" y="3581688"/>
              <a:ext cx="102960" cy="46044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530784" y="3569448"/>
                <a:ext cx="128520" cy="48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9766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gets even weirder:</a:t>
            </a:r>
            <a:br>
              <a:rPr lang="en-US" dirty="0" smtClean="0"/>
            </a:br>
            <a:r>
              <a:rPr lang="en-US" dirty="0" smtClean="0"/>
              <a:t>Rational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32684021"/>
              </p:ext>
            </p:extLst>
          </p:nvPr>
        </p:nvGraphicFramePr>
        <p:xfrm>
          <a:off x="1524000" y="3119120"/>
          <a:ext cx="6095999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Q </a:t>
            </a:r>
            <a:r>
              <a:rPr lang="en-US" dirty="0" smtClean="0"/>
              <a:t>= {m/n | </a:t>
            </a:r>
            <a:r>
              <a:rPr lang="en-US" dirty="0" err="1" smtClean="0"/>
              <a:t>m,n</a:t>
            </a:r>
            <a:r>
              <a:rPr lang="en-US" dirty="0" smtClean="0"/>
              <a:t> are in 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6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Sizes of Infinite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number of Natural Numbers is equal to the number of positive Even Numbers, even though one is a proper subset of the other!</a:t>
            </a:r>
          </a:p>
          <a:p>
            <a:pPr lvl="1"/>
            <a:r>
              <a:rPr lang="en-US" dirty="0"/>
              <a:t>|</a:t>
            </a:r>
            <a:r>
              <a:rPr lang="en-US" i="1" dirty="0"/>
              <a:t>N</a:t>
            </a:r>
            <a:r>
              <a:rPr lang="en-US" dirty="0"/>
              <a:t>| = |</a:t>
            </a:r>
            <a:r>
              <a:rPr lang="en-US" i="1" dirty="0" smtClean="0"/>
              <a:t>E+</a:t>
            </a:r>
            <a:r>
              <a:rPr lang="en-US" dirty="0" smtClean="0"/>
              <a:t>|, </a:t>
            </a:r>
            <a:r>
              <a:rPr lang="en-US" dirty="0">
                <a:solidFill>
                  <a:schemeClr val="accent1"/>
                </a:solidFill>
              </a:rPr>
              <a:t>not</a:t>
            </a:r>
            <a:r>
              <a:rPr lang="en-US" dirty="0"/>
              <a:t> |</a:t>
            </a:r>
            <a:r>
              <a:rPr lang="en-US" i="1" dirty="0"/>
              <a:t>N</a:t>
            </a:r>
            <a:r>
              <a:rPr lang="en-US" dirty="0"/>
              <a:t>| = </a:t>
            </a:r>
            <a:r>
              <a:rPr lang="en-US" dirty="0" smtClean="0"/>
              <a:t>2|</a:t>
            </a:r>
            <a:r>
              <a:rPr lang="en-US" i="1" dirty="0" smtClean="0"/>
              <a:t>E+</a:t>
            </a:r>
            <a:r>
              <a:rPr lang="en-US" dirty="0" smtClean="0"/>
              <a:t>| </a:t>
            </a:r>
            <a:endParaRPr lang="en-US" dirty="0"/>
          </a:p>
          <a:p>
            <a:r>
              <a:rPr lang="en-US" dirty="0" smtClean="0"/>
              <a:t>The number of Rational Numbers is equal to the number of Natural Numbers</a:t>
            </a:r>
          </a:p>
          <a:p>
            <a:pPr lvl="1"/>
            <a:r>
              <a:rPr lang="en-US" dirty="0" smtClean="0"/>
              <a:t>|</a:t>
            </a:r>
            <a:r>
              <a:rPr lang="en-US" i="1" dirty="0" smtClean="0"/>
              <a:t>N</a:t>
            </a:r>
            <a:r>
              <a:rPr lang="en-US" dirty="0" smtClean="0"/>
              <a:t>| = |</a:t>
            </a:r>
            <a:r>
              <a:rPr lang="en-US" i="1" dirty="0" smtClean="0"/>
              <a:t>Q</a:t>
            </a:r>
            <a:r>
              <a:rPr lang="en-US" dirty="0" smtClean="0"/>
              <a:t>|, </a:t>
            </a:r>
            <a:r>
              <a:rPr lang="en-US" dirty="0" smtClean="0">
                <a:solidFill>
                  <a:schemeClr val="accent1"/>
                </a:solidFill>
              </a:rPr>
              <a:t>not</a:t>
            </a:r>
            <a:r>
              <a:rPr lang="en-US" dirty="0" smtClean="0"/>
              <a:t> |</a:t>
            </a:r>
            <a:r>
              <a:rPr lang="en-US" i="1" dirty="0"/>
              <a:t>Q</a:t>
            </a:r>
            <a:r>
              <a:rPr lang="en-US" dirty="0" smtClean="0"/>
              <a:t>| ≈ |</a:t>
            </a:r>
            <a:r>
              <a:rPr lang="en-US" i="1" dirty="0" smtClean="0"/>
              <a:t>N</a:t>
            </a:r>
            <a:r>
              <a:rPr lang="en-US" dirty="0" smtClean="0"/>
              <a:t>|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But it gets </a:t>
            </a:r>
            <a:r>
              <a:rPr lang="en-US" i="1" dirty="0" smtClean="0">
                <a:solidFill>
                  <a:schemeClr val="accent1"/>
                </a:solidFill>
              </a:rPr>
              <a:t>even weirder </a:t>
            </a:r>
            <a:r>
              <a:rPr lang="en-US" dirty="0" smtClean="0"/>
              <a:t>than that</a:t>
            </a:r>
            <a:r>
              <a:rPr lang="en-US" i="1" dirty="0" smtClean="0"/>
              <a:t>:</a:t>
            </a:r>
            <a:endParaRPr lang="en-US" dirty="0" smtClean="0"/>
          </a:p>
          <a:p>
            <a:r>
              <a:rPr lang="en-US" dirty="0" smtClean="0">
                <a:solidFill>
                  <a:schemeClr val="accent5"/>
                </a:solidFill>
              </a:rPr>
              <a:t>It might seem like Cantor’s definition of “same size” for sets is so overly broad, that </a:t>
            </a:r>
            <a:r>
              <a:rPr lang="en-US" i="1" dirty="0" smtClean="0">
                <a:solidFill>
                  <a:schemeClr val="accent5"/>
                </a:solidFill>
              </a:rPr>
              <a:t>any </a:t>
            </a:r>
            <a:r>
              <a:rPr lang="en-US" dirty="0" smtClean="0">
                <a:solidFill>
                  <a:schemeClr val="accent5"/>
                </a:solidFill>
              </a:rPr>
              <a:t>two sets of infinite size could be proven to be the “same size”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Not so!!!!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50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 |R| != |N|</a:t>
            </a:r>
            <a:br>
              <a:rPr lang="en-US" dirty="0" smtClean="0"/>
            </a:br>
            <a:r>
              <a:rPr lang="en-US" sz="3100" dirty="0" smtClean="0"/>
              <a:t>Proof by contradiction: Assume |R| = |N|, so a correspondence </a:t>
            </a:r>
            <a:r>
              <a:rPr lang="en-US" sz="3100" i="1" dirty="0" smtClean="0"/>
              <a:t>f</a:t>
            </a:r>
            <a:r>
              <a:rPr lang="en-US" sz="3100" dirty="0" smtClean="0"/>
              <a:t> exists between N and 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05001"/>
            <a:ext cx="8229600" cy="22097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81000" y="1905001"/>
            <a:ext cx="8229600" cy="2209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Want to show: </a:t>
            </a:r>
            <a:r>
              <a:rPr lang="en-US" sz="3200" i="1" dirty="0" smtClean="0"/>
              <a:t>no matter how f is designed (we don’t know how it is designed so we can’t assume anything about that), it cannot work correctly</a:t>
            </a:r>
            <a:r>
              <a:rPr lang="en-US" sz="3200" dirty="0" smtClean="0"/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accent5"/>
                </a:solidFill>
              </a:rPr>
              <a:t>Specifically, we will show a number z in R that can </a:t>
            </a:r>
            <a:r>
              <a:rPr lang="en-US" sz="3200" i="1" dirty="0" smtClean="0">
                <a:solidFill>
                  <a:schemeClr val="accent5"/>
                </a:solidFill>
              </a:rPr>
              <a:t>never </a:t>
            </a:r>
            <a:r>
              <a:rPr lang="en-US" sz="3200" dirty="0" smtClean="0">
                <a:solidFill>
                  <a:schemeClr val="accent5"/>
                </a:solidFill>
              </a:rPr>
              <a:t>be </a:t>
            </a:r>
            <a:r>
              <a:rPr lang="en-US" sz="3200" i="1" dirty="0" smtClean="0">
                <a:solidFill>
                  <a:schemeClr val="accent5"/>
                </a:solidFill>
              </a:rPr>
              <a:t>f</a:t>
            </a:r>
            <a:r>
              <a:rPr lang="en-US" sz="3200" dirty="0" smtClean="0">
                <a:solidFill>
                  <a:schemeClr val="accent5"/>
                </a:solidFill>
              </a:rPr>
              <a:t>(n) for any </a:t>
            </a:r>
            <a:r>
              <a:rPr lang="en-US" sz="3200" dirty="0">
                <a:solidFill>
                  <a:schemeClr val="accent5"/>
                </a:solidFill>
              </a:rPr>
              <a:t>n</a:t>
            </a:r>
            <a:r>
              <a:rPr lang="en-US" sz="3200" dirty="0" smtClean="0">
                <a:solidFill>
                  <a:schemeClr val="accent5"/>
                </a:solidFill>
              </a:rPr>
              <a:t>, no matter how </a:t>
            </a:r>
            <a:r>
              <a:rPr lang="en-US" sz="3200" i="1" dirty="0" smtClean="0">
                <a:solidFill>
                  <a:schemeClr val="accent5"/>
                </a:solidFill>
              </a:rPr>
              <a:t>f</a:t>
            </a:r>
            <a:r>
              <a:rPr lang="en-US" sz="3200" dirty="0" smtClean="0">
                <a:solidFill>
                  <a:schemeClr val="accent5"/>
                </a:solidFill>
              </a:rPr>
              <a:t> is designed.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Therefore </a:t>
            </a:r>
            <a:r>
              <a:rPr lang="en-US" sz="3200" i="1" dirty="0" smtClean="0">
                <a:solidFill>
                  <a:schemeClr val="accent1"/>
                </a:solidFill>
              </a:rPr>
              <a:t>f</a:t>
            </a:r>
            <a:r>
              <a:rPr lang="en-US" sz="3200" dirty="0" smtClean="0">
                <a:solidFill>
                  <a:schemeClr val="accent1"/>
                </a:solidFill>
              </a:rPr>
              <a:t> is not onto</a:t>
            </a:r>
            <a:r>
              <a:rPr lang="en-US" sz="3200" dirty="0" smtClean="0"/>
              <a:t>, a contradiction.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Ink 18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3028680" y="4045920"/>
              <a:ext cx="3866040" cy="287208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015000" y="4042320"/>
                <a:ext cx="3892680" cy="28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0" name="Ink 19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2514600" y="3972480"/>
              <a:ext cx="629280" cy="53208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504160" y="3960600"/>
                <a:ext cx="645120" cy="55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Ink 30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7111824" y="4454736"/>
              <a:ext cx="0" cy="576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0" y="0"/>
                <a:ext cx="0" cy="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3" name="Ink 32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7054224" y="4108416"/>
              <a:ext cx="335160" cy="263628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041624" y="4095096"/>
                <a:ext cx="360720" cy="266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5" name="Ink 34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6381720" y="3733800"/>
              <a:ext cx="2030040" cy="348444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368040" y="3723360"/>
                <a:ext cx="2058120" cy="350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6" name="Ink 35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3810600" y="4781400"/>
              <a:ext cx="3074400" cy="163080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800881" y="4769160"/>
                <a:ext cx="3096357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7" name="Ink 36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3810240" y="5267040"/>
              <a:ext cx="3144600" cy="17712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801240" y="5254440"/>
                <a:ext cx="316656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2" name="Ink 41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3474360" y="4292160"/>
              <a:ext cx="333360" cy="222588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461760" y="4286760"/>
                <a:ext cx="349920" cy="22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2" name="Ink 61"/>
              <p14:cNvContentPartPr/>
              <p14:nvPr>
                <p:custDataLst>
                  <p:tags r:id="rId13"/>
                </p:custDataLst>
              </p14:nvPr>
            </p14:nvContentPartPr>
            <p14:xfrm>
              <a:off x="3846984" y="5769456"/>
              <a:ext cx="3069000" cy="509040"/>
            </p14:xfrm>
          </p:contentPart>
        </mc:Choice>
        <mc:Fallback xmlns="">
          <p:pic>
            <p:nvPicPr>
              <p:cNvPr id="62" name="Ink 61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844104" y="5758296"/>
                <a:ext cx="3085560" cy="53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64" name="Ink 63"/>
              <p14:cNvContentPartPr/>
              <p14:nvPr>
                <p:custDataLst>
                  <p:tags r:id="rId14"/>
                </p:custDataLst>
              </p14:nvPr>
            </p14:nvContentPartPr>
            <p14:xfrm>
              <a:off x="6884304" y="5555616"/>
              <a:ext cx="681120" cy="443160"/>
            </p14:xfrm>
          </p:contentPart>
        </mc:Choice>
        <mc:Fallback xmlns="">
          <p:pic>
            <p:nvPicPr>
              <p:cNvPr id="64" name="Ink 6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870984" y="5542656"/>
                <a:ext cx="708480" cy="4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67" name="Ink 66"/>
              <p14:cNvContentPartPr/>
              <p14:nvPr>
                <p:custDataLst>
                  <p:tags r:id="rId15"/>
                </p:custDataLst>
              </p14:nvPr>
            </p14:nvContentPartPr>
            <p14:xfrm>
              <a:off x="8286504" y="3805296"/>
              <a:ext cx="300600" cy="419040"/>
            </p14:xfrm>
          </p:contentPart>
        </mc:Choice>
        <mc:Fallback xmlns="">
          <p:pic>
            <p:nvPicPr>
              <p:cNvPr id="67" name="Ink 66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272824" y="3791256"/>
                <a:ext cx="329040" cy="44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68" name="Ink 67"/>
              <p14:cNvContentPartPr/>
              <p14:nvPr>
                <p:custDataLst>
                  <p:tags r:id="rId16"/>
                </p:custDataLst>
              </p14:nvPr>
            </p14:nvContentPartPr>
            <p14:xfrm>
              <a:off x="7527624" y="4757136"/>
              <a:ext cx="1378080" cy="1267560"/>
            </p14:xfrm>
          </p:contentPart>
        </mc:Choice>
        <mc:Fallback xmlns="">
          <p:pic>
            <p:nvPicPr>
              <p:cNvPr id="68" name="Ink 67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513584" y="4743096"/>
                <a:ext cx="1406160" cy="129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4045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 |R| != |N|</a:t>
            </a:r>
            <a:br>
              <a:rPr lang="en-US" dirty="0" smtClean="0"/>
            </a:br>
            <a:r>
              <a:rPr lang="en-US" sz="3100" dirty="0" smtClean="0"/>
              <a:t>Proof by contradiction: Assume a correspondence </a:t>
            </a:r>
            <a:r>
              <a:rPr lang="en-US" sz="3100" i="1" dirty="0" smtClean="0"/>
              <a:t>f</a:t>
            </a:r>
            <a:r>
              <a:rPr lang="en-US" sz="3100" dirty="0" smtClean="0"/>
              <a:t> exists between N and 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05001"/>
            <a:ext cx="8229600" cy="22097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15368929"/>
              </p:ext>
            </p:extLst>
          </p:nvPr>
        </p:nvGraphicFramePr>
        <p:xfrm>
          <a:off x="1066800" y="4079486"/>
          <a:ext cx="3048000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58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</a:t>
                      </a:r>
                      <a:r>
                        <a:rPr lang="en-US" i="0" dirty="0" smtClean="0"/>
                        <a:t>(n)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.100000…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.333333…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.314159…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09600" y="1905001"/>
            <a:ext cx="7924800" cy="1676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We construct z as follows: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noProof="0" dirty="0" smtClean="0"/>
              <a:t>z’s </a:t>
            </a:r>
            <a:r>
              <a:rPr lang="en-US" sz="4000" dirty="0"/>
              <a:t>n</a:t>
            </a:r>
            <a:r>
              <a:rPr lang="en-US" sz="4000" baseline="30000" dirty="0"/>
              <a:t>th </a:t>
            </a:r>
            <a:r>
              <a:rPr lang="en-US" sz="4000" noProof="0" dirty="0" smtClean="0"/>
              <a:t>digit is the </a:t>
            </a:r>
            <a:r>
              <a:rPr lang="en-US" sz="4000" dirty="0"/>
              <a:t>n</a:t>
            </a:r>
            <a:r>
              <a:rPr lang="en-US" sz="4000" baseline="30000" dirty="0"/>
              <a:t>th </a:t>
            </a:r>
            <a:r>
              <a:rPr lang="en-US" sz="4000" noProof="0" dirty="0" smtClean="0"/>
              <a:t>digit of </a:t>
            </a:r>
            <a:r>
              <a:rPr lang="en-US" sz="4000" i="1" noProof="0" dirty="0" smtClean="0"/>
              <a:t>f</a:t>
            </a:r>
            <a:r>
              <a:rPr lang="en-US" sz="4000" noProof="0" dirty="0" smtClean="0"/>
              <a:t>(n)</a:t>
            </a:r>
            <a:r>
              <a:rPr lang="en-US" sz="4000" i="1" noProof="0" dirty="0" smtClean="0"/>
              <a:t>, </a:t>
            </a:r>
            <a:r>
              <a:rPr lang="en-US" sz="4000" noProof="0" dirty="0" smtClean="0">
                <a:solidFill>
                  <a:schemeClr val="accent5"/>
                </a:solidFill>
              </a:rPr>
              <a:t>PLUS ONE* </a:t>
            </a:r>
            <a:r>
              <a:rPr lang="en-US" sz="2900" noProof="0" dirty="0" smtClean="0"/>
              <a:t>(*wrap to </a:t>
            </a:r>
            <a:r>
              <a:rPr lang="en-US" sz="2900" dirty="0"/>
              <a:t>1</a:t>
            </a:r>
            <a:r>
              <a:rPr lang="en-US" sz="2900" noProof="0" dirty="0" smtClean="0"/>
              <a:t> if the digit is 9)</a:t>
            </a:r>
            <a:endParaRPr lang="en-US" sz="4000" noProof="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 smtClean="0"/>
              <a:t>Below is an </a:t>
            </a:r>
            <a:r>
              <a:rPr lang="en-US" sz="4000" i="1" dirty="0" smtClean="0"/>
              <a:t>example </a:t>
            </a:r>
            <a:r>
              <a:rPr lang="en-US" sz="4000" i="1" dirty="0"/>
              <a:t>f</a:t>
            </a:r>
            <a:endParaRPr lang="en-US" sz="4000" noProof="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noProof="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4648200" y="3875544"/>
            <a:ext cx="381000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 smtClean="0"/>
              <a:t>What </a:t>
            </a:r>
            <a:r>
              <a:rPr lang="en-US" sz="2400" dirty="0"/>
              <a:t>is </a:t>
            </a:r>
            <a:r>
              <a:rPr lang="en-US" sz="2400" dirty="0" smtClean="0"/>
              <a:t>z in this example? 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LcParenR"/>
            </a:pPr>
            <a:r>
              <a:rPr lang="en-US" sz="2400" dirty="0" smtClean="0"/>
              <a:t>.244…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LcParenR"/>
            </a:pPr>
            <a:r>
              <a:rPr lang="en-US" sz="2400" dirty="0" smtClean="0"/>
              <a:t>.134…</a:t>
            </a:r>
            <a:endParaRPr lang="en-US" sz="2400" dirty="0"/>
          </a:p>
          <a:p>
            <a:pPr marL="514350" indent="-514350">
              <a:spcBef>
                <a:spcPct val="20000"/>
              </a:spcBef>
              <a:buFont typeface="+mj-lt"/>
              <a:buAutoNum type="alphaLcParenR"/>
            </a:pPr>
            <a:r>
              <a:rPr lang="en-US" sz="2400" dirty="0" smtClean="0"/>
              <a:t>.031…</a:t>
            </a:r>
            <a:endParaRPr lang="en-US" sz="2400" dirty="0"/>
          </a:p>
          <a:p>
            <a:pPr marL="514350" indent="-514350">
              <a:spcBef>
                <a:spcPct val="20000"/>
              </a:spcBef>
              <a:buFont typeface="+mj-lt"/>
              <a:buAutoNum type="alphaLcParenR"/>
            </a:pPr>
            <a:r>
              <a:rPr lang="en-US" sz="2400" dirty="0"/>
              <a:t>.245…</a:t>
            </a:r>
          </a:p>
        </p:txBody>
      </p:sp>
    </p:spTree>
    <p:extLst>
      <p:ext uri="{BB962C8B-B14F-4D97-AF65-F5344CB8AC3E}">
        <p14:creationId xmlns:p14="http://schemas.microsoft.com/office/powerpoint/2010/main" val="2372289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 |R| != |N|</a:t>
            </a:r>
            <a:br>
              <a:rPr lang="en-US" dirty="0" smtClean="0"/>
            </a:br>
            <a:r>
              <a:rPr lang="en-US" sz="3100" dirty="0" smtClean="0"/>
              <a:t>Proof by contradiction: Assume a correspondence </a:t>
            </a:r>
            <a:r>
              <a:rPr lang="en-US" sz="3100" i="1" dirty="0" smtClean="0"/>
              <a:t>f</a:t>
            </a:r>
            <a:r>
              <a:rPr lang="en-US" sz="3100" dirty="0" smtClean="0"/>
              <a:t> exists between N and 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05001"/>
            <a:ext cx="8229600" cy="22097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33122711"/>
              </p:ext>
            </p:extLst>
          </p:nvPr>
        </p:nvGraphicFramePr>
        <p:xfrm>
          <a:off x="990600" y="4013200"/>
          <a:ext cx="3048000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2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</a:t>
                      </a:r>
                      <a:r>
                        <a:rPr lang="en-US" i="0" dirty="0" smtClean="0"/>
                        <a:t>(n)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09600" y="1905001"/>
            <a:ext cx="8229600" cy="1676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We construct z as follows: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noProof="0" dirty="0" smtClean="0"/>
              <a:t>z’s n</a:t>
            </a:r>
            <a:r>
              <a:rPr lang="en-US" sz="4000" baseline="30000" noProof="0" dirty="0" smtClean="0"/>
              <a:t>th</a:t>
            </a:r>
            <a:r>
              <a:rPr lang="en-US" sz="4000" noProof="0" dirty="0" smtClean="0"/>
              <a:t> digit is the </a:t>
            </a:r>
            <a:r>
              <a:rPr lang="en-US" sz="4000" dirty="0"/>
              <a:t>n</a:t>
            </a:r>
            <a:r>
              <a:rPr lang="en-US" sz="4000" baseline="30000" dirty="0"/>
              <a:t>th </a:t>
            </a:r>
            <a:r>
              <a:rPr lang="en-US" sz="4000" noProof="0" dirty="0" smtClean="0"/>
              <a:t>digit of </a:t>
            </a:r>
            <a:r>
              <a:rPr lang="en-US" sz="4000" i="1" noProof="0" dirty="0" smtClean="0"/>
              <a:t>f</a:t>
            </a:r>
            <a:r>
              <a:rPr lang="en-US" sz="4000" noProof="0" dirty="0" smtClean="0"/>
              <a:t>(n)</a:t>
            </a:r>
            <a:r>
              <a:rPr lang="en-US" sz="4000" i="1" noProof="0" dirty="0" smtClean="0"/>
              <a:t>, </a:t>
            </a:r>
            <a:r>
              <a:rPr lang="en-US" sz="4000" noProof="0" dirty="0" smtClean="0">
                <a:solidFill>
                  <a:schemeClr val="accent5"/>
                </a:solidFill>
              </a:rPr>
              <a:t>PLUS ONE* </a:t>
            </a:r>
            <a:r>
              <a:rPr lang="en-US" sz="2900" noProof="0" dirty="0" smtClean="0"/>
              <a:t>(*wrap to </a:t>
            </a:r>
            <a:r>
              <a:rPr lang="en-US" sz="2900" dirty="0"/>
              <a:t>1</a:t>
            </a:r>
            <a:r>
              <a:rPr lang="en-US" sz="2900" noProof="0" dirty="0" smtClean="0"/>
              <a:t> if the digit is 9)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 smtClean="0"/>
              <a:t>Below generalized version of </a:t>
            </a:r>
            <a:r>
              <a:rPr lang="en-US" sz="4000" i="1" dirty="0" smtClean="0"/>
              <a:t>f</a:t>
            </a:r>
            <a:r>
              <a:rPr lang="en-US" sz="4000" dirty="0" smtClean="0"/>
              <a:t>(n)</a:t>
            </a:r>
            <a:endParaRPr lang="en-US" sz="3200" noProof="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4800600" y="3720810"/>
            <a:ext cx="396240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 smtClean="0"/>
              <a:t>What </a:t>
            </a:r>
            <a:r>
              <a:rPr lang="en-US" sz="2400" dirty="0"/>
              <a:t>is z</a:t>
            </a:r>
            <a:r>
              <a:rPr lang="en-US" sz="2400" dirty="0" smtClean="0"/>
              <a:t>?</a:t>
            </a:r>
            <a:endParaRPr lang="en-US" sz="2400" dirty="0"/>
          </a:p>
          <a:p>
            <a:pPr marL="514350" indent="-514350">
              <a:spcBef>
                <a:spcPct val="20000"/>
              </a:spcBef>
              <a:buFont typeface="+mj-lt"/>
              <a:buAutoNum type="alphaLcParenR"/>
            </a:pPr>
            <a:r>
              <a:rPr lang="en-US" sz="2400" dirty="0" smtClean="0"/>
              <a:t>.d</a:t>
            </a:r>
            <a:r>
              <a:rPr lang="en-US" sz="2400" baseline="-25000" dirty="0" smtClean="0"/>
              <a:t>1</a:t>
            </a:r>
            <a:r>
              <a:rPr lang="en-US" sz="2400" baseline="-50000" dirty="0" smtClean="0"/>
              <a:t>1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1</a:t>
            </a:r>
            <a:r>
              <a:rPr lang="en-US" sz="2400" baseline="-50000" dirty="0" smtClean="0"/>
              <a:t>2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1</a:t>
            </a:r>
            <a:r>
              <a:rPr lang="en-US" sz="2400" baseline="-50000" dirty="0" smtClean="0"/>
              <a:t>3</a:t>
            </a:r>
            <a:r>
              <a:rPr lang="en-US" sz="2400" dirty="0" smtClean="0"/>
              <a:t>…</a:t>
            </a:r>
            <a:endParaRPr lang="en-US" sz="2400" dirty="0"/>
          </a:p>
          <a:p>
            <a:pPr marL="514350" indent="-514350">
              <a:spcBef>
                <a:spcPct val="20000"/>
              </a:spcBef>
              <a:buFont typeface="+mj-lt"/>
              <a:buAutoNum type="alphaLcParenR"/>
            </a:pPr>
            <a:r>
              <a:rPr lang="en-US" sz="2400" dirty="0"/>
              <a:t>.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1</a:t>
            </a:r>
            <a:r>
              <a:rPr lang="en-US" sz="2400" baseline="-50000" dirty="0" smtClean="0"/>
              <a:t>1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baseline="-50000" dirty="0" smtClean="0"/>
              <a:t>2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3</a:t>
            </a:r>
            <a:r>
              <a:rPr lang="en-US" sz="2400" baseline="-50000" dirty="0"/>
              <a:t>3</a:t>
            </a:r>
            <a:r>
              <a:rPr lang="en-US" sz="2400" baseline="-50000" dirty="0" smtClean="0"/>
              <a:t> </a:t>
            </a:r>
            <a:r>
              <a:rPr lang="en-US" sz="2400" dirty="0" smtClean="0"/>
              <a:t>…</a:t>
            </a:r>
            <a:endParaRPr lang="en-US" sz="2400" dirty="0"/>
          </a:p>
          <a:p>
            <a:pPr marL="514350" indent="-514350">
              <a:spcBef>
                <a:spcPct val="20000"/>
              </a:spcBef>
              <a:buFont typeface="+mj-lt"/>
              <a:buAutoNum type="alphaLcParenR"/>
            </a:pPr>
            <a:r>
              <a:rPr lang="en-US" sz="2400" dirty="0" smtClean="0"/>
              <a:t>.[d</a:t>
            </a:r>
            <a:r>
              <a:rPr lang="en-US" sz="2400" baseline="-25000" dirty="0" smtClean="0"/>
              <a:t>1</a:t>
            </a:r>
            <a:r>
              <a:rPr lang="en-US" sz="2400" baseline="-50000" dirty="0" smtClean="0"/>
              <a:t>1</a:t>
            </a:r>
            <a:r>
              <a:rPr lang="en-US" sz="2400" dirty="0" smtClean="0"/>
              <a:t>+1]</a:t>
            </a:r>
            <a:r>
              <a:rPr lang="en-US" sz="2400" dirty="0"/>
              <a:t> [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baseline="-50000" dirty="0"/>
              <a:t>2</a:t>
            </a:r>
            <a:r>
              <a:rPr lang="en-US" sz="2400" dirty="0" smtClean="0"/>
              <a:t>+1]</a:t>
            </a:r>
            <a:r>
              <a:rPr lang="en-US" sz="2400" dirty="0"/>
              <a:t> [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3</a:t>
            </a:r>
            <a:r>
              <a:rPr lang="en-US" sz="2400" baseline="-50000" dirty="0"/>
              <a:t>3</a:t>
            </a:r>
            <a:r>
              <a:rPr lang="en-US" sz="2400" dirty="0" smtClean="0"/>
              <a:t>+1</a:t>
            </a:r>
            <a:r>
              <a:rPr lang="en-US" sz="2400" dirty="0"/>
              <a:t>]</a:t>
            </a:r>
            <a:r>
              <a:rPr lang="en-US" sz="2400" baseline="-50000" dirty="0" smtClean="0"/>
              <a:t> </a:t>
            </a:r>
            <a:r>
              <a:rPr lang="en-US" sz="2400" dirty="0" smtClean="0"/>
              <a:t>…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LcParenR"/>
            </a:pPr>
            <a:r>
              <a:rPr lang="en-US" sz="2400" dirty="0"/>
              <a:t>.[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1</a:t>
            </a:r>
            <a:r>
              <a:rPr lang="en-US" sz="2400" baseline="-50000" dirty="0"/>
              <a:t>1</a:t>
            </a:r>
            <a:r>
              <a:rPr lang="en-US" sz="2400" dirty="0" smtClean="0"/>
              <a:t>+1</a:t>
            </a:r>
            <a:r>
              <a:rPr lang="en-US" sz="2400" dirty="0"/>
              <a:t>] [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baseline="-50000" dirty="0"/>
              <a:t>1</a:t>
            </a:r>
            <a:r>
              <a:rPr lang="en-US" sz="2400" dirty="0" smtClean="0"/>
              <a:t>+1</a:t>
            </a:r>
            <a:r>
              <a:rPr lang="en-US" sz="2400" dirty="0"/>
              <a:t>] [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3</a:t>
            </a:r>
            <a:r>
              <a:rPr lang="en-US" sz="2400" baseline="-50000" dirty="0"/>
              <a:t>1</a:t>
            </a:r>
            <a:r>
              <a:rPr lang="en-US" sz="2400" dirty="0" smtClean="0"/>
              <a:t>+1</a:t>
            </a:r>
            <a:r>
              <a:rPr lang="en-US" sz="2400" dirty="0"/>
              <a:t>]</a:t>
            </a:r>
            <a:r>
              <a:rPr lang="en-US" sz="2400" baseline="-50000" dirty="0"/>
              <a:t> </a:t>
            </a:r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4955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 |R| != |N|</a:t>
            </a:r>
            <a:br>
              <a:rPr lang="en-US" dirty="0" smtClean="0"/>
            </a:br>
            <a:r>
              <a:rPr lang="en-US" sz="3100" dirty="0" smtClean="0"/>
              <a:t>Proof by contradiction: Assume a correspondence </a:t>
            </a:r>
            <a:r>
              <a:rPr lang="en-US" sz="3100" i="1" dirty="0" smtClean="0"/>
              <a:t>f</a:t>
            </a:r>
            <a:r>
              <a:rPr lang="en-US" sz="3100" dirty="0" smtClean="0"/>
              <a:t> exists between N and 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05001"/>
            <a:ext cx="8229600" cy="22097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54990382"/>
              </p:ext>
            </p:extLst>
          </p:nvPr>
        </p:nvGraphicFramePr>
        <p:xfrm>
          <a:off x="990600" y="4013200"/>
          <a:ext cx="3048000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2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</a:t>
                      </a:r>
                      <a:r>
                        <a:rPr lang="en-US" i="0" dirty="0" smtClean="0"/>
                        <a:t>(n)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09600" y="1905001"/>
            <a:ext cx="8229600" cy="2057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How do we reach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a contradiction?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000" dirty="0" smtClean="0"/>
              <a:t>Must show that z cannot be </a:t>
            </a:r>
            <a:r>
              <a:rPr lang="en-US" sz="4000" i="1" dirty="0" smtClean="0"/>
              <a:t>f</a:t>
            </a:r>
            <a:r>
              <a:rPr lang="en-US" sz="4000" dirty="0" smtClean="0"/>
              <a:t>(n) for any 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000" noProof="0" dirty="0" smtClean="0"/>
              <a:t>How do we know that z ≠ f(n) for any n?</a:t>
            </a:r>
            <a:endParaRPr kumimoji="0" lang="en-US" sz="3200" b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4495800" y="3651611"/>
            <a:ext cx="3962400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Font typeface="+mj-lt"/>
              <a:buAutoNum type="alphaLcParenR"/>
            </a:pPr>
            <a:r>
              <a:rPr lang="en-US" sz="2400" dirty="0" smtClean="0"/>
              <a:t>We can’t know if z = </a:t>
            </a:r>
            <a:r>
              <a:rPr lang="en-US" sz="2400" i="1" dirty="0" smtClean="0"/>
              <a:t>f</a:t>
            </a:r>
            <a:r>
              <a:rPr lang="en-US" sz="2400" dirty="0" smtClean="0"/>
              <a:t>(n) without knowing what </a:t>
            </a:r>
            <a:r>
              <a:rPr lang="en-US" sz="2400" i="1" dirty="0" smtClean="0"/>
              <a:t>f </a:t>
            </a:r>
            <a:r>
              <a:rPr lang="en-US" sz="2400" dirty="0" smtClean="0"/>
              <a:t>is and what n is</a:t>
            </a:r>
            <a:endParaRPr lang="en-US" sz="2400" dirty="0"/>
          </a:p>
          <a:p>
            <a:pPr marL="514350" indent="-514350">
              <a:spcBef>
                <a:spcPct val="20000"/>
              </a:spcBef>
              <a:buFont typeface="+mj-lt"/>
              <a:buAutoNum type="alphaLcParenR"/>
            </a:pPr>
            <a:r>
              <a:rPr lang="en-US" sz="2400" dirty="0" smtClean="0"/>
              <a:t>Because z’s </a:t>
            </a:r>
            <a:r>
              <a:rPr lang="en-US" sz="2400" dirty="0"/>
              <a:t>n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digit differs from n‘s n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digit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LcParenR"/>
            </a:pPr>
            <a:r>
              <a:rPr lang="en-US" sz="2400" dirty="0" smtClean="0"/>
              <a:t>Because z’s </a:t>
            </a:r>
            <a:r>
              <a:rPr lang="en-US" sz="2400" dirty="0"/>
              <a:t>n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digit differs from </a:t>
            </a:r>
            <a:r>
              <a:rPr lang="en-US" sz="2400" i="1" dirty="0" smtClean="0"/>
              <a:t>f</a:t>
            </a:r>
            <a:r>
              <a:rPr lang="en-US" sz="2400" dirty="0" smtClean="0"/>
              <a:t>(i)’s n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digit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2752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 |R| != |</a:t>
            </a:r>
            <a:r>
              <a:rPr lang="en-US" i="1" dirty="0" smtClean="0"/>
              <a:t>N</a:t>
            </a:r>
            <a:r>
              <a:rPr lang="en-US" dirty="0" smtClean="0"/>
              <a:t>|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05001"/>
            <a:ext cx="8229600" cy="22097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00801" y="6044530"/>
            <a:ext cx="1461624" cy="285723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81000" y="1133761"/>
            <a:ext cx="8229600" cy="4061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Proof by contradiction: Assume |R| = |</a:t>
            </a:r>
            <a:r>
              <a:rPr lang="en-US" sz="3200" i="1" dirty="0"/>
              <a:t>N</a:t>
            </a:r>
            <a:r>
              <a:rPr lang="en-US" sz="3200" dirty="0"/>
              <a:t>|, so a correspondence </a:t>
            </a:r>
            <a:r>
              <a:rPr lang="en-US" sz="3200" i="1" dirty="0"/>
              <a:t>f</a:t>
            </a:r>
            <a:r>
              <a:rPr lang="en-US" sz="3200" dirty="0"/>
              <a:t> exists between N and R</a:t>
            </a:r>
            <a:r>
              <a:rPr lang="en-US" sz="3200" dirty="0" smtClean="0"/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Want to show: </a:t>
            </a:r>
            <a:r>
              <a:rPr lang="en-US" sz="3200" i="1" dirty="0" smtClean="0"/>
              <a:t>f</a:t>
            </a:r>
            <a:r>
              <a:rPr lang="en-US" sz="3200" dirty="0" smtClean="0"/>
              <a:t> cannot work correctly.</a:t>
            </a:r>
            <a:r>
              <a:rPr lang="en-US" sz="3200" dirty="0"/>
              <a:t> </a:t>
            </a:r>
            <a:endParaRPr lang="en-US" sz="3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accent5"/>
                </a:solidFill>
              </a:rPr>
              <a:t>Let z = [</a:t>
            </a:r>
            <a:r>
              <a:rPr lang="en-US" sz="3200" dirty="0" smtClean="0"/>
              <a:t>z’s n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</a:t>
            </a:r>
            <a:r>
              <a:rPr lang="en-US" sz="3200" dirty="0"/>
              <a:t>digit </a:t>
            </a:r>
            <a:r>
              <a:rPr lang="en-US" sz="3200" dirty="0" smtClean="0"/>
              <a:t>= (n</a:t>
            </a:r>
            <a:r>
              <a:rPr lang="en-US" sz="3200" baseline="30000" dirty="0" smtClean="0"/>
              <a:t>th </a:t>
            </a:r>
            <a:r>
              <a:rPr lang="en-US" sz="3200" dirty="0"/>
              <a:t>digit of </a:t>
            </a:r>
            <a:r>
              <a:rPr lang="en-US" sz="3200" i="1" dirty="0"/>
              <a:t>f</a:t>
            </a:r>
            <a:r>
              <a:rPr lang="en-US" sz="3200" dirty="0"/>
              <a:t>(n</a:t>
            </a:r>
            <a:r>
              <a:rPr lang="en-US" sz="3200" dirty="0" smtClean="0"/>
              <a:t>)) + 1</a:t>
            </a:r>
            <a:r>
              <a:rPr lang="en-US" sz="3200" dirty="0" smtClean="0">
                <a:solidFill>
                  <a:schemeClr val="accent5"/>
                </a:solidFill>
              </a:rPr>
              <a:t>]</a:t>
            </a:r>
            <a:r>
              <a:rPr lang="en-US" sz="3200" dirty="0" smtClean="0"/>
              <a:t>.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Note that z is in R, but for all n in </a:t>
            </a:r>
            <a:r>
              <a:rPr lang="en-US" sz="3200" i="1" dirty="0" smtClean="0"/>
              <a:t>N</a:t>
            </a:r>
            <a:r>
              <a:rPr lang="en-US" sz="3200" dirty="0" smtClean="0"/>
              <a:t>, z != </a:t>
            </a:r>
            <a:r>
              <a:rPr lang="en-US" sz="3200" i="1" dirty="0" smtClean="0"/>
              <a:t>f</a:t>
            </a:r>
            <a:r>
              <a:rPr lang="en-US" sz="3200" dirty="0" smtClean="0"/>
              <a:t>(n). </a:t>
            </a:r>
            <a:endParaRPr lang="en-US" sz="3200" dirty="0" smtClean="0">
              <a:solidFill>
                <a:schemeClr val="accent5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Therefore </a:t>
            </a:r>
            <a:r>
              <a:rPr lang="en-US" sz="3200" i="1" dirty="0" smtClean="0">
                <a:solidFill>
                  <a:schemeClr val="accent1"/>
                </a:solidFill>
              </a:rPr>
              <a:t>f</a:t>
            </a:r>
            <a:r>
              <a:rPr lang="en-US" sz="3200" dirty="0" smtClean="0">
                <a:solidFill>
                  <a:schemeClr val="accent1"/>
                </a:solidFill>
              </a:rPr>
              <a:t> is not onto</a:t>
            </a:r>
            <a:r>
              <a:rPr lang="en-US" sz="3200" dirty="0" smtClean="0"/>
              <a:t>, a contradiction.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So |R| ≠ |</a:t>
            </a:r>
            <a:r>
              <a:rPr lang="en-US" sz="3200" i="1" dirty="0" smtClean="0"/>
              <a:t>N</a:t>
            </a:r>
            <a:r>
              <a:rPr lang="en-US" sz="3200" dirty="0" smtClean="0"/>
              <a:t>|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|R| &gt; |N|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Ink 18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3922229" y="4267200"/>
              <a:ext cx="2648433" cy="2247503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908548" y="4263600"/>
                <a:ext cx="2675076" cy="22658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0" name="Ink 19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3657600" y="4155629"/>
              <a:ext cx="431089" cy="416371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647156" y="4143753"/>
                <a:ext cx="446935" cy="4386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Ink 30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6959423" y="4023555"/>
              <a:ext cx="45719" cy="45719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947086" y="4014915"/>
                <a:ext cx="71481" cy="611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3" name="Ink 32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6901824" y="4290492"/>
              <a:ext cx="229601" cy="2062981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889228" y="4277173"/>
                <a:ext cx="255152" cy="20896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5" name="Ink 34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6229320" y="4100322"/>
              <a:ext cx="1390680" cy="2726696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215640" y="4089882"/>
                <a:ext cx="1418760" cy="27511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6" name="Ink 35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4648200" y="4749184"/>
              <a:ext cx="2106120" cy="127616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638479" y="4736962"/>
                <a:ext cx="2128441" cy="1509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7" name="Ink 36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4648200" y="5195398"/>
              <a:ext cx="2154210" cy="138602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639200" y="5182798"/>
                <a:ext cx="2176170" cy="1634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2" name="Ink 41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4367909" y="4372914"/>
              <a:ext cx="228369" cy="1741829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355302" y="4367514"/>
                <a:ext cx="244938" cy="17583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2" name="Ink 61"/>
              <p14:cNvContentPartPr/>
              <p14:nvPr>
                <p:custDataLst>
                  <p:tags r:id="rId13"/>
                </p:custDataLst>
              </p14:nvPr>
            </p14:nvContentPartPr>
            <p14:xfrm>
              <a:off x="4648200" y="5621458"/>
              <a:ext cx="2102420" cy="398342"/>
            </p14:xfrm>
          </p:contentPart>
        </mc:Choice>
        <mc:Fallback xmlns="">
          <p:pic>
            <p:nvPicPr>
              <p:cNvPr id="62" name="Ink 61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645320" y="5610303"/>
                <a:ext cx="2118620" cy="4213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64" name="Ink 63"/>
              <p14:cNvContentPartPr/>
              <p14:nvPr>
                <p:custDataLst>
                  <p:tags r:id="rId14"/>
                </p:custDataLst>
              </p14:nvPr>
            </p14:nvContentPartPr>
            <p14:xfrm>
              <a:off x="6772399" y="5368212"/>
              <a:ext cx="466601" cy="346788"/>
            </p14:xfrm>
          </p:contentPart>
        </mc:Choice>
        <mc:Fallback xmlns="">
          <p:pic>
            <p:nvPicPr>
              <p:cNvPr id="64" name="Ink 6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759078" y="5355248"/>
                <a:ext cx="493963" cy="3737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67" name="Ink 66"/>
              <p14:cNvContentPartPr/>
              <p14:nvPr>
                <p:custDataLst>
                  <p:tags r:id="rId15"/>
                </p:custDataLst>
              </p14:nvPr>
            </p14:nvContentPartPr>
            <p14:xfrm>
              <a:off x="7490274" y="4091687"/>
              <a:ext cx="205926" cy="327913"/>
            </p14:xfrm>
          </p:contentPart>
        </mc:Choice>
        <mc:Fallback xmlns="">
          <p:pic>
            <p:nvPicPr>
              <p:cNvPr id="67" name="Ink 66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476234" y="4077649"/>
                <a:ext cx="234727" cy="3559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68" name="Ink 67"/>
              <p14:cNvContentPartPr/>
              <p14:nvPr>
                <p:custDataLst>
                  <p:tags r:id="rId16"/>
                </p:custDataLst>
              </p14:nvPr>
            </p14:nvContentPartPr>
            <p14:xfrm>
              <a:off x="7315200" y="4875490"/>
              <a:ext cx="944054" cy="991910"/>
            </p14:xfrm>
          </p:contentPart>
        </mc:Choice>
        <mc:Fallback xmlns="">
          <p:pic>
            <p:nvPicPr>
              <p:cNvPr id="68" name="Ink 67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301158" y="4861448"/>
                <a:ext cx="972138" cy="101567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132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Diagonalization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05001"/>
            <a:ext cx="8229600" cy="22097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00801" y="6044530"/>
            <a:ext cx="1461624" cy="285723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81000" y="1133761"/>
            <a:ext cx="8229600" cy="3615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275182488"/>
              </p:ext>
            </p:extLst>
          </p:nvPr>
        </p:nvGraphicFramePr>
        <p:xfrm>
          <a:off x="2514600" y="1600200"/>
          <a:ext cx="4038600" cy="402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38200"/>
                <a:gridCol w="320040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</a:t>
                      </a:r>
                      <a:r>
                        <a:rPr lang="en-US" i="0" dirty="0" smtClean="0"/>
                        <a:t>(n)</a:t>
                      </a:r>
                      <a:endParaRPr lang="en-US" i="1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5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6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7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8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-50000" dirty="0" smtClean="0"/>
                        <a:t>9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5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6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7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8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-50000" dirty="0" smtClean="0"/>
                        <a:t>9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5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6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7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8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-50000" dirty="0" smtClean="0"/>
                        <a:t>9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-50000" dirty="0" smtClean="0"/>
                        <a:t>5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-50000" dirty="0" smtClean="0"/>
                        <a:t>6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-50000" dirty="0" smtClean="0"/>
                        <a:t>7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-50000" dirty="0" smtClean="0"/>
                        <a:t>8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-50000" dirty="0" smtClean="0"/>
                        <a:t>9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baseline="-50000" dirty="0" smtClean="0"/>
                        <a:t>5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baseline="-50000" dirty="0" smtClean="0"/>
                        <a:t>6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baseline="-50000" dirty="0" smtClean="0"/>
                        <a:t>7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baseline="-50000" dirty="0" smtClean="0"/>
                        <a:t>8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baseline="-50000" dirty="0" smtClean="0"/>
                        <a:t>9</a:t>
                      </a:r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baseline="-50000" dirty="0" smtClean="0"/>
                        <a:t>5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baseline="-50000" dirty="0" smtClean="0"/>
                        <a:t>6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baseline="-50000" dirty="0" smtClean="0"/>
                        <a:t>7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baseline="-50000" dirty="0" smtClean="0"/>
                        <a:t>8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baseline="-50000" dirty="0" smtClean="0"/>
                        <a:t>9</a:t>
                      </a:r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7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7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7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7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7</a:t>
                      </a:r>
                      <a:r>
                        <a:rPr lang="en-US" baseline="-50000" dirty="0" smtClean="0"/>
                        <a:t>5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7</a:t>
                      </a:r>
                      <a:r>
                        <a:rPr lang="en-US" baseline="-50000" dirty="0" smtClean="0"/>
                        <a:t>6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7</a:t>
                      </a:r>
                      <a:r>
                        <a:rPr lang="en-US" baseline="-50000" dirty="0" smtClean="0"/>
                        <a:t>7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7</a:t>
                      </a:r>
                      <a:r>
                        <a:rPr lang="en-US" baseline="-50000" dirty="0" smtClean="0"/>
                        <a:t>8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7</a:t>
                      </a:r>
                      <a:r>
                        <a:rPr lang="en-US" baseline="-50000" dirty="0" smtClean="0"/>
                        <a:t>9</a:t>
                      </a:r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8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8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8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8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8</a:t>
                      </a:r>
                      <a:r>
                        <a:rPr lang="en-US" baseline="-50000" dirty="0" smtClean="0"/>
                        <a:t>5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8</a:t>
                      </a:r>
                      <a:r>
                        <a:rPr lang="en-US" baseline="-50000" dirty="0" smtClean="0"/>
                        <a:t>6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8</a:t>
                      </a:r>
                      <a:r>
                        <a:rPr lang="en-US" baseline="-50000" dirty="0" smtClean="0"/>
                        <a:t>7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8</a:t>
                      </a:r>
                      <a:r>
                        <a:rPr lang="en-US" baseline="-50000" dirty="0" smtClean="0"/>
                        <a:t>8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8</a:t>
                      </a:r>
                      <a:r>
                        <a:rPr lang="en-US" baseline="-50000" dirty="0" smtClean="0"/>
                        <a:t>9</a:t>
                      </a:r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.d</a:t>
                      </a:r>
                      <a:r>
                        <a:rPr lang="en-US" baseline="-25000" dirty="0" smtClean="0"/>
                        <a:t>9</a:t>
                      </a:r>
                      <a:r>
                        <a:rPr lang="en-US" baseline="-50000" dirty="0" smtClean="0"/>
                        <a:t>1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9</a:t>
                      </a:r>
                      <a:r>
                        <a:rPr lang="en-US" baseline="-50000" dirty="0" smtClean="0"/>
                        <a:t>2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9</a:t>
                      </a:r>
                      <a:r>
                        <a:rPr lang="en-US" baseline="-50000" dirty="0" smtClean="0"/>
                        <a:t>3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9</a:t>
                      </a:r>
                      <a:r>
                        <a:rPr lang="en-US" baseline="-50000" dirty="0" smtClean="0"/>
                        <a:t>4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9</a:t>
                      </a:r>
                      <a:r>
                        <a:rPr lang="en-US" baseline="-50000" dirty="0" smtClean="0"/>
                        <a:t>5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9</a:t>
                      </a:r>
                      <a:r>
                        <a:rPr lang="en-US" baseline="-50000" dirty="0" smtClean="0"/>
                        <a:t>6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9</a:t>
                      </a:r>
                      <a:r>
                        <a:rPr lang="en-US" baseline="-50000" dirty="0" smtClean="0"/>
                        <a:t>7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9</a:t>
                      </a:r>
                      <a:r>
                        <a:rPr lang="en-US" baseline="-50000" dirty="0" smtClean="0"/>
                        <a:t>8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9</a:t>
                      </a:r>
                      <a:r>
                        <a:rPr lang="en-US" baseline="-50000" dirty="0" smtClean="0"/>
                        <a:t>9</a:t>
                      </a:r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8526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infinities are more infinite than other infinities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81000" y="1642377"/>
            <a:ext cx="8229600" cy="4834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noProof="0" dirty="0" smtClean="0"/>
              <a:t>Natural numbers are called </a:t>
            </a:r>
            <a:r>
              <a:rPr lang="en-US" sz="3200" noProof="0" dirty="0" smtClean="0">
                <a:solidFill>
                  <a:schemeClr val="accent5"/>
                </a:solidFill>
              </a:rPr>
              <a:t>countable</a:t>
            </a:r>
            <a:endParaRPr lang="en-US" sz="3200" noProof="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set that can be put in correspondence</a:t>
            </a: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kumimoji="0" lang="en-US" sz="28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en-US" sz="28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called countable (ex: </a:t>
            </a:r>
            <a:r>
              <a:rPr kumimoji="0" lang="en-US" sz="28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E+</a:t>
            </a:r>
            <a:r>
              <a:rPr kumimoji="0" lang="en-US" sz="28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8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i="0" baseline="0" noProof="0" dirty="0" smtClean="0"/>
              <a:t>Real numbers are called </a:t>
            </a:r>
            <a:r>
              <a:rPr lang="en-US" sz="3200" i="0" baseline="0" noProof="0" dirty="0" smtClean="0">
                <a:solidFill>
                  <a:schemeClr val="accent5"/>
                </a:solidFill>
              </a:rPr>
              <a:t>uncountable</a:t>
            </a:r>
            <a:endParaRPr lang="en-US" sz="3200" i="0" baseline="0" noProof="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set that can be put in correspondence with </a:t>
            </a:r>
            <a:r>
              <a:rPr kumimoji="0" lang="en-US" sz="28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</a:t>
            </a:r>
            <a:r>
              <a:rPr kumimoji="0" lang="en-US" sz="28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called “uncountable”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i="0" baseline="0" noProof="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it gets even weirder</a:t>
            </a:r>
            <a:r>
              <a:rPr lang="en-US" sz="3200" dirty="0" smtClean="0">
                <a:solidFill>
                  <a:schemeClr val="accent1"/>
                </a:solidFill>
              </a:rPr>
              <a:t>…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more than two categories!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01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If there exists</a:t>
            </a:r>
            <a:r>
              <a:rPr lang="en-US" dirty="0" smtClean="0"/>
              <a:t> a TM M that accepts </a:t>
            </a:r>
            <a:r>
              <a:rPr lang="en-US" i="1" dirty="0" smtClean="0"/>
              <a:t>every </a:t>
            </a:r>
            <a:r>
              <a:rPr lang="en-US" dirty="0" smtClean="0"/>
              <a:t>string in L, and rejects all other strings, then L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3170237"/>
            <a:ext cx="8229600" cy="4068763"/>
          </a:xfrm>
        </p:spPr>
        <p:txBody>
          <a:bodyPr/>
          <a:lstStyle/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Turing decidable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Turing recognizable, but </a:t>
            </a:r>
            <a:r>
              <a:rPr lang="en-US" i="1" dirty="0" smtClean="0"/>
              <a:t>not</a:t>
            </a:r>
            <a:r>
              <a:rPr lang="en-US" dirty="0" smtClean="0"/>
              <a:t> decidable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Not enough information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43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Some infinities are more infinite than other infinities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81000" y="1642377"/>
            <a:ext cx="8229600" cy="48346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noProof="0" dirty="0" smtClean="0">
                <a:latin typeface="+mj-lt"/>
              </a:rPr>
              <a:t>|N| is called </a:t>
            </a:r>
            <a:r>
              <a:rPr lang="he-IL" sz="3200" dirty="0" smtClean="0">
                <a:latin typeface="+mj-lt"/>
              </a:rPr>
              <a:t>א</a:t>
            </a:r>
            <a:r>
              <a:rPr lang="en-US" sz="3200" baseline="-25000" dirty="0" smtClean="0">
                <a:latin typeface="+mj-lt"/>
              </a:rPr>
              <a:t>0</a:t>
            </a:r>
            <a:endParaRPr lang="en-US" sz="3200" baseline="-25000" noProof="0" dirty="0" smtClean="0">
              <a:latin typeface="+mj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|</a:t>
            </a:r>
            <a:r>
              <a:rPr kumimoji="0" lang="en-US" sz="24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E+</a:t>
            </a:r>
            <a:r>
              <a:rPr lang="en-US" sz="2400" dirty="0" smtClean="0">
                <a:latin typeface="+mj-lt"/>
              </a:rPr>
              <a:t>| = |</a:t>
            </a:r>
            <a:r>
              <a:rPr kumimoji="0" lang="en-US" sz="24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| = </a:t>
            </a:r>
            <a:r>
              <a:rPr lang="he-IL" sz="2400" dirty="0">
                <a:latin typeface="+mj-lt"/>
              </a:rPr>
              <a:t>א</a:t>
            </a:r>
            <a:r>
              <a:rPr lang="en-US" sz="2400" baseline="-25000" dirty="0">
                <a:latin typeface="+mj-lt"/>
              </a:rPr>
              <a:t>0</a:t>
            </a:r>
            <a:endParaRPr kumimoji="0" lang="en-US" sz="2800" b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i="0" baseline="0" noProof="0" dirty="0" smtClean="0">
                <a:latin typeface="+mj-lt"/>
              </a:rPr>
              <a:t>|R|</a:t>
            </a:r>
            <a:r>
              <a:rPr lang="en-US" sz="3200" i="0" noProof="0" dirty="0" smtClean="0">
                <a:latin typeface="+mj-lt"/>
              </a:rPr>
              <a:t> is </a:t>
            </a:r>
            <a:r>
              <a:rPr lang="en-US" sz="3200" i="1" noProof="0" dirty="0" smtClean="0">
                <a:latin typeface="+mj-lt"/>
              </a:rPr>
              <a:t>maybe</a:t>
            </a:r>
            <a:r>
              <a:rPr lang="en-US" sz="3200" dirty="0" smtClean="0">
                <a:latin typeface="+mj-lt"/>
              </a:rPr>
              <a:t> </a:t>
            </a:r>
            <a:r>
              <a:rPr lang="he-IL" sz="3200" dirty="0" smtClean="0">
                <a:latin typeface="+mj-lt"/>
              </a:rPr>
              <a:t>א</a:t>
            </a:r>
            <a:r>
              <a:rPr lang="en-US" sz="3200" baseline="-25000" dirty="0" smtClean="0">
                <a:latin typeface="+mj-lt"/>
              </a:rPr>
              <a:t>1</a:t>
            </a:r>
            <a:endParaRPr lang="en-US" sz="3200" dirty="0">
              <a:latin typeface="+mj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Although we just proved that |N| &lt; |R|, and nobody has ever found a different infinity between |N| and |R|, m</a:t>
            </a:r>
            <a:r>
              <a:rPr lang="en-US" sz="2800" i="0" baseline="0" noProof="0" dirty="0" err="1" smtClean="0">
                <a:latin typeface="+mj-lt"/>
              </a:rPr>
              <a:t>athematicians</a:t>
            </a:r>
            <a:r>
              <a:rPr lang="en-US" sz="2800" i="0" baseline="0" noProof="0" dirty="0" smtClean="0">
                <a:latin typeface="+mj-lt"/>
              </a:rPr>
              <a:t> haven’t </a:t>
            </a:r>
            <a:r>
              <a:rPr lang="en-US" sz="2800" i="1" baseline="0" noProof="0" dirty="0" smtClean="0">
                <a:latin typeface="+mj-lt"/>
              </a:rPr>
              <a:t>proved </a:t>
            </a:r>
            <a:r>
              <a:rPr lang="en-US" sz="2800" i="0" baseline="0" noProof="0" dirty="0" smtClean="0">
                <a:latin typeface="+mj-lt"/>
              </a:rPr>
              <a:t>that there are not other infinities between |N| and |R|, </a:t>
            </a:r>
            <a:r>
              <a:rPr lang="en-US" sz="2800" i="0" baseline="0" noProof="0" dirty="0" err="1" smtClean="0">
                <a:latin typeface="+mj-lt"/>
              </a:rPr>
              <a:t>makin</a:t>
            </a:r>
            <a:r>
              <a:rPr lang="en-US" sz="2800" dirty="0" smtClean="0">
                <a:latin typeface="+mj-lt"/>
              </a:rPr>
              <a:t>g |R| = </a:t>
            </a:r>
            <a:r>
              <a:rPr lang="he-IL" sz="2800" dirty="0">
                <a:latin typeface="+mj-lt"/>
              </a:rPr>
              <a:t>א</a:t>
            </a:r>
            <a:r>
              <a:rPr lang="en-US" sz="2800" baseline="-25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or greater </a:t>
            </a:r>
            <a:endParaRPr lang="en-US" sz="2800" i="0" baseline="0" noProof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j-lt"/>
              </a:rPr>
              <a:t>Sets exist whose size is </a:t>
            </a:r>
            <a:r>
              <a:rPr lang="en-US" sz="3200" dirty="0">
                <a:latin typeface="+mj-lt"/>
              </a:rPr>
              <a:t> </a:t>
            </a:r>
            <a:r>
              <a:rPr lang="he-IL" sz="3200" dirty="0" smtClean="0">
                <a:latin typeface="+mj-lt"/>
              </a:rPr>
              <a:t>א</a:t>
            </a:r>
            <a:r>
              <a:rPr lang="en-US" sz="3200" baseline="-25000" dirty="0" smtClean="0">
                <a:latin typeface="+mj-lt"/>
              </a:rPr>
              <a:t>0</a:t>
            </a:r>
            <a:r>
              <a:rPr lang="en-US" sz="3200" dirty="0" smtClean="0">
                <a:latin typeface="+mj-lt"/>
              </a:rPr>
              <a:t>, </a:t>
            </a:r>
            <a:r>
              <a:rPr lang="he-IL" sz="3200" dirty="0" smtClean="0">
                <a:latin typeface="+mj-lt"/>
              </a:rPr>
              <a:t>א</a:t>
            </a:r>
            <a:r>
              <a:rPr lang="en-US" sz="3200" baseline="-25000" dirty="0" smtClean="0">
                <a:latin typeface="+mj-lt"/>
              </a:rPr>
              <a:t>1</a:t>
            </a:r>
            <a:r>
              <a:rPr lang="en-US" sz="3200" dirty="0" smtClean="0">
                <a:latin typeface="+mj-lt"/>
              </a:rPr>
              <a:t>, </a:t>
            </a:r>
            <a:r>
              <a:rPr lang="he-IL" sz="3200" dirty="0" smtClean="0">
                <a:latin typeface="+mj-lt"/>
              </a:rPr>
              <a:t>א</a:t>
            </a:r>
            <a:r>
              <a:rPr lang="en-US" sz="3200" baseline="-25000" dirty="0" smtClean="0">
                <a:latin typeface="+mj-lt"/>
              </a:rPr>
              <a:t>2</a:t>
            </a:r>
            <a:r>
              <a:rPr lang="en-US" sz="3200" dirty="0" smtClean="0">
                <a:latin typeface="+mj-lt"/>
              </a:rPr>
              <a:t>, </a:t>
            </a:r>
            <a:r>
              <a:rPr lang="he-IL" sz="3200" dirty="0" smtClean="0">
                <a:latin typeface="+mj-lt"/>
              </a:rPr>
              <a:t>א</a:t>
            </a:r>
            <a:r>
              <a:rPr lang="en-US" sz="3200" baseline="-25000" dirty="0" smtClean="0">
                <a:latin typeface="+mj-lt"/>
              </a:rPr>
              <a:t>3</a:t>
            </a:r>
            <a:r>
              <a:rPr lang="en-US" sz="3200" dirty="0" smtClean="0">
                <a:latin typeface="+mj-lt"/>
              </a:rPr>
              <a:t>…</a:t>
            </a:r>
            <a:endParaRPr lang="en-US" sz="3200" i="0" baseline="0" noProof="0" dirty="0"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</a:rPr>
              <a:t>An infinite number of aleph numbers!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1"/>
                </a:solidFill>
                <a:latin typeface="+mj-lt"/>
              </a:rPr>
              <a:t>An infinite number of </a:t>
            </a:r>
            <a:r>
              <a:rPr lang="en-US" sz="2800" i="1" dirty="0" smtClean="0">
                <a:solidFill>
                  <a:schemeClr val="accent1"/>
                </a:solidFill>
                <a:latin typeface="+mj-lt"/>
              </a:rPr>
              <a:t>different </a:t>
            </a:r>
            <a:r>
              <a:rPr lang="en-US" sz="2800" dirty="0" smtClean="0">
                <a:solidFill>
                  <a:schemeClr val="accent1"/>
                </a:solidFill>
                <a:latin typeface="+mj-lt"/>
              </a:rPr>
              <a:t>infinities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64116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Famous People: </a:t>
            </a:r>
            <a:r>
              <a:rPr lang="en-US" sz="3600" dirty="0"/>
              <a:t>Georg Cantor (1845-1918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371600"/>
            <a:ext cx="60960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His theory of set size, in particular transfinite numbers (different infinities) was so strange that many of his contemporaries hated it </a:t>
            </a:r>
          </a:p>
          <a:p>
            <a:pPr lvl="1"/>
            <a:r>
              <a:rPr lang="en-US" sz="1800" dirty="0" smtClean="0">
                <a:solidFill>
                  <a:schemeClr val="accent1"/>
                </a:solidFill>
              </a:rPr>
              <a:t>Just like many CSE 105 students!</a:t>
            </a:r>
          </a:p>
          <a:p>
            <a:r>
              <a:rPr lang="en-US" sz="2000" dirty="0" smtClean="0">
                <a:solidFill>
                  <a:schemeClr val="accent5"/>
                </a:solidFill>
              </a:rPr>
              <a:t>“scientific charlatan” “renegade” “corrupter </a:t>
            </a:r>
            <a:r>
              <a:rPr lang="en-US" sz="2000" dirty="0">
                <a:solidFill>
                  <a:schemeClr val="accent5"/>
                </a:solidFill>
              </a:rPr>
              <a:t>of </a:t>
            </a:r>
            <a:r>
              <a:rPr lang="en-US" sz="2000" dirty="0" smtClean="0">
                <a:solidFill>
                  <a:schemeClr val="accent5"/>
                </a:solidFill>
              </a:rPr>
              <a:t>youth”</a:t>
            </a:r>
          </a:p>
          <a:p>
            <a:r>
              <a:rPr lang="en-US" sz="2000" dirty="0" smtClean="0">
                <a:solidFill>
                  <a:schemeClr val="accent5"/>
                </a:solidFill>
              </a:rPr>
              <a:t>“utter nonsense” “laughable” “wrong”</a:t>
            </a:r>
          </a:p>
          <a:p>
            <a:r>
              <a:rPr lang="en-US" sz="2000" dirty="0" smtClean="0">
                <a:solidFill>
                  <a:schemeClr val="accent5"/>
                </a:solidFill>
              </a:rPr>
              <a:t>“disease”</a:t>
            </a:r>
          </a:p>
          <a:p>
            <a:r>
              <a:rPr lang="en-US" sz="2000" dirty="0" smtClean="0">
                <a:solidFill>
                  <a:schemeClr val="accent5"/>
                </a:solidFill>
              </a:rPr>
              <a:t>“</a:t>
            </a:r>
            <a:r>
              <a:rPr lang="en-US" sz="2000" dirty="0">
                <a:solidFill>
                  <a:schemeClr val="accent5"/>
                </a:solidFill>
              </a:rPr>
              <a:t>I see it, but I don't believe it</a:t>
            </a:r>
            <a:r>
              <a:rPr lang="en-US" sz="2000" dirty="0" smtClean="0">
                <a:solidFill>
                  <a:schemeClr val="accent5"/>
                </a:solidFill>
              </a:rPr>
              <a:t>!” </a:t>
            </a:r>
            <a:r>
              <a:rPr lang="en-US" sz="2000" dirty="0" smtClean="0"/>
              <a:t>–Georg Cantor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3074" name="Picture 2" descr="http://upload.wikimedia.org/wikipedia/commons/1/17/Georg_Cantor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19200"/>
            <a:ext cx="2438867" cy="35814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>
            <p:custDataLst>
              <p:tags r:id="rId5"/>
            </p:custDataLst>
          </p:nvPr>
        </p:nvSpPr>
        <p:spPr>
          <a:xfrm>
            <a:off x="457200" y="49530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“The finest product of mathematical genius and one of the supreme achievements of purely intellectual human activity</a:t>
            </a:r>
            <a:r>
              <a:rPr lang="en-US" sz="2400" dirty="0" smtClean="0"/>
              <a:t>.”     </a:t>
            </a:r>
            <a:r>
              <a:rPr lang="en-US" sz="2400" dirty="0"/>
              <a:t>–David Hilbert</a:t>
            </a:r>
          </a:p>
        </p:txBody>
      </p:sp>
    </p:spTree>
    <p:extLst>
      <p:ext uri="{BB962C8B-B14F-4D97-AF65-F5344CB8AC3E}">
        <p14:creationId xmlns:p14="http://schemas.microsoft.com/office/powerpoint/2010/main" val="813613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does this have to do with computer science? Or Turing Machines?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812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set of all possible Turing Machines is </a:t>
            </a:r>
            <a:r>
              <a:rPr lang="en-US" i="1" dirty="0" smtClean="0">
                <a:solidFill>
                  <a:schemeClr val="accent5"/>
                </a:solidFill>
              </a:rPr>
              <a:t>countable</a:t>
            </a:r>
          </a:p>
          <a:p>
            <a:r>
              <a:rPr lang="en-US" dirty="0" smtClean="0"/>
              <a:t>The set of all possible languages is </a:t>
            </a:r>
            <a:r>
              <a:rPr lang="en-US" i="1" dirty="0" smtClean="0">
                <a:solidFill>
                  <a:schemeClr val="accent5"/>
                </a:solidFill>
              </a:rPr>
              <a:t>uncountable</a:t>
            </a:r>
          </a:p>
          <a:p>
            <a:r>
              <a:rPr lang="en-US" dirty="0" smtClean="0"/>
              <a:t>Therefore….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The language NATURAL = {&lt;w&gt; | w is a natural number} is not Turing decidable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Some languages are not Turing decidable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Some languages are not Turing recognizable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Some Turing Machines don’t recognize any language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None or more than one of these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 smtClean="0"/>
          </a:p>
          <a:p>
            <a:pPr marL="571500" indent="-514350"/>
            <a:r>
              <a:rPr lang="en-US" dirty="0" smtClean="0"/>
              <a:t>That’s a start, but </a:t>
            </a:r>
            <a:r>
              <a:rPr lang="en-US" i="1" dirty="0" smtClean="0"/>
              <a:t>more </a:t>
            </a:r>
            <a:r>
              <a:rPr lang="en-US" i="1" dirty="0" err="1" smtClean="0"/>
              <a:t>diagonalization</a:t>
            </a:r>
            <a:r>
              <a:rPr lang="en-US" dirty="0" smtClean="0"/>
              <a:t> gets us a more specific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19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Paradox</a:t>
            </a:r>
            <a:r>
              <a:rPr lang="en-US" dirty="0" err="1" smtClean="0">
                <a:solidFill>
                  <a:schemeClr val="accent5"/>
                </a:solidFill>
              </a:rPr>
              <a:t>XoDARAP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2895600"/>
            <a:ext cx="7772400" cy="1500187"/>
          </a:xfrm>
        </p:spPr>
        <p:txBody>
          <a:bodyPr/>
          <a:lstStyle/>
          <a:p>
            <a:r>
              <a:rPr lang="en-US" dirty="0" smtClean="0"/>
              <a:t>Preparing for DIAGONALIZATION!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Rectangle 1"/>
          <p:cNvSpPr/>
          <p:nvPr>
            <p:custDataLst>
              <p:tags r:id="rId4"/>
            </p:custDataLst>
          </p:nvPr>
        </p:nvSpPr>
        <p:spPr>
          <a:xfrm rot="10800000">
            <a:off x="-152399" y="4724399"/>
            <a:ext cx="518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XODARAP</a:t>
            </a:r>
            <a:r>
              <a:rPr lang="en-US" sz="4000" b="1" dirty="0" smtClean="0">
                <a:solidFill>
                  <a:schemeClr val="accent5"/>
                </a:solidFill>
              </a:rPr>
              <a:t>PARADOX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3947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27238"/>
            <a:ext cx="4040188" cy="639762"/>
          </a:xfrm>
        </p:spPr>
        <p:txBody>
          <a:bodyPr>
            <a:noAutofit/>
          </a:bodyPr>
          <a:lstStyle/>
          <a:p>
            <a:r>
              <a:rPr lang="en-US" dirty="0" smtClean="0"/>
              <a:t>You can prove a language is Regular by drawing a DFA that recognizes the language.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678112"/>
            <a:ext cx="4040188" cy="395128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FALSE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Not enough information to decide between (a) and (b)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721225" y="1524000"/>
            <a:ext cx="4041775" cy="639762"/>
          </a:xfrm>
        </p:spPr>
        <p:txBody>
          <a:bodyPr>
            <a:noAutofit/>
          </a:bodyPr>
          <a:lstStyle/>
          <a:p>
            <a:r>
              <a:rPr lang="en-US" dirty="0" smtClean="0"/>
              <a:t>Dr. Lee wrote down number 5.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4722812" y="2678112"/>
            <a:ext cx="4040188" cy="395128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FALSE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Not enough information to decide between (a) and (b)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808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This sentence is false.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FALSE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Not enough information to decide between (a) and (b)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678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Liar’s Paradox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“This sentence is false.”</a:t>
            </a:r>
          </a:p>
          <a:p>
            <a:pPr lvl="1"/>
            <a:r>
              <a:rPr lang="en-US" dirty="0" smtClean="0"/>
              <a:t>This has been perplexing people since at least the Greeks in 4</a:t>
            </a:r>
            <a:r>
              <a:rPr lang="en-US" baseline="30000" dirty="0" smtClean="0"/>
              <a:t>th</a:t>
            </a:r>
            <a:r>
              <a:rPr lang="en-US" dirty="0" smtClean="0"/>
              <a:t> century BCE (2300 years!)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What are some key features of this that make it a paradox?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028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Two more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62150"/>
            <a:ext cx="4040188" cy="639762"/>
          </a:xfrm>
        </p:spPr>
        <p:txBody>
          <a:bodyPr>
            <a:noAutofit/>
          </a:bodyPr>
          <a:lstStyle/>
          <a:p>
            <a:r>
              <a:rPr lang="en-US" dirty="0"/>
              <a:t>This sentence is 36 characters long.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601912"/>
            <a:ext cx="4040188" cy="395128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FALSE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Not enough information to decide between (a) and (b)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11" name="Text Placeholder 6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800600" y="2038351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sentence is in French.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4879975" y="2724151"/>
            <a:ext cx="3430588" cy="22098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FALSE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Not enough info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3988950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TvPHofrvciQme-oiVt-2vXJ7-8bZ1TGxLpRpFU7oC82epqrlqr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286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Barber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26860" y="1600200"/>
            <a:ext cx="795994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certain town has only one barber (a man). Every man in the town is clean-shaven. For each man </a:t>
            </a:r>
            <a:r>
              <a:rPr lang="en-US" i="1" dirty="0" smtClean="0"/>
              <a:t>m</a:t>
            </a:r>
            <a:r>
              <a:rPr lang="en-US" dirty="0" smtClean="0"/>
              <a:t> in the town, the barber shaves </a:t>
            </a:r>
            <a:r>
              <a:rPr lang="en-US" i="1" dirty="0" smtClean="0"/>
              <a:t>m</a:t>
            </a:r>
            <a:r>
              <a:rPr lang="en-US" dirty="0" smtClean="0"/>
              <a:t> if and only if </a:t>
            </a:r>
            <a:r>
              <a:rPr lang="en-US" i="1" dirty="0" smtClean="0"/>
              <a:t>m</a:t>
            </a:r>
            <a:r>
              <a:rPr lang="en-US" dirty="0" smtClean="0"/>
              <a:t> does not shave himself.</a:t>
            </a:r>
          </a:p>
          <a:p>
            <a:endParaRPr lang="en-US" dirty="0"/>
          </a:p>
          <a:p>
            <a:r>
              <a:rPr lang="en-US" dirty="0" smtClean="0"/>
              <a:t>Question: Does the barber shave himself?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YES</a:t>
            </a:r>
            <a:endParaRPr lang="en-US" dirty="0"/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NO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Not enough information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Other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268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Making Lists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Suppose you have many, many lists.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So many, in fact, that some of your lists are lists of lists (to help you organize your lists), and some of them even include themselves. </a:t>
            </a:r>
            <a:endParaRPr lang="en-US" sz="2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0" name="Rectangle 9" hidden="1"/>
          <p:cNvSpPr/>
          <p:nvPr>
            <p:custDataLst>
              <p:tags r:id="rId4"/>
            </p:custDataLst>
          </p:nvPr>
        </p:nvSpPr>
        <p:spPr>
          <a:xfrm>
            <a:off x="381000" y="6172200"/>
            <a:ext cx="3625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Ex: “list of lists I have created today.”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70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If there exists</a:t>
            </a:r>
            <a:r>
              <a:rPr lang="en-US" dirty="0" smtClean="0"/>
              <a:t> a TM M that accepts </a:t>
            </a:r>
            <a:r>
              <a:rPr lang="en-US" i="1" dirty="0" smtClean="0"/>
              <a:t>every </a:t>
            </a:r>
            <a:r>
              <a:rPr lang="en-US" dirty="0" smtClean="0"/>
              <a:t>string in L, and loops for all strings </a:t>
            </a:r>
            <a:r>
              <a:rPr lang="en-US" i="1" dirty="0" smtClean="0"/>
              <a:t>not</a:t>
            </a:r>
            <a:r>
              <a:rPr lang="en-US" dirty="0" smtClean="0"/>
              <a:t> in L, then L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3246437"/>
            <a:ext cx="8229600" cy="3992563"/>
          </a:xfrm>
        </p:spPr>
        <p:txBody>
          <a:bodyPr/>
          <a:lstStyle/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Turing decidable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Turing recognizable, but </a:t>
            </a:r>
            <a:r>
              <a:rPr lang="en-US" i="1" dirty="0" smtClean="0"/>
              <a:t>not</a:t>
            </a:r>
            <a:r>
              <a:rPr lang="en-US" dirty="0" smtClean="0"/>
              <a:t> decidable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Not enough information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 hidden="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895600" y="2438400"/>
            <a:ext cx="61722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“there exists” problem: there may be another TM that </a:t>
            </a:r>
            <a:r>
              <a:rPr lang="en-US" i="1" dirty="0" smtClean="0">
                <a:solidFill>
                  <a:schemeClr val="accent2"/>
                </a:solidFill>
              </a:rPr>
              <a:t>does</a:t>
            </a:r>
            <a:r>
              <a:rPr lang="en-US" dirty="0" smtClean="0">
                <a:solidFill>
                  <a:schemeClr val="accent2"/>
                </a:solidFill>
              </a:rPr>
              <a:t> decide it</a:t>
            </a:r>
          </a:p>
          <a:p>
            <a:pPr marL="400050" lvl="1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0050" lvl="1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400050" lvl="1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Besides that, little problem that Sigma* meets this definition, but is decidable (statement about looping for strings not in L is vacuously true)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702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Organization Question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Since some of your lists include themselves, and you know that self-reference is dangerous business, you make a list of all lists that do </a:t>
            </a:r>
            <a:r>
              <a:rPr lang="en-US" i="1" dirty="0" smtClean="0">
                <a:solidFill>
                  <a:schemeClr val="accent2"/>
                </a:solidFill>
              </a:rPr>
              <a:t>not</a:t>
            </a:r>
            <a:r>
              <a:rPr lang="en-US" i="1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include themselves.</a:t>
            </a:r>
          </a:p>
          <a:p>
            <a:r>
              <a:rPr lang="en-US" dirty="0" smtClean="0"/>
              <a:t>Call this list </a:t>
            </a:r>
            <a:r>
              <a:rPr lang="en-US" dirty="0" smtClean="0">
                <a:solidFill>
                  <a:schemeClr val="accent5"/>
                </a:solidFill>
              </a:rPr>
              <a:t>NON-DANGER-LIST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 smtClean="0"/>
              <a:t>Should </a:t>
            </a:r>
            <a:r>
              <a:rPr lang="en-US" dirty="0" smtClean="0">
                <a:solidFill>
                  <a:schemeClr val="accent5"/>
                </a:solidFill>
              </a:rPr>
              <a:t>NON-DANGER-LIST</a:t>
            </a:r>
            <a:r>
              <a:rPr lang="en-US" dirty="0" smtClean="0"/>
              <a:t> include itself?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YES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NO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Not enough information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035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Grandparent Paradox</a:t>
            </a:r>
            <a:br>
              <a:rPr lang="en-US" dirty="0" smtClean="0"/>
            </a:br>
            <a:r>
              <a:rPr lang="en-US" sz="2700" dirty="0" smtClean="0"/>
              <a:t>(Time Travel Paradox)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You travel back in time and prevent one pair of your biological grandparents from ever meeting each other (assume this prevents your birth).</a:t>
            </a:r>
          </a:p>
          <a:p>
            <a:endParaRPr lang="en-US" dirty="0" smtClean="0"/>
          </a:p>
          <a:p>
            <a:r>
              <a:rPr lang="en-US" dirty="0" smtClean="0"/>
              <a:t>Pop culture version:</a:t>
            </a:r>
            <a:endParaRPr lang="en-US" dirty="0"/>
          </a:p>
        </p:txBody>
      </p:sp>
      <p:pic>
        <p:nvPicPr>
          <p:cNvPr id="2050" name="Picture 2" descr="http://live.drjays.com/wp-content/uploads/2010/10/future460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962400"/>
            <a:ext cx="3563620" cy="23241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2052" name="Picture 4" descr="http://static.guim.co.uk/sys-images/Arts/Arts_/Pictures/2010/9/15/1284572133727/Back-to-the-Future--006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029200"/>
            <a:ext cx="2667000" cy="16002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97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strike="sngStrike" dirty="0" smtClean="0"/>
              <a:t>there exists 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for all </a:t>
            </a:r>
            <a:r>
              <a:rPr lang="en-US" dirty="0" smtClean="0"/>
              <a:t>TM M such that M recognizes L, M is </a:t>
            </a:r>
            <a:r>
              <a:rPr lang="en-US" i="1" dirty="0" smtClean="0"/>
              <a:t>not</a:t>
            </a:r>
            <a:r>
              <a:rPr lang="en-US" dirty="0" smtClean="0"/>
              <a:t> a decider, then L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3170237"/>
            <a:ext cx="8229600" cy="2620963"/>
          </a:xfrm>
        </p:spPr>
        <p:txBody>
          <a:bodyPr/>
          <a:lstStyle/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Turing decidable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Turing recognizable, but </a:t>
            </a:r>
            <a:r>
              <a:rPr lang="en-US" i="1" dirty="0" smtClean="0"/>
              <a:t>not</a:t>
            </a:r>
            <a:r>
              <a:rPr lang="en-US" dirty="0" smtClean="0"/>
              <a:t> decidable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Not enough information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4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Decidability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Important Decidable LANGUAGES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2895600"/>
            <a:ext cx="7772400" cy="1500187"/>
          </a:xfrm>
        </p:spPr>
        <p:txBody>
          <a:bodyPr/>
          <a:lstStyle/>
          <a:p>
            <a:r>
              <a:rPr lang="en-US" dirty="0" smtClean="0"/>
              <a:t>More Proofs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9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String Encoding Notation &lt; &gt;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Turing Machines always take a single input string of finite length</a:t>
            </a:r>
          </a:p>
          <a:p>
            <a:pPr lvl="1"/>
            <a:r>
              <a:rPr lang="en-US" dirty="0" smtClean="0"/>
              <a:t>M(w)</a:t>
            </a:r>
          </a:p>
          <a:p>
            <a:r>
              <a:rPr lang="en-US" dirty="0" smtClean="0"/>
              <a:t>But sometimes we want them to take as input several strings, or an object, or several objects</a:t>
            </a:r>
          </a:p>
          <a:p>
            <a:r>
              <a:rPr lang="en-US" dirty="0" smtClean="0"/>
              <a:t>We use &lt; &gt; to denote “encode this as a single string”</a:t>
            </a:r>
          </a:p>
          <a:p>
            <a:pPr lvl="1"/>
            <a:r>
              <a:rPr lang="en-US" dirty="0"/>
              <a:t>Several strings can be combined into one string by using a delimiter character not in the main alphabet</a:t>
            </a:r>
          </a:p>
          <a:p>
            <a:pPr lvl="2"/>
            <a:r>
              <a:rPr lang="en-US" dirty="0" smtClean="0">
                <a:solidFill>
                  <a:schemeClr val="accent5"/>
                </a:solidFill>
              </a:rPr>
              <a:t>&lt;s</a:t>
            </a:r>
            <a:r>
              <a:rPr lang="en-US" baseline="-25000" dirty="0" smtClean="0">
                <a:solidFill>
                  <a:schemeClr val="accent5"/>
                </a:solidFill>
              </a:rPr>
              <a:t>1</a:t>
            </a:r>
            <a:r>
              <a:rPr lang="en-US" dirty="0" smtClean="0">
                <a:solidFill>
                  <a:schemeClr val="accent5"/>
                </a:solidFill>
              </a:rPr>
              <a:t>,s</a:t>
            </a:r>
            <a:r>
              <a:rPr lang="en-US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,s</a:t>
            </a:r>
            <a:r>
              <a:rPr lang="en-US" baseline="-25000" dirty="0" smtClean="0">
                <a:solidFill>
                  <a:schemeClr val="accent5"/>
                </a:solidFill>
              </a:rPr>
              <a:t>3</a:t>
            </a:r>
            <a:r>
              <a:rPr lang="en-US" dirty="0" smtClean="0">
                <a:solidFill>
                  <a:schemeClr val="accent5"/>
                </a:solidFill>
              </a:rPr>
              <a:t>,s</a:t>
            </a:r>
            <a:r>
              <a:rPr lang="en-US" baseline="-25000" dirty="0" smtClean="0">
                <a:solidFill>
                  <a:schemeClr val="accent5"/>
                </a:solidFill>
              </a:rPr>
              <a:t>4</a:t>
            </a:r>
            <a:r>
              <a:rPr lang="en-US" dirty="0" smtClean="0">
                <a:solidFill>
                  <a:schemeClr val="accent5"/>
                </a:solidFill>
              </a:rPr>
              <a:t>&gt;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r>
              <a:rPr lang="en-US" dirty="0" smtClean="0"/>
              <a:t>Object(s) </a:t>
            </a:r>
            <a:r>
              <a:rPr lang="en-US" dirty="0"/>
              <a:t>can be encoded as a finite string </a:t>
            </a:r>
          </a:p>
          <a:p>
            <a:pPr lvl="2"/>
            <a:r>
              <a:rPr lang="en-US" dirty="0" smtClean="0"/>
              <a:t>A video V can be </a:t>
            </a:r>
            <a:r>
              <a:rPr lang="en-US" dirty="0"/>
              <a:t>encoded as a </a:t>
            </a:r>
            <a:r>
              <a:rPr lang="en-US" dirty="0" smtClean="0"/>
              <a:t>(very long) </a:t>
            </a:r>
            <a:r>
              <a:rPr lang="en-US" dirty="0"/>
              <a:t>string of 0’s and </a:t>
            </a:r>
            <a:r>
              <a:rPr lang="en-US" dirty="0" smtClean="0"/>
              <a:t>1’s   </a:t>
            </a:r>
            <a:r>
              <a:rPr lang="en-US" dirty="0" smtClean="0">
                <a:solidFill>
                  <a:schemeClr val="accent5"/>
                </a:solidFill>
              </a:rPr>
              <a:t>&lt;V&gt;</a:t>
            </a:r>
            <a:endParaRPr lang="en-US" dirty="0">
              <a:solidFill>
                <a:schemeClr val="accent5"/>
              </a:solidFill>
            </a:endParaRPr>
          </a:p>
          <a:p>
            <a:pPr lvl="2"/>
            <a:r>
              <a:rPr lang="en-US" dirty="0" smtClean="0"/>
              <a:t>The diagram for TM M can be encoded as a string   </a:t>
            </a:r>
            <a:r>
              <a:rPr lang="en-US" dirty="0" smtClean="0">
                <a:solidFill>
                  <a:schemeClr val="accent5"/>
                </a:solidFill>
              </a:rPr>
              <a:t>&lt;M&gt;</a:t>
            </a:r>
          </a:p>
          <a:p>
            <a:pPr lvl="2"/>
            <a:r>
              <a:rPr lang="en-US" dirty="0" smtClean="0"/>
              <a:t>Three TM’s 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 and M</a:t>
            </a:r>
            <a:r>
              <a:rPr lang="en-US" baseline="-25000" dirty="0" smtClean="0"/>
              <a:t>3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accent5"/>
                </a:solidFill>
              </a:rPr>
              <a:t>&lt;M</a:t>
            </a:r>
            <a:r>
              <a:rPr lang="en-US" baseline="-25000" dirty="0">
                <a:solidFill>
                  <a:schemeClr val="accent5"/>
                </a:solidFill>
              </a:rPr>
              <a:t>1</a:t>
            </a:r>
            <a:r>
              <a:rPr lang="en-US" dirty="0" smtClean="0">
                <a:solidFill>
                  <a:schemeClr val="accent5"/>
                </a:solidFill>
              </a:rPr>
              <a:t>,M</a:t>
            </a:r>
            <a:r>
              <a:rPr lang="en-US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,M</a:t>
            </a:r>
            <a:r>
              <a:rPr lang="en-US" baseline="-25000" dirty="0" smtClean="0">
                <a:solidFill>
                  <a:schemeClr val="accent5"/>
                </a:solidFill>
              </a:rPr>
              <a:t>3</a:t>
            </a:r>
            <a:r>
              <a:rPr lang="en-US" dirty="0" smtClean="0">
                <a:solidFill>
                  <a:schemeClr val="accent5"/>
                </a:solidFill>
              </a:rPr>
              <a:t>&gt;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String Encoding Notation &lt; 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Since </a:t>
            </a:r>
            <a:r>
              <a:rPr lang="en-US" dirty="0">
                <a:solidFill>
                  <a:schemeClr val="accent5"/>
                </a:solidFill>
              </a:rPr>
              <a:t>we already know these encodings can be done, </a:t>
            </a:r>
            <a:r>
              <a:rPr lang="en-US" dirty="0" smtClean="0">
                <a:solidFill>
                  <a:schemeClr val="accent5"/>
                </a:solidFill>
              </a:rPr>
              <a:t>we just put </a:t>
            </a:r>
            <a:r>
              <a:rPr lang="en-US" dirty="0">
                <a:solidFill>
                  <a:schemeClr val="accent5"/>
                </a:solidFill>
              </a:rPr>
              <a:t>triangle brackets around them to denote “encode this as a string</a:t>
            </a:r>
            <a:r>
              <a:rPr lang="en-US" dirty="0" smtClean="0">
                <a:solidFill>
                  <a:schemeClr val="accent5"/>
                </a:solidFill>
              </a:rPr>
              <a:t>”</a:t>
            </a:r>
            <a:endParaRPr lang="en-US" dirty="0" smtClean="0"/>
          </a:p>
          <a:p>
            <a:pPr lvl="1"/>
            <a:r>
              <a:rPr lang="en-US" dirty="0" smtClean="0"/>
              <a:t>For standard objects (TMs, DFAs, </a:t>
            </a:r>
            <a:r>
              <a:rPr lang="en-US" dirty="0" err="1" smtClean="0"/>
              <a:t>etc</a:t>
            </a:r>
            <a:r>
              <a:rPr lang="en-US" dirty="0" smtClean="0"/>
              <a:t>), no further explanation is necessary—use book as your guide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NOTE! </a:t>
            </a:r>
            <a:r>
              <a:rPr lang="en-US" dirty="0" smtClean="0">
                <a:solidFill>
                  <a:schemeClr val="accent1"/>
                </a:solidFill>
              </a:rPr>
              <a:t>Languages CANNOT generally be encoded as a string</a:t>
            </a:r>
            <a:r>
              <a:rPr lang="en-US" dirty="0" smtClean="0"/>
              <a:t> because if there are </a:t>
            </a:r>
            <a:r>
              <a:rPr lang="en-US" i="1" dirty="0" smtClean="0"/>
              <a:t>infinitely</a:t>
            </a:r>
            <a:r>
              <a:rPr lang="en-US" dirty="0" smtClean="0"/>
              <a:t> many strings, there is no way to concatenate all the strings together into a single </a:t>
            </a:r>
            <a:r>
              <a:rPr lang="en-US" i="1" dirty="0" smtClean="0"/>
              <a:t>finite</a:t>
            </a:r>
            <a:r>
              <a:rPr lang="en-US" dirty="0" smtClean="0"/>
              <a:t> string</a:t>
            </a:r>
          </a:p>
          <a:p>
            <a:pPr lvl="1"/>
            <a:r>
              <a:rPr lang="en-US" dirty="0" smtClean="0"/>
              <a:t>DFAs, NFAs, REs, PDAs, CFGs and TMs can all be encoded as strings (&lt;D&gt; &lt;N&gt; &lt;M&gt;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However their </a:t>
            </a:r>
            <a:r>
              <a:rPr lang="en-US" i="1" dirty="0" smtClean="0"/>
              <a:t>languages </a:t>
            </a:r>
            <a:r>
              <a:rPr lang="en-US" dirty="0" smtClean="0"/>
              <a:t>cannot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65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Prove that the class of </a:t>
            </a:r>
            <a:r>
              <a:rPr lang="en-US" sz="3600" dirty="0" smtClean="0">
                <a:solidFill>
                  <a:schemeClr val="accent5"/>
                </a:solidFill>
              </a:rPr>
              <a:t>Turing-decidable</a:t>
            </a:r>
            <a:r>
              <a:rPr lang="en-US" sz="3600" dirty="0" smtClean="0"/>
              <a:t> languages is closed under </a:t>
            </a:r>
            <a:r>
              <a:rPr lang="en-US" sz="3600" dirty="0" smtClean="0">
                <a:solidFill>
                  <a:schemeClr val="accent5"/>
                </a:solidFill>
              </a:rPr>
              <a:t>Union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Given: Two decidable languages A and B, and TMs that decide them, M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and M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Want to Show: A TM M</a:t>
            </a:r>
            <a:r>
              <a:rPr lang="en-US" sz="2800" baseline="-25000" dirty="0" smtClean="0"/>
              <a:t>U</a:t>
            </a:r>
            <a:r>
              <a:rPr lang="en-US" sz="2800" dirty="0" smtClean="0"/>
              <a:t> that decides A U B.</a:t>
            </a:r>
          </a:p>
          <a:p>
            <a:r>
              <a:rPr lang="en-US" sz="2800" dirty="0" smtClean="0"/>
              <a:t>Construction:</a:t>
            </a:r>
          </a:p>
          <a:p>
            <a:pPr lvl="1"/>
            <a:r>
              <a:rPr lang="en-US" dirty="0" smtClean="0"/>
              <a:t>M</a:t>
            </a:r>
            <a:r>
              <a:rPr lang="en-US" baseline="-25000" dirty="0" smtClean="0"/>
              <a:t>U</a:t>
            </a:r>
            <a:r>
              <a:rPr lang="en-US" dirty="0" smtClean="0"/>
              <a:t>(w) =        //w is a string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Simulate running M</a:t>
            </a:r>
            <a:r>
              <a:rPr lang="en-US" baseline="-25000" dirty="0" smtClean="0"/>
              <a:t>A</a:t>
            </a:r>
            <a:r>
              <a:rPr lang="en-US" dirty="0" smtClean="0"/>
              <a:t>(w) </a:t>
            </a:r>
          </a:p>
          <a:p>
            <a:pPr lvl="3"/>
            <a:r>
              <a:rPr lang="en-US" dirty="0" smtClean="0"/>
              <a:t>If it accepts, accept. If it rejects, go to step 2: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Simulate running M</a:t>
            </a:r>
            <a:r>
              <a:rPr lang="en-US" baseline="-25000" dirty="0" smtClean="0"/>
              <a:t>B</a:t>
            </a:r>
            <a:r>
              <a:rPr lang="en-US" dirty="0" smtClean="0"/>
              <a:t>(w)</a:t>
            </a:r>
          </a:p>
          <a:p>
            <a:pPr lvl="3"/>
            <a:r>
              <a:rPr lang="en-US" dirty="0" smtClean="0"/>
              <a:t>If it accepts, accept. If it rejects, reject.</a:t>
            </a:r>
          </a:p>
          <a:p>
            <a:r>
              <a:rPr lang="en-US" sz="2800" dirty="0" smtClean="0"/>
              <a:t>Correctness:     //this is for you to debate!</a:t>
            </a:r>
          </a:p>
          <a:p>
            <a:r>
              <a:rPr lang="en-US" sz="2800" dirty="0" smtClean="0"/>
              <a:t>Conclusion: M</a:t>
            </a:r>
            <a:r>
              <a:rPr lang="en-US" sz="2800" baseline="-25000" dirty="0" smtClean="0"/>
              <a:t>U</a:t>
            </a:r>
            <a:r>
              <a:rPr lang="en-US" sz="2800" dirty="0" smtClean="0"/>
              <a:t> is a TM that decides AUB, therefore AUB is decidable, and decidable languages are closed under union. QED.</a:t>
            </a:r>
            <a:endParaRPr lang="en-US" sz="28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705600" y="3059668"/>
            <a:ext cx="1905000" cy="92333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proof is: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Correct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Incorrect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175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20755</TotalTime>
  <Words>2823</Words>
  <Application>Microsoft Office PowerPoint</Application>
  <PresentationFormat>On-screen Show (4:3)</PresentationFormat>
  <Paragraphs>440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Theory of Computation</vt:lpstr>
      <vt:lpstr>Infinite Loops “Are We there YET?” </vt:lpstr>
      <vt:lpstr>If there exists a TM M that accepts every string in L, and rejects all other strings, then L is:</vt:lpstr>
      <vt:lpstr>If there exists a TM M that accepts every string in L, and loops for all strings not in L, then L is:</vt:lpstr>
      <vt:lpstr>If there exists a for all TM M such that M recognizes L, M is not a decider, then L is:</vt:lpstr>
      <vt:lpstr>Decidability Important Decidable LANGUAGES</vt:lpstr>
      <vt:lpstr>String Encoding Notation &lt; &gt;</vt:lpstr>
      <vt:lpstr>String Encoding Notation &lt; &gt;</vt:lpstr>
      <vt:lpstr>Prove that the class of Turing-decidable languages is closed under Union</vt:lpstr>
      <vt:lpstr>Prove that the class of Turing-recognizable languages is closed under Union</vt:lpstr>
      <vt:lpstr>Prove that the class of Turing-recognizable languages is closed under Intersection</vt:lpstr>
      <vt:lpstr>Prove that the class of Turing-decidable languages is closed under Intersection</vt:lpstr>
      <vt:lpstr>Prove that the class of Turing-decidable languages is closed under Complement</vt:lpstr>
      <vt:lpstr>Prove that the class of Turing-recognizable languages is closed under Complement</vt:lpstr>
      <vt:lpstr>Co-Turing-Recognizable Languages</vt:lpstr>
      <vt:lpstr>Cardinality Infinity and Infinities</vt:lpstr>
      <vt:lpstr>Set Theory and Sizes of Sets</vt:lpstr>
      <vt:lpstr>One-to-one and Onto</vt:lpstr>
      <vt:lpstr>One-to-one and Onto</vt:lpstr>
      <vt:lpstr>One-to-one and Onto</vt:lpstr>
      <vt:lpstr>It gets even weirder: Rational Numbers</vt:lpstr>
      <vt:lpstr>Sizes of Infinite Sets</vt:lpstr>
      <vt:lpstr>Thm. |R| != |N| Proof by contradiction: Assume |R| = |N|, so a correspondence f exists between N and R.</vt:lpstr>
      <vt:lpstr>Thm. |R| != |N| Proof by contradiction: Assume a correspondence f exists between N and R.</vt:lpstr>
      <vt:lpstr>Thm. |R| != |N| Proof by contradiction: Assume a correspondence f exists between N and R.</vt:lpstr>
      <vt:lpstr>Thm. |R| != |N| Proof by contradiction: Assume a correspondence f exists between N and R.</vt:lpstr>
      <vt:lpstr>Thm. |R| != |N|</vt:lpstr>
      <vt:lpstr>Diagonalization</vt:lpstr>
      <vt:lpstr>Some infinities are more infinite than other infinities</vt:lpstr>
      <vt:lpstr>Some infinities are more infinite than other infinities</vt:lpstr>
      <vt:lpstr>Famous People: Georg Cantor (1845-1918)</vt:lpstr>
      <vt:lpstr>What does this have to do with computer science? Or Turing Machines?</vt:lpstr>
      <vt:lpstr>ParadoxXoDARAP </vt:lpstr>
      <vt:lpstr>Warm-up</vt:lpstr>
      <vt:lpstr>This sentence is false.</vt:lpstr>
      <vt:lpstr>Liar’s Paradox</vt:lpstr>
      <vt:lpstr>Two more examples</vt:lpstr>
      <vt:lpstr>The Barber</vt:lpstr>
      <vt:lpstr>Making Lists</vt:lpstr>
      <vt:lpstr>List Organization Question</vt:lpstr>
      <vt:lpstr>Grandparent Paradox (Time Travel Paradox)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105 Theory of Computability</dc:title>
  <dc:creator>Jane Doe</dc:creator>
  <cp:lastModifiedBy>HP-6</cp:lastModifiedBy>
  <cp:revision>223</cp:revision>
  <cp:lastPrinted>2011-05-05T17:17:02Z</cp:lastPrinted>
  <dcterms:created xsi:type="dcterms:W3CDTF">2010-06-24T18:44:16Z</dcterms:created>
  <dcterms:modified xsi:type="dcterms:W3CDTF">2012-08-25T06:05:23Z</dcterms:modified>
</cp:coreProperties>
</file>