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71" r:id="rId3"/>
    <p:sldId id="359" r:id="rId4"/>
    <p:sldId id="360" r:id="rId5"/>
    <p:sldId id="361" r:id="rId6"/>
    <p:sldId id="362" r:id="rId7"/>
    <p:sldId id="365" r:id="rId8"/>
    <p:sldId id="366" r:id="rId9"/>
    <p:sldId id="367" r:id="rId10"/>
    <p:sldId id="36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42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85549" autoAdjust="0"/>
  </p:normalViewPr>
  <p:slideViewPr>
    <p:cSldViewPr>
      <p:cViewPr>
        <p:scale>
          <a:sx n="66" d="100"/>
          <a:sy n="66" d="100"/>
        </p:scale>
        <p:origin x="-51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1-20T09:00:02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26B667-AD6A-4C44-AB4B-6DCF781AA4A9}" emma:medium="tactile" emma:mode="ink">
          <msink:context xmlns:msink="http://schemas.microsoft.com/ink/2010/main" type="inkDrawing" rotatedBoundingBox="16635,8292 19280,8589 19067,10489 16421,10192" hotPoints="19153,9512 17696,10361 16337,9362 17794,8513" semanticType="enclosure" shapeName="Ellipse">
            <msink:destinationLink direction="from" ref="{1C25F317-8370-43CE-BCD5-D6FC74CA0B6D}"/>
          </msink:context>
        </emma:interpretation>
      </emma:emma>
    </inkml:annotationXML>
    <inkml:trace contextRef="#ctx0" brushRef="#br0">1563 336 7224,'-67'-16'3870,"21"-14"-258,15 19 129,-21-3-2709,5-14-129,7 4-129,-5-3 0,5-1-387,-1 0 0,1 5 0,1-5-129,-1 4 0,-3 4-129,1 5 129,-9 3 0,-6 8 129,-7 2-129,-3 6 129,-12 10 0,6 15 0,-10 1 0,6 17 0,-2 1-129,14 15 0,-3 0-129,15 12 129,8 4-129,7 10-129,12 4 129,10 8 0,11 10-129,5 1 129,21 9 0,17 0 0,15-5-129,16-5 129,22-6-129,18-9 129,17-18-129,11-13 129,11-20-129,12-9 129,6-18-129,10-14 129,2-8-129,-4-24 129,-6-14 0,-4-13-129,-12-20 258,-8-14-129,-21-16 258,-20-9-258,-28-13 258,-18-3-258,-31-11 129,-22-1-129,-26 0 0,-33 9 0,-28 9-129,-22 11 0,-10 20-258,-13 16 0,11 32-387,-3-7-1419,27 35-2580,30 17-129,21 0-258,42 0-258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4:02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22786F-8A35-46DE-B0C4-9B23987D6484}" emma:medium="tactile" emma:mode="ink">
          <msink:context xmlns:msink="http://schemas.microsoft.com/ink/2010/main" type="inkDrawing" rotatedBoundingBox="12185,8594 13179,15850 11965,16016 10971,8761" semanticType="callout" shapeName="Other">
            <msink:sourceLink direction="from" ref="{B9B14D12-95CB-48A6-BECF-8A2D1565B22A}"/>
            <msink:sourceLink direction="to" ref="{7E9CFE30-5D0E-40BC-AB14-EF007A177C5B}"/>
          </msink:context>
        </emma:interpretation>
      </emma:emma>
    </inkml:annotationXML>
    <inkml:trace contextRef="#ctx0" brushRef="#br0">4-15 9546,'18'0'4515,"-18"0"-387,0 0 0,34 8-2709,-34-8-258,6 18-129,-6-18-258,12 41-129,-8-13-258,7 13 0,-5 7-129,4 13-129,0 4 129,4 18-129,0 12 0,5 20 0,1 11 0,6 15 0,0 5 0,5 2-129,-1 6 0,0-2 0,-5-1 0,1-7 0,-4 0 0,-1-2-129,-3 1 129,2 3 129,-4-4 0,2 3 0,-3-1 0,3 2 0,-2-2 0,4 7 0,-4-3 0,1 0 0,1 0-129,0-1 0,2-3 129,1-4-129,1-7 0,2-5 0,0 1 0,-1 3 0,3-2 0,0 3 129,-1-5-129,1-1 0,-2-9 0,0 1 0,-1-14 0,-1-2-129,-4-11 129,-2-1 0,-1 2 0,-3 4 129,-2-4-129,-2 2 0,0-2 0,2 0 129,-2-2-129,2-4-129,-2-12 129,-1-10-129,-1-6 258,-2-7-387,-4-9 387,0-3-387,-2-5 387,-6-5-258,-3-3 129,-3 1 0,0 0 0,2-4 0,-2-1-129,2-3 129,12-20 0,-21 30-129,21-30 129,-20 15 0,20-15-129,-26-1 129,6-15 0,-5-10-129,-7-6 129,-3-7 0,-7-3 0,-1-1 0,-3 1 0,3 5 129,3 3-129,6 7 129,9 7-129,7 6 129,18 14-258,-22-16 258,22 16-258,0 0 129,0 0 0,10 8-129,12 16 0,6 5 129,7 11-129,9 7 129,7 11-129,4 1 129,3 2 0,-3-3 0,2-9 0,-3-8 0,-5-11 0,0-8 129,-7-18-129,-1-4 129,1-16 0,1-8 0,-1-9 0,3-3 0,1-5-129,-1-3-258,3 7 0,-7-13-774,15 19-1806,-9-11-1935,-3-1 0,1-5-387,2-7-387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10T05:37:00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DD2667-F7A1-4470-A213-96A3DC39F17C}" emma:medium="tactile" emma:mode="ink">
          <msink:context xmlns:msink="http://schemas.microsoft.com/ink/2010/main" type="inkDrawing" rotatedBoundingBox="18828,10200 18843,10200 18843,10215 18828,10215" shapeName="Other"/>
        </emma:interpretation>
      </emma:emma>
    </inkml:annotationXML>
    <inkml:trace contextRef="#ctx0" brushRef="#br0">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7:22.8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FE3D36-07DC-47BF-B825-7E2824C5F2CE}" emma:medium="tactile" emma:mode="ink">
          <msink:context xmlns:msink="http://schemas.microsoft.com/ink/2010/main" type="inkDrawing"/>
        </emma:interpretation>
      </emma:emma>
    </inkml:annotationXML>
    <inkml:trace contextRef="#ctx0" brushRef="#br0">1563 336 7224,'-67'-16'3870,"21"-14"-258,15 19 129,-21-3-2709,5-14-129,7 4-129,-5-3 0,5-1-387,-1 0 0,1 5 0,1-5-129,-1 4 0,-3 4-129,1 5 129,-9 3 0,-6 8 129,-7 2-129,-3 6 129,-12 10 0,6 15 0,-10 1 0,6 17 0,-2 1-129,14 15 0,-3 0-129,15 12 129,8 4-129,7 10-129,12 4 129,10 8 0,11 10-129,5 1 129,21 9 0,17 0 0,15-5-129,16-5 129,22-6-129,18-9 129,17-18-129,11-13 129,11-20-129,12-9 129,6-18-129,10-14 129,2-8-129,-4-24 129,-6-14 0,-4-13-129,-12-20 258,-8-14-129,-21-16 258,-20-9-258,-28-13 258,-18-3-258,-31-11 129,-22-1-129,-26 0 0,-33 9 0,-28 9-129,-22 11 0,-10 20-258,-13 16 0,11 32-387,-3-7-1419,27 35-2580,30 17-129,21 0-258,42 0-258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7:22.8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E14655-5AF7-4CD9-A830-C1EE0E59B0A1}" emma:medium="tactile" emma:mode="ink">
          <msink:context xmlns:msink="http://schemas.microsoft.com/ink/2010/main" type="inkDrawing"/>
        </emma:interpretation>
      </emma:emma>
    </inkml:annotationXML>
    <inkml:trace contextRef="#ctx0" brushRef="#br0">1833 996 258,'20'-41'2838,"-20"-5"774,10 23-129,-6-21-903,2 1-129,-2 3-129,-4-7-387,6 11-645,-6-13-129,0 11 129,-6-9-645,2 5-129,-6-7-129,-4-1 0,-6-7-258,-7 4 258,-15-6-129,-11 5-129,-18-3 258,-6 13-129,-20 5 129,-4 15-258,-16 12 129,1 12 0,-11 14-129,5 20 0,-3 17 129,3 16-258,1 14 129,8 16 0,9 22 0,11 13-129,16 14 129,17 13 0,17 5-129,25 6 0,18 7 0,34 1 0,33-12 0,28-11 0,25-15 0,19-22 129,21-21-258,14-22 129,15-31 0,5-30 129,-6-30 0,-6-34-129,-14-33 129,-12-17 0,-20-27 0,-23-17 0,-36-20 0,-30-16-129,-33-10 0,-24 2-129,-35 11 129,-28 9-129,-14 25-129,-26 13-387,16 45-1032,-17 26-2580,15 21-258,24 34 0,8 4-387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7:22.8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9E5661-DCB2-4463-9BE5-C071FFEE4139}" emma:medium="tactile" emma:mode="ink">
          <msink:context xmlns:msink="http://schemas.microsoft.com/ink/2010/main" type="inkDrawing" rotatedBoundingBox="6124,6285 7187,4175 8915,5046 7851,7156" hotPoints="8576,5447 7497,6526 6419,5447 7497,4368" semanticType="9" shapeName="Circle">
            <msink:destinationLink direction="with" ref="{460218C6-01BD-46C1-A492-6256236FAB47}"/>
          </msink:context>
        </emma:interpretation>
      </emma:emma>
    </inkml:annotationXML>
    <inkml:trace contextRef="#ctx0" brushRef="#br0">1873 676 2838,'-9'-34'3870,"9"34"-129,-28-41 258,14 9-1419,-6 0-387,-9-11-258,5 5-516,-18-15-129,7 7-129,-19-13-258,3 14-129,-18-9-129,6 13-258,-14-1 0,3 11 0,-7-1-129,4 12 0,-2 2-129,6 9 129,-2 7-129,4 2-129,-2 15 129,0 15-129,-3 18 0,-5 11 0,2 16-129,-2 12 129,2 14 0,4 11 0,8 15 129,8 13-129,13 16 0,19 14 0,19 8 0,14 6 0,29-4 129,24-2-258,21-16 129,18-20 0,19-33 0,13-32-129,13-38 258,13-31 0,10-29-129,4-43 129,-4-36-129,-4-37 129,-12-29-129,-15-20 258,-29-15-387,-29-3 129,-37-3 0,-28 5 129,-26 16-258,-34 32 0,-23 30-129,-26 21-258,-1 47-903,-23 13-2193,8 33-903,13 24-258,7 21-258,24 13-129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7:22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0218C6-01BD-46C1-A492-6256236FAB47}" emma:medium="tactile" emma:mode="ink">
          <msink:context xmlns:msink="http://schemas.microsoft.com/ink/2010/main" type="inkDrawing" rotatedBoundingBox="7566,6772 8457,15783 4218,16202 3328,7191" semanticType="10" shapeName="Other">
            <msink:sourceLink direction="with" ref="{07FEEBC0-CE60-4276-9A46-44839147647C}"/>
            <msink:sourceLink direction="with" ref="{479E5661-DCB2-4463-9BE5-C071FFEE4139}"/>
            <msink:sourceLink direction="with" ref="{6D6F96A7-3E5E-4670-B384-BE862875F570}"/>
          </msink:context>
        </emma:interpretation>
      </emma:emma>
    </inkml:annotationXML>
    <inkml:trace contextRef="#ctx0" brushRef="#br0">576 0 8901,'0'0'3741,"0"0"387,8 22-516,-12 6-2580,-9 0 0,13 17-258,-10 8 0,10 24-129,0 16-129,2 22-129,2 12 0,11 21 258,-3 10-387,6 22 0,-4 6-129,4 9 0,0-5 0,-3 2 0,-1-7 0,-6 1-258,-4-6 129,-4-2 0,0-4 0,-4-2 129,-10-6-129,-2 0 0,-7-2 0,1 0 129,-8-4-129,7 6 0,-3-2 0,2 2 0,2 2 129,1 4-129,-1 3 129,4 5-129,-2 4 129,5-6 0,-5-3-129,2-5 0,0-2 0,2 0 0,3-7 0,3-3 129,2-2-129,4 0 129,2-4-129,2-2 258,0-3-129,0-3-129,4-10 129,4-1 0,-4-13-129,6-5 129,-2-6 0,3-5-129,1 1 0,4 0 258,-2 0-258,4-3 129,-3-1-129,1-6 129,0-2-129,2-4-129,-2-12 129,-1-6-129,-1-16 129,0-5-129,-2-13 129,0-5-129,-2-14 129,-10-18 0,10 18 0,-10-18 0,0 0-129,0 0 129,0 0-129,0 0 0,-14 0 0,14 0-258,-18-6 129,18 6-258,-30-26 129,11 2-129,3 1 129,-12-13 0,6 2 0,-7-7 258,1 1 0,-2-1 129,3 3-129,-5-3 129,1 7-129,-5 3 387,2 7-258,1 8 129,-1 0 129,3 8 0,1 0 0,8 8 129,2-2-129,20 2 0,0 0-129,0 0 0,-4 12 0,14 2-129,12 8 0,6 6-129,7 7 129,5 5-258,3 3 258,-1 1-258,-1-3 258,-1-3-129,-7-9 258,-1-3-129,-8-14 129,-1-6 129,-3-6 0,4-10 0,-2-12 0,5 2 0,3-9 0,8 1 0,1-4 0,7 3-129,3-1 0,0 5 129,5 1-258,-3 2 129,-1 6-258,-1 4 129,-4 2-129,-5 5 0,-1 5-129,-9-2-129,2 4-774,-32-2-1290,25-2-2193,-25 2-129,20-18 0,-20 18-774</inkml:trace>
    <inkml:trace contextRef="#ctx0" brushRef="#br0" timeOffset="-4">-3341 3255 6966,'-12'-42'4386,"12"42"-129,-16-23-516,2 5-1548,14 18-129,0 0-516,0 0-516,0 0-387,0 0-387,0 16 0,14 3-258,8 7 0,3 8 129,7 9-129,9 7-129,3 9 258,5 10-258,3 12 258,5 12-129,-2 16 0,7 13 129,-3 11 0,6 7 129,-4 6-129,5 4 129,-5 0-129,2 6 0,0 0 0,-1 0-129,3 0 0,-4-2 0,0 1 0,1 1 0,-3-2 0,-2-2 0,1-8 129,-5-1-129,-4-9 0,1-3 129,-3-9-129,-1-5 129,-5-13 0,3-5-129,-7-10 0,1-4 0,-3-2 0,1-2 0,-4 2 0,1 4 0,1 6-129,-1 2 258,3 2-129,2-2 0,-1 0 0,3-3 129,1-5-129,-1-2 0,-3-9 0,1-1-129,-3-6 258,-3-4-258,-6-8 129,-5-3 0,-7-11 0,-4-5 0,-8-9 0,-2-9 0,0-20 0,-26 12 0,1-12 0,-5-4 0,-7-10-129,-3 0 129,-4-5-129,3-1 129,-2-2 0,3 2 0,2-1 0,5 1 0,5 2 129,4 0-129,7 4 0,17 14 0,-22-23 0,22 23 0,0 0 0,0 0 0,24 0 0,3 8 0,9 15-129,7 7 129,11 8 0,5 3 0,4 3 0,2-1 0,-1-3 0,-7-7 129,-8-9 0,-1-6 0,-11-14 0,-3-4 129,-8-20-129,-5-10-129,-3-11 0,-4-11-387,4 1-516,-18-16-2064,10 5-1677,2 5 0,-4-4-516,9 2-258</inkml:trace>
    <inkml:trace contextRef="#ctx0" brushRef="#br0" timeOffset="-3">-1265 1934 9546,'18'0'4515,"-18"0"-387,0 0 0,34 8-2709,-34-8-258,6 18-129,-6-18-258,12 41-129,-8-13-258,7 13 0,-5 7-129,4 13-129,0 4 129,4 18-129,0 12 0,5 20 0,1 11 0,6 15 0,0 5 0,5 2-129,-1 6 0,0-2 0,-5-1 0,1-7 0,-4 0 0,-1-2-129,-3 1 129,2 3 129,-4-4 0,2 3 0,-3-2 0,3 3 0,-2-2 0,4 7 0,-4-3 0,1 0 0,1 0-129,0-1 0,2-3 129,1-4-129,1-7 0,2-5 0,0 1 0,-1 3 0,3-2 0,0 3 129,-1-5-129,1-1 0,-2-9 0,0 1 0,-1-14 0,-1-2-129,-4-11 129,-2-1 0,-1 2 0,-3 4 129,-2-4-129,-2 2 0,0-2 0,2 0 129,-2-2-129,2-4-129,-2-12 129,-1-10-129,-1-6 258,-2-7-387,-4-9 387,0-3-387,-2-5 387,-6-5-258,-3-3 129,-3 1 0,0 0 0,2-4 0,-2-1-129,2-3 129,12-20 0,-21 30-129,21-30 129,-20 15 0,20-15-129,-26-1 129,6-15 0,-5-10-129,-7-6 129,-3-7 0,-7-3 0,-1-1 0,-3 1 0,3 5 129,3 3-129,6 7 129,9 7-129,7 6 129,18 14-258,-22-16 258,22 16-258,0 0 129,0 0 0,10 8-129,12 16 0,6 5 129,7 11-129,9 7 129,7 11-129,4 1 129,3 2 0,-3-3 0,2-9 0,-3-8 0,-5-11 0,0-8 129,-7-18-129,-1-4 129,1-16 0,1-8 0,-1-9 0,3-3 0,1-5-129,-1-3-258,3 7 0,-7-13-774,15 19-1806,-9-11-1935,-3-1 0,1-5-387,2-7-387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42:20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D2D9C6-E9A0-4BAC-BA96-7A8090BAFDAC}" emma:medium="tactile" emma:mode="ink">
          <msink:context xmlns:msink="http://schemas.microsoft.com/ink/2010/main" type="inkDrawing" rotatedBoundingBox="12415,16070 14142,6671 14912,6813 13185,16211" semanticType="callout" shapeName="Other">
            <msink:sourceLink direction="from" ref="{327D916B-3B14-4D91-ACB0-B3840D951803}"/>
            <msink:sourceLink direction="to" ref="{7E9CFE30-5D0E-40BC-AB14-EF007A177C5B}"/>
          </msink:context>
        </emma:interpretation>
      </emma:emma>
    </inkml:annotationXML>
    <inkml:trace contextRef="#ctx0" brushRef="#br0">1712-15 1290,'2'-16'2322,"-2"16"129,0 0-1806,17 0 387,-17 0-258,0 0 129,0 0 0,0 0-129,0 18 129,0-18-129,0 30 0,0-12-129,0 7-129,0 1-129,0 14 258,-2-3 0,1 15-129,-5-3-129,4 12 129,-4 4-129,2 16-129,-2 8 129,0 12-258,-4 18 129,0 11-258,-2 13 258,-2 7 0,-1 10 0,-3 6 0,-4 8 0,2 4 129,-5 2 0,3-1 0,-4 1 0,2 4-129,1-2 0,1 6 0,-2-3 129,5 7-129,-1-14-129,-2 0 129,-2-8-129,-1 0 0,-5-8 0,-4 0 0,-1-6-129,-5 0 258,-1-2-258,-5 3 129,7-3-129,-1-2 0,3-2 0,-1-4 0,7-7 0,-1 1-129,2-2 129,1-3 0,-1-1 129,-2-1-129,3-3 129,-1-3-129,-2-9 0,7-3 129,-1-4 0,4-3-129,-1-1 0,5 0 129,-2-1-129,2 1 129,0 0-129,3-2 0,-7-5 0,4 1 129,-4-8-129,1-4 129,1-10-129,0-6 129,0-4-129,3-3 129,1-7-129,2-2 0,2 1 0,2-5 0,0 2 0,2-1 129,2-5-129,2 2 0,1-7 0,-1-1 0,-2-7 0,2 0 129,0-9-258,-4 5 258,0-10-129,0 1 0,8-23 129,-18 32-129,18-32 0,-18 20 129,18-20-129,0 0 0,-23 0 0,23 0 0,-18-16 0,8-6 0,-2-4 0,2-7 0,-2-5 0,1-5 0,1-1 0,0-3 0,4 1 0,0 3-129,2 3 129,0 5 0,2 7 0,0 4 0,2 7 129,0 17-129,0 0 0,0 0 0,0 0 0,0 0 0,0 23 129,2 9-129,4 6-129,2 11 258,0 4-258,0 9 258,0 1-129,0 2 0,-1-4 0,-1-3 0,0-5 0,0-7-129,-2-11 129,2-7 0,0-8 0,-6-20-129,22 19 258,-4-19 0,3-2 0,9-10 0,8-5 0,3-7 129,6-2-258,5-7 129,3 1-387,-5-6-129,15 11-774,-22-17-1677,3 1-1161,5 9-516,-13-17-258,1 5-129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42:24.1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25F317-8370-43CE-BCD5-D6FC74CA0B6D}" emma:medium="tactile" emma:mode="ink">
          <msink:context xmlns:msink="http://schemas.microsoft.com/ink/2010/main" type="inkDrawing" rotatedBoundingBox="18789,10317 21919,15855 21117,16308 17987,10770" semanticType="callout" shapeName="Other">
            <msink:sourceLink direction="from" ref="{A426B667-AD6A-4C44-AB4B-6DCF781AA4A9}"/>
            <msink:sourceLink direction="to" ref="{00B8BFE2-06E6-43E4-932C-C806F1EF8D48}"/>
          </msink:context>
        </emma:interpretation>
      </emma:emma>
    </inkml:annotationXML>
    <inkml:trace contextRef="#ctx0" brushRef="#br0">77-2 2967,'-29'6'3225,"29"-6"129,-26-2-387,26 2-2064,-24-4-129,24 4-387,0 0 0,0 0-129,0 0 129,0 0-258,0 0 129,0 0 129,0 0 0,0 0 0,4 12 0,-4-12 129,28 27-129,-12-9 258,11 14-258,-1-3 0,12 17 0,-5-1-129,11 11 0,-5 3-129,7 10 129,-5 2-129,5 8 0,-3 4 0,1 2 0,-3 6 0,3 0-129,-5 8 129,3-2 129,-3 2-258,1-3 258,-5-1-129,1 0 0,-1-6 258,1 4-387,-1-10 129,-1 4-129,2-4 129,-1 2 0,5 2 0,-3 0-129,7 2 0,-1 0 129,1-2 0,3-2 0,1-4-129,-3-4 129,-1-6 0,3-4 0,-7-6 129,3-1-129,-5-5 129,1 4-129,-1-3 0,-1 1 0,-1-2 0,-1 3 0,-1-1-129,3 2 129,-5-1 0,2-3 0,-1 2 0,3-1 0,-3-1 0,1-2 0,-2-3-129,-1-1 129,-1-3-129,0 1 129,-1-5-129,-1 3 129,0-5-129,-3 1 0,3-3 0,-4 3 0,3-5 0,-3-1-129,0 1 258,0-1-258,-1 1 129,3 0 0,0 1 0,-1 1 129,3 3-129,2 1 0,-1 3 0,5 1 129,-4 3-129,3-2 0,-1 7 0,3-3 129,-3 3-129,2 1 0,-1-4-129,1-1 258,-3-7-129,-1 1 0,-2-9-129,-5-3 258,-3-6-129,-2-7 0,-4-1 0,-14-18 0,18 20 129,-18-20 0,0 0-129,0 0 129,0 0-129,0 0 129,0 0-129,-16-8 129,-4-2-129,-8-2-129,-3-2 129,-11 1 0,-3 1 0,-5 4 0,1 0 0,-6 2-129,-1 2 129,1 4 0,5 0 0,3 0 0,6 0 0,7 2 0,6 2-129,10 2 129,18-6-129,0 0 129,0 0-129,0 24 129,16-13 0,12 3 0,8 2 0,7 4 0,4-2 0,5 3 0,1-3 0,5 2 0,-7-2 0,2-2 0,-5-3 0,-3-1 0,-3 0 0,-3-2 129,-1 2-129,-5-4 0,-3 0 0,0-2 0,-7-2 0,-1-1 0,-2-3 129,-20 0-129,28 0 129,-28 0-129,15-17 129,-15 17 0,8-34 0,-4 10 0,-2-3 0,-2-3-129,0-4 129,0 1-129,0-1 0,0-3-129,-4 3 0,0-7-258,4 11-516,-10-23-1806,6 5-1677,4 3-258,0-9-129,12 7-387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42:33.3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6F96A7-3E5E-4670-B384-BE862875F570}" emma:medium="tactile" emma:mode="ink">
          <msink:context xmlns:msink="http://schemas.microsoft.com/ink/2010/main" type="inkDrawing" rotatedBoundingBox="5696,16292 8505,15332 9098,17069 6290,18029" hotPoints="8437,16731 7213,17955 5989,16731 7213,15507" semanticType="9" shapeName="Circle">
            <msink:destinationLink direction="with" ref="{460218C6-01BD-46C1-A492-6256236FAB47}"/>
          </msink:context>
        </emma:interpretation>
      </emma:emma>
    </inkml:annotationXML>
    <inkml:trace contextRef="#ctx0" brushRef="#br0">1688 385 129,'0'-22'2322,"0"22"387,0 0 129,0-20-1806,0 20-387,0 0-129,-16-14 0,16 14 0,-21-7 258,21 7-129,-34-8 387,10 4 129,-1-2 129,-11-4 129,0 4 0,-9-10-387,-2 8 0,-11-8-129,1 9-258,-12-3 129,2 10-258,-11-2-258,5 2 0,-6 10 129,6 7-129,-6 1 0,8 8 0,-4-4 0,6 7-129,-1-3 129,5 7-129,2 1 129,6 8-129,-1-1 0,7 9 0,4 3 0,5 4 0,8 6-129,7 5 129,5 3-129,8 6 129,10 2-129,4 4 0,10 0 0,10 2 129,6-4-129,7 0 0,7-6 0,5 0 0,7-8 0,5-3 0,8-5 0,8-6 0,6-5 0,10-7-129,12-5 129,6-10 129,9-11-129,5-7 129,-1-8-129,3-12 129,-2-11 0,-1-11-129,-9-9 129,0-7-129,-7-7 0,7-2 129,2-7-129,-3-3 129,3-6-129,-4-8 129,-9-8 0,-5-8-129,-14-5 129,-11-7-129,-17-2 129,-14-1-129,-15 1 0,-10 6 129,-14 6-129,-14 9 129,-23 5 0,-25 7-129,-23 9 0,-21 10 129,-17 14 0,-9 11-258,-3 18 0,-3 4-516,17 16-516,-1 6-2580,31 2-645,28 8-387,7-18-258,23 0-129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42:35.2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9CFE30-5D0E-40BC-AB14-EF007A177C5B}" emma:medium="tactile" emma:mode="ink">
          <msink:context xmlns:msink="http://schemas.microsoft.com/ink/2010/main" type="inkDrawing" rotatedBoundingBox="11217,15857 13706,15967 13618,17957 11129,17848" hotPoints="13480,16919 12351,18048 11222,16919 12351,15790" semanticType="9" shapeName="Circle">
            <msink:destinationLink direction="to" ref="{2B22786F-8A35-46DE-B0C4-9B23987D6484}"/>
            <msink:destinationLink direction="to" ref="{DAD2D9C6-E9A0-4BAC-BA96-7A8090BAFDAC}"/>
          </msink:context>
        </emma:interpretation>
      </emma:emma>
    </inkml:annotationXML>
    <inkml:trace contextRef="#ctx0" brushRef="#br0">1525 54 2451,'0'-18'3096,"0"18"258,0 0-645,-10-16-1419,10 16 129,-21-13 0,21 13-258,-34-8-258,14 8 0,-7 0-129,-3 0-129,-6 0-129,-3 8 129,-11-3-129,-1 9 129,-10-2-258,-8 8 258,-11-2-129,3 5 129,-8-3-258,6 8-129,-6-4 0,14 3-129,-4-3 0,14 2 0,4-3-129,5 3 0,3 2 0,1 3 0,7 5 0,-1 3 129,7 7-258,-1 1 258,8 9-258,3-5 258,5 8-258,4-3 258,6 3-258,8 0 258,2 3-129,6 1 129,12 0-129,6 6 0,5-2 129,9 7-129,5-7 0,9 2 0,3-6 0,10 2-129,7-5 129,9-3-129,13-2 129,11-1 0,8-1 0,3-5 129,5-3-129,0-9 0,-5-7 0,1-7 0,-10-12 129,-3-10-129,-5-8 0,0-14 129,0-15 0,0-5-129,-10-11 129,-3-9-129,-10-7 129,-9-6 129,-12-12-258,-7-2 258,-17-8-129,-7-5 0,-12-9 0,-8-4 129,-6-3-129,-16-5-129,-8 3 129,-9 5-129,-11 4 129,-5 15 0,-6 11 0,-5 15 0,-1 19-129,-2 13 258,-2 17-258,5 5 0,5 14-516,0-8-1548,9 8-2451,19 2 0,-5-4-387,16-4-129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1-20T09:00:05.3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0DC032-CE0A-481D-83F1-B4831A4C3981}" emma:medium="tactile" emma:mode="ink">
          <msink:context xmlns:msink="http://schemas.microsoft.com/ink/2010/main" type="inkDrawing" rotatedBoundingBox="18876,7900 20176,5931 22101,7202 20802,9171" hotPoints="21593,7426 20438,8582 19282,7426 20438,6271" semanticType="enclosure" shapeName="Circle">
            <msink:destinationLink direction="from" ref="{D67ABF64-521B-4EDB-BE07-9F95E988CF89}"/>
          </msink:context>
        </emma:interpretation>
      </emma:emma>
    </inkml:annotationXML>
    <inkml:trace contextRef="#ctx0" brushRef="#br0">1833 996 258,'20'-41'2838,"-20"-5"774,10 23-129,-6-21-903,2 1-129,-2 3-129,-4-7-387,6 11-645,-6-13-129,0 11 129,-6-9-645,2 5-129,-6-7-129,-4-1 0,-6-7-258,-7 4 258,-15-6-129,-11 5-129,-18-3 258,-6 13-129,-20 5 129,-4 15-258,-16 12 129,1 12 0,-11 14-129,5 20 0,-3 17 129,3 16-258,1 14 129,8 16 0,9 22 0,11 13-129,16 14 129,17 13 0,17 5-129,25 6 0,18 7 0,34 1 0,33-12 0,28-11 0,25-15 0,19-22 129,21-21-258,14-22 129,15-31 0,5-30 129,-6-30 0,-6-34-129,-14-33 129,-12-17 0,-20-27 0,-23-17 0,-36-20 0,-30-16-129,-33-10 0,-24 2-129,-35 11 129,-28 9-129,-14 25-129,-26 13-387,16 45-1032,-17 26-2580,15 21-258,24 34 0,8 4-387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42:36.9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B8BFE2-06E6-43E4-932C-C806F1EF8D48}" emma:medium="tactile" emma:mode="ink">
          <msink:context xmlns:msink="http://schemas.microsoft.com/ink/2010/main" type="inkDrawing" rotatedBoundingBox="21134,15961 23814,15545 24109,17449 21429,17865" hotPoints="23704,16758 22516,17946 21328,16758 22516,15570" semanticType="enclosure" shapeName="Circle">
            <msink:destinationLink direction="to" ref="{1C25F317-8370-43CE-BCD5-D6FC74CA0B6D}"/>
            <msink:destinationLink direction="to" ref="{4254372E-6381-4010-A282-E71B7CD287CB}"/>
            <msink:destinationLink direction="to" ref="{D67ABF64-521B-4EDB-BE07-9F95E988CF89}"/>
          </msink:context>
        </emma:interpretation>
      </emma:emma>
    </inkml:annotationXML>
    <inkml:trace contextRef="#ctx0" brushRef="#br0">1518 140 4515,'0'0'3612,"0"0"129,22 0 0,-22 0-2193,0 0-516,0 0 258,-4-18-258,4 18 129,-22-12-129,22 12-129,-38-10-258,15 10 0,-13-2-258,-2 2 0,-11 4-129,-10 10 0,-8 0 0,-9 6 0,-9-4 0,0 7 0,-7-3-129,5 6 129,-2-1-129,8 3 0,0 2 129,9 3-258,7 3 0,4 5-129,4 5 129,5 3 0,7 3 0,1 3-129,11 4 0,1 3 129,8 5 0,5 0 0,7 6-129,4 0 258,8 6-258,0 2 129,16 2 0,5 2 129,13-2-258,6 0 129,11-4 0,10-3-129,10-7 0,10-6 0,14-12 129,14-7-129,4-11 129,7-7-129,3-10 129,3-8 0,-1-8 0,-3 0 0,-5-4 0,-4-8 0,-3-6 0,3-4 0,0-3 0,-1-3 0,-5-7 129,-4-5 0,-6-9 0,-7-9 129,-10-11-129,-9-12 258,-18-18-258,-8-11 258,-13-15-258,-10-3 0,-18-9 0,-8 1 0,-26-1-129,-19 7 129,-20 9 0,-16 15 0,-16 13-129,-6 14 129,-6 17-129,1 17 129,3 19-129,6 12-129,12 14-129,8 8-387,20 28-1290,2-4-2838,9-5 258,15 3-645,-1-22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6:51:26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2405CD-ECEB-47E9-AAAA-406316A12270}" emma:medium="tactile" emma:mode="ink">
          <msink:context xmlns:msink="http://schemas.microsoft.com/ink/2010/main" type="writingRegion" rotatedBoundingBox="16423,10002 16909,10002 16909,10871 16423,10871"/>
        </emma:interpretation>
      </emma:emma>
    </inkml:annotationXML>
    <inkml:traceGroup>
      <inkml:annotationXML>
        <emma:emma xmlns:emma="http://www.w3.org/2003/04/emma" version="1.0">
          <emma:interpretation id="{8D8F75B2-226A-4059-81CD-FDE8AA490239}" emma:medium="tactile" emma:mode="ink">
            <msink:context xmlns:msink="http://schemas.microsoft.com/ink/2010/main" type="paragraph" rotatedBoundingBox="16423,10002 16909,10002 16909,10871 16423,10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445EB4-7CB3-4A1C-B70C-01AC6F6C52D3}" emma:medium="tactile" emma:mode="ink">
              <msink:context xmlns:msink="http://schemas.microsoft.com/ink/2010/main" type="line" rotatedBoundingBox="16423,10002 16909,10002 16909,10871 16423,10871"/>
            </emma:interpretation>
          </emma:emma>
        </inkml:annotationXML>
        <inkml:traceGroup>
          <inkml:annotationXML>
            <emma:emma xmlns:emma="http://www.w3.org/2003/04/emma" version="1.0">
              <emma:interpretation id="{F9170358-7C2C-4114-8C3F-FE8B45FCD6F3}" emma:medium="tactile" emma:mode="ink">
                <msink:context xmlns:msink="http://schemas.microsoft.com/ink/2010/main" type="inkWord" rotatedBoundingBox="16423,10002 16909,10002 16909,10871 16423,10871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345 869 387,'0'0'2451,"-14"0"-129,14 0-645,0 0-516,0 0-387,0 0-129,0 0 129,0 0 0,0 0 0,-20-2 0,20 2 0,0 0 129,0 0-129,0 0 129,-22-1-129,22 1-129,0 0 0,0 0 129,0 0-129,0 0 0,-16-18-129,16 18 0,-5-18 0,5 18 0,-10-28-258,10 28 129,-12-37-258,6 15 129,-2-6-129,0-3-129,-2-1 129,2-4-129,0 1 0,0-7 0,1 3 129,1-3-129,0 3 0,-2 3 0,4-1 0,-2 5 0,2 0 0,-2 7 129,2-1-129,2 8-129,-2 0 129,4 18 0,-2-23 129,2 23-129,0 0 0,0 0 0,-4-20 129,4 20-129,0 0 129,0 0-129,0 0 0,0 0 129,0 0-129,0 0 129,0 0 0,0 0 0,0 0 129,0 0-258,0 0 129,0 0 0,0 0-129,0 0 0,0 0 0,0-20 0,0 20 129,0 0-129,0-18 0,0 18 0,0 0 0,0-21 0,0 21 0,0 0 0,10-26 0,-10 26 129,6-18-129,-6 18 0,0 0 0,6-23 0,-6 23 129,0 0-129,0 0 0,0 0 0,4-20 0,-4 20 0,0 0 0,0 0 0,0 0-129,0 0 129,0 0-129,0 0 129,0 0-129,0 0 129,0 18-129,0-18 129,-2 27 0,2-27 0,-12 38 0,4-16 0,0 1 0,-2 3 0,1 0 0,-3-1 0,2-1 0,-2-2 0,2 1 0,-2-5 129,2 0-129,10-18 0,-16 24 0,16-24 129,0 0-129,-15 18 129,15-18-129,0 0 129,0 0-129,0 0 129,-8-16-129,8 16 0,0-24 129,0 24-129,0-32 0,2 15 0,0-1 129,4 0-129,-2-4 0,4 5 129,-5-3-129,3 2 0,-6 18 0,10-28 0,-10 28 0,8-19 0,-8 19 0,0 0 0,12-24 129,-12 24-129,0 0 0,12-18 0,-12 18 0,0 0 0,20-26 129,-20 26-129,0 0 0,23-23 0,-23 23 0,0 0 0,18-18 0,-18 18 129,0 0-129,0 0 129,0 0-129,0 0 129,0 0-129,0 0 0,0 0 129,0 0-129,0 0 0,22 4 0,-22-4 129,0 0-129,14 22 129,-14-22 0,14 19 0,-14-19 0,15 22 0,-15-22 0,24 28 0,-24-28 0,32 33 0,-11-17-129,1 6 129,0-2-129,2-1 0,-1-1 129,1 0-129,-4-4 0,-2 0 0,-18-14 0,25 21 0,-25-21 129,18 10-129,-18-10 0,0 0 129,0 0-129,0 0 0,0 0-129,0 0-129,0 0-387,0 0-1032,12 18-2838,-12-18 129,0 0-516,2-28-129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6:51:30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203025-AB63-4FF6-B3A1-106847101204}" emma:medium="tactile" emma:mode="ink">
          <msink:context xmlns:msink="http://schemas.microsoft.com/ink/2010/main" type="writingRegion" rotatedBoundingBox="16456,2122 17211,2122 17211,2873 16456,2873"/>
        </emma:interpretation>
      </emma:emma>
    </inkml:annotationXML>
    <inkml:traceGroup>
      <inkml:annotationXML>
        <emma:emma xmlns:emma="http://www.w3.org/2003/04/emma" version="1.0">
          <emma:interpretation id="{A18057EF-E01F-4005-842E-EAD14C4D89B6}" emma:medium="tactile" emma:mode="ink">
            <msink:context xmlns:msink="http://schemas.microsoft.com/ink/2010/main" type="paragraph" rotatedBoundingBox="16456,2122 17211,2122 17211,2873 16456,2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30ED3-73F3-4A7B-AD68-4A1FEF349D88}" emma:medium="tactile" emma:mode="ink">
              <msink:context xmlns:msink="http://schemas.microsoft.com/ink/2010/main" type="line" rotatedBoundingBox="16456,2122 17211,2122 17211,2873 16456,2873"/>
            </emma:interpretation>
          </emma:emma>
        </inkml:annotationXML>
        <inkml:traceGroup>
          <inkml:annotationXML>
            <emma:emma xmlns:emma="http://www.w3.org/2003/04/emma" version="1.0">
              <emma:interpretation id="{00F1049E-C189-4CC9-8144-F4E4EE707DD8}" emma:medium="tactile" emma:mode="ink">
                <msink:context xmlns:msink="http://schemas.microsoft.com/ink/2010/main" type="inkWord" rotatedBoundingBox="16456,2122 17211,2122 17211,2873 16456,2873"/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2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321 134 129,'25'0'2064,"-25"0"516,8-14-516,-8 14-1032,6-22-387,-6 22 129,12-21-258,-12 21 387,14-18-258,-14 18 129,12-18-129,-12 18 129,0 0 129,0 0 0,11-22 258,-11 22-129,0 0 129,0 0-258,0 0-129,0 0 0,0-21 0,0 21-258,0 0 129,0 0-129,0 0-129,0 0 0,0 0 129,0 0-258,0 0 129,0 0-129,0 0-129,0 0 129,0 0 0,-5 17 0,3 1-129,2 8 0,0 8 0,0 3-129,0 7 129,0 1-129,0 2 129,0 1-129,0 1 129,0-3-258,0-1 129,-4-3 0,4-1 0,-2-5 0,0-5 0,2-5 0,0-4 0,0-22 0,0 24 129,0-24-129,0 0 0,0 0 0,-26-4 0,26 4 0,-38-26 0,15 12 0,-7-4 0,-4 2 0,-1 1 0,-3 3-129,3 0 129,1 4 0,5 2 0,3 2-129,6 0 129,20 4 0,-26-2-129,26 2 0,0 0 129,0 0-129,0 0 0,0 0 129,16 4-129,2 8 129,6 2 0,3 6 129,5 1-129,4 3 0,3 4 0,1-3 0,-1-3 0,-1-6 0,-5-2 129,-5-6-129,-2-2 0,-5-6 129,-21 0 0,32-14 0,-20-6-129,0 0 129,2-7 0,1-1-129,5-10 129,0 5-129,4-3 0,1 5 0,-1 1 0,0 2 0,1 5 0,-3 5-129,-2 4 129,-20 14-129,30-18-258,-30 18-516,19-8-2322,-19 8-903,0 0-387,0 12-258,-15-12-129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18:43:24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7162BD-3173-404F-B23A-1BE08D08BBE6}" emma:medium="tactile" emma:mode="ink">
          <msink:context xmlns:msink="http://schemas.microsoft.com/ink/2010/main" type="inkDrawing" rotatedBoundingBox="8356,9118 10251,7561 11668,9287 9773,10844" hotPoints="11163,9066 10010,10219 8858,9066 10010,7914" semanticType="enclosure" shapeName="Circle"/>
        </emma:interpretation>
      </emma:emma>
    </inkml:annotationXML>
    <inkml:trace contextRef="#ctx0" brushRef="#br0">1965 557 1290,'-14'-26'3096,"14"26"-129,-8-35-387,4 11-1419,-2-6 0,0-1-516,-6-3 0,-7-2 0,-3-3 0,-14 1 129,1-1 129,-15 1-129,5 3-129,-18 1 129,5 2-258,-15 5-258,4 3 129,-12 6-258,-4 6 129,-8 10-129,-10 2 0,-1 14-129,-9 16 129,0 6-129,1 15 258,1 8-129,8 20-129,0 10 258,18 18-129,4 21 129,16 21-129,16 11 129,17 12-129,22 4-129,20 1 0,40-3 0,27-10 0,35-19-129,27-27 0,19-21 129,14-28 129,9-31 258,13-26 387,2-34-129,5-25 258,-19-44-129,0-8 129,-26-38-129,-6-7-129,-33-26-129,-24-4-258,-42 0-129,-31 0 0,-28 10-258,-41 8-387,-16 30-645,-40 19-3354,-16 12 0,-1 24-258,-19-10-387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1-20T09:00:06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7ABF64-521B-4EDB-BE07-9F95E988CF89}" emma:medium="tactile" emma:mode="ink">
          <msink:context xmlns:msink="http://schemas.microsoft.com/ink/2010/main" type="inkDrawing" rotatedBoundingBox="21885,8594 22879,15850 21665,16016 20671,8761" semanticType="callout" shapeName="Other">
            <msink:sourceLink direction="from" ref="{450DC032-CE0A-481D-83F1-B4831A4C3981}"/>
            <msink:sourceLink direction="to" ref="{00B8BFE2-06E6-43E4-932C-C806F1EF8D48}"/>
          </msink:context>
        </emma:interpretation>
      </emma:emma>
    </inkml:annotationXML>
    <inkml:trace contextRef="#ctx0" brushRef="#br0">4-15 9546,'18'0'4515,"-18"0"-387,0 0 0,34 8-2709,-34-8-258,6 18-129,-6-18-258,12 41-129,-8-13-258,7 13 0,-5 7-129,4 13-129,0 4 129,4 18-129,0 12 0,5 20 0,1 11 0,6 15 0,0 5 0,5 2-129,-1 6 0,0-2 0,-5-1 0,1-7 0,-4 0 0,-1-2-129,-3 1 129,2 3 129,-4-4 0,2 3 0,-3-1 0,3 2 0,-2-2 0,4 7 0,-4-3 0,1 0 0,1 0-129,0-1 0,2-3 129,1-4-129,1-7 0,2-5 0,0 1 0,-1 3 0,3-2 0,0 3 129,-1-5-129,1-1 0,-2-9 0,0 1 0,-1-14 0,-1-2-129,-4-11 129,-2-1 0,-1 2 0,-3 4 129,-2-4-129,-2 2 0,0-2 0,2 0 129,-2-2-129,2-4-129,-2-12 129,-1-10-129,-1-6 258,-2-7-387,-4-9 387,0-3-387,-2-5 387,-6-5-258,-3-3 129,-3 1 0,0 0 0,2-4 0,-2-1-129,2-3 129,12-20 0,-21 30-129,21-30 129,-20 15 0,20-15-129,-26-1 129,6-15 0,-5-10-129,-7-6 129,-3-7 0,-7-3 0,-1-1 0,-3 1 0,3 5 129,3 3-129,6 7 129,9 7-129,7 6 129,18 14-258,-22-16 258,22 16-258,0 0 129,0 0 0,10 8-129,12 16 0,6 5 129,7 11-129,9 7 129,7 11-129,4 1 129,3 2 0,-3-3 0,2-9 0,-3-8 0,-5-11 0,0-8 129,-7-18-129,-1-4 129,1-16 0,1-8 0,-1-9 0,3-3 0,1-5-129,-1-3-258,3 7 0,-7-13-774,15 19-1806,-9-11-1935,-3-1 0,1-5-387,2-7-387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1-20T09:00:07.9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E71EE3-E4B4-4AD6-B9FB-F5B392644F04}" emma:medium="tactile" emma:mode="ink">
          <msink:context xmlns:msink="http://schemas.microsoft.com/ink/2010/main" type="inkDrawing" rotatedBoundingBox="21590,6285 22653,4175 24381,5046 23317,7156" hotPoints="24042,5447 22963,6526 21885,5447 22963,4368" semanticType="enclosure" shapeName="Circle">
            <msink:destinationLink direction="from" ref="{4254372E-6381-4010-A282-E71B7CD287CB}"/>
          </msink:context>
        </emma:interpretation>
      </emma:emma>
    </inkml:annotationXML>
    <inkml:trace contextRef="#ctx0" brushRef="#br0">1873 676 2838,'-9'-34'3870,"9"34"-129,-28-41 258,14 9-1419,-6 0-387,-9-11-258,5 5-516,-18-15-129,7 7-129,-19-13-258,3 14-129,-18-9-129,6 13-258,-14-1 0,3 11 0,-7-1-129,4 12 0,-2 2-129,6 9 129,-2 7-129,4 2-129,-2 15 129,0 15-129,-3 18 0,-5 11 0,2 16-129,-2 12 129,2 14 0,4 11 0,8 15 129,8 13-129,13 16 0,19 14 0,19 8 0,14 6 0,29-4 129,24-2-258,21-16 129,18-20 0,19-33 0,13-32-129,13-38 258,13-31 0,10-29-129,4-43 129,-4-36-129,-4-37 129,-12-29-129,-15-20 258,-29-15-387,-29-3 129,-37-3 0,-28 5 129,-26 16-258,-34 32 0,-23 30-129,-26 21-258,-1 47-903,-23 13-2193,8 33-903,13 24-258,7 21-258,24 13-129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1-20T09:00:09.4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54372E-6381-4010-A282-E71B7CD287CB}" emma:medium="tactile" emma:mode="ink">
          <msink:context xmlns:msink="http://schemas.microsoft.com/ink/2010/main" type="inkDrawing" rotatedBoundingBox="22561,15689 22739,6633 23932,6657 23754,15713" semanticType="callout" shapeName="Other">
            <msink:sourceLink direction="from" ref="{D7E71EE3-E4B4-4AD6-B9FB-F5B392644F04}"/>
            <msink:sourceLink direction="to" ref="{00B8BFE2-06E6-43E4-932C-C806F1EF8D48}"/>
          </msink:context>
        </emma:interpretation>
      </emma:emma>
    </inkml:annotationXML>
    <inkml:trace contextRef="#ctx0" brushRef="#br0">576 0 8901,'0'0'3741,"0"0"387,8 22-516,-12 6-2580,-9 0 0,13 17-258,-10 8 0,10 24-129,0 16-129,2 22-129,2 12 0,11 21 258,-3 10-387,6 22 0,-4 6-129,4 9 0,0-5 0,-3 2 0,-1-7 0,-6 1-258,-4-6 129,-4-2 0,0-4 0,-4-2 129,-10-6-129,-2 0 0,-7-2 0,1 0 129,-8-4-129,7 6 0,-3-2 0,2 2 0,2 2 129,1 4-129,-1 4 129,4 4-129,-2 4 129,5-6 0,-5-3-129,2-5 0,0-2 0,2 0 0,3-7 0,3-3 129,2-2-129,4 0 129,2-4-129,2-2 258,0-3-129,0-3-129,4-10 129,4-1 0,-4-13-129,6-5 129,-2-6 0,3-5-129,1 1 0,4 0 258,-2 0-258,4-3 129,-3-1-129,1-6 129,0-2-129,2-4-129,-2-12 129,-1-6-129,-1-16 129,0-5-129,-2-13 129,0-5-129,-2-14 129,-10-18 0,10 18 0,-10-18 0,0 0-129,0 0 129,0 0-129,0 0 0,-14 0 0,14 0-258,-18-6 129,18 6-258,-30-26 129,11 2-129,3 1 129,-12-13 0,6 2 0,-7-7 258,1 1 0,-2-1 129,3 3-129,-5-3 129,1 7-129,-5 3 387,2 7-258,1 8 129,-1 0 129,3 8 0,1 0 0,8 8 129,2-2-129,20 2 0,0 0-129,0 0 0,-4 12 0,14 2-129,12 8 0,6 6-129,7 7 129,5 5-258,3 3 258,-1 1-258,-1-3 258,-1-3-129,-7-9 258,-1-3-129,-8-14 129,-1-6 129,-3-6 0,4-10 0,-2-12 0,5 2 0,3-9 0,8 1 0,1-4 0,7 3-129,3-1 0,0 5 129,5 1-258,-3 2 129,-1 6-258,-1 4 129,-4 2-129,-5 5 0,-1 5-129,-9-2-129,2 4-774,-32-2-1290,25-2-2193,-25 2-129,20-18 0,-20 18-774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4:02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FEEBC0-CE60-4276-9A46-44839147647C}" emma:medium="tactile" emma:mode="ink">
          <msink:context xmlns:msink="http://schemas.microsoft.com/ink/2010/main" type="inkDrawing" rotatedBoundingBox="8027,8292 10672,8589 10459,10489 7813,10192" hotPoints="10545,9512 9088,10361 7729,9362 9186,8513" semanticType="9" shapeName="Ellipse">
            <msink:destinationLink direction="from" ref="{81EDAD3E-D2F3-4C50-8BAB-B77FDFA37A7C}"/>
            <msink:destinationLink direction="with" ref="{460218C6-01BD-46C1-A492-6256236FAB47}"/>
          </msink:context>
        </emma:interpretation>
      </emma:emma>
    </inkml:annotationXML>
    <inkml:trace contextRef="#ctx0" brushRef="#br0">1563 336 7224,'-67'-16'3870,"21"-14"-258,15 19 129,-21-3-2709,5-14-129,7 4-129,-5-3 0,5-1-387,-1 0 0,1 5 0,1-5-129,-1 4 0,-3 4-129,1 5 129,-9 3 0,-6 8 129,-7 2-129,-3 6 129,-12 10 0,6 15 0,-10 1 0,6 17 0,-2 1-129,14 15 0,-3 0-129,15 12 129,8 4-129,7 10-129,12 4 129,10 8 0,11 10-129,5 1 129,21 9 0,17 0 0,15-5-129,16-5 129,22-6-129,18-9 129,17-18-129,11-13 129,11-20-129,12-9 129,6-18-129,10-14 129,2-8-129,-4-24 129,-6-14 0,-4-13-129,-12-20 258,-8-14-129,-21-16 258,-20-9-258,-28-13 258,-18-3-258,-31-11 129,-22-1-129,-26 0 0,-33 9 0,-28 9-129,-22 11 0,-10 20-258,-13 16 0,11 32-387,-3-7-1419,27 35-2580,30 17-129,21 0-258,42 0-258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4:0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B14D12-95CB-48A6-BECF-8A2D1565B22A}" emma:medium="tactile" emma:mode="ink">
          <msink:context xmlns:msink="http://schemas.microsoft.com/ink/2010/main" type="inkDrawing" rotatedBoundingBox="10268,7900 11568,5931 13493,7202 12194,9171" hotPoints="12985,7426 11830,8582 10674,7426 11830,6271" semanticType="9" shapeName="Circle">
            <msink:destinationLink direction="from" ref="{2B22786F-8A35-46DE-B0C4-9B23987D6484}"/>
          </msink:context>
        </emma:interpretation>
      </emma:emma>
    </inkml:annotationXML>
    <inkml:trace contextRef="#ctx0" brushRef="#br0">1833 996 258,'20'-41'2838,"-20"-5"774,10 23-129,-6-21-903,2 1-129,-2 3-129,-4-7-387,6 11-645,-6-13-129,0 11 129,-6-9-645,2 5-129,-6-7-129,-4-1 0,-6-7-258,-7 4 258,-15-6-129,-11 5-129,-18-3 258,-6 13-129,-20 5 129,-4 15-258,-16 12 129,1 12 0,-11 14-129,5 20 0,-3 17 129,3 16-258,1 14 129,8 16 0,9 22 0,11 13-129,16 14 129,17 13 0,17 5-129,25 6 0,18 7 0,34 1 0,33-12 0,28-11 0,25-15 0,19-22 129,21-21-258,14-22 129,15-31 0,5-30 129,-6-30 0,-6-34-129,-14-33 129,-12-17 0,-20-27 0,-23-17 0,-36-20 0,-30-16-129,-33-10 0,-24 2-129,-35 11 129,-28 9-129,-14 25-129,-26 13-387,16 45-1032,-17 26-2580,15 21-258,24 34 0,8 4-387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4:02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EDAD3E-D2F3-4C50-8BAB-B77FDFA37A7C}" emma:medium="tactile" emma:mode="ink">
          <msink:context xmlns:msink="http://schemas.microsoft.com/ink/2010/main" type="inkDrawing" rotatedBoundingBox="10301,9931 12701,15749 11959,16055 9560,10237" semanticType="callout" shapeName="Other">
            <msink:sourceLink direction="from" ref="{07FEEBC0-CE60-4276-9A46-44839147647C}"/>
          </msink:context>
        </emma:interpretation>
      </emma:emma>
    </inkml:annotationXML>
    <inkml:trace contextRef="#ctx0" brushRef="#br0">39 80 6966,'-12'-42'4386,"12"42"-129,-16-23-516,2 5-1548,14 18-129,0 0-516,0 0-516,0 0-387,0 0-387,0 16 0,14 3-258,8 7 0,3 8 129,7 9-129,9 7-129,3 9 258,5 10-258,3 12 258,5 12-129,-2 16 0,7 13 129,-3 11 0,6 7 129,-4 6-129,5 4 129,-5 1-129,2 5 0,0 0 0,-1 0-129,3 0 0,-4-2 0,0 1 0,1 1 0,-3-2 0,-2-2 0,1-8 129,-5-1-129,-4-9 0,1-3 129,-3-9-129,-1-5 129,-5-13 0,3-5-129,-7-10 0,1-4 0,-3-2 0,1-2 0,-4 2 0,1 4 0,1 6-129,-1 2 258,3 2-129,2-2 0,-1 0 0,3-3 129,1-5-129,-1-2 0,-3-9 0,1-1-129,-3-6 258,-3-4-258,-6-8 129,-5-3 0,-7-11 0,-4-5 0,-8-9 0,-2-9 0,0-20 0,-26 12 0,1-12 0,-5-4 0,-7-10-129,-3 0 129,-4-5-129,3-1 129,-2-2 0,3 2 0,2-1 0,5 1 0,5 2 129,4 0-129,7 4 0,17 14 0,-22-23 0,22 23 0,0 0 0,0 0 0,24 0 0,3 8 0,9 15-129,7 7 129,11 8 0,5 3 0,4 3 0,2-1 0,-1-3 0,-7-7 129,-8-9 0,-1-6 0,-11-14 0,-3-4 129,-8-20-129,-5-10-129,-3-11 0,-4-11-387,4 1-516,-18-16-2064,10 5-1677,2 5 0,-4-4-516,9 2-258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10T05:34:02.9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7D916B-3B14-4D91-ACB0-B3840D951803}" emma:medium="tactile" emma:mode="ink">
          <msink:context xmlns:msink="http://schemas.microsoft.com/ink/2010/main" type="inkDrawing" rotatedBoundingBox="12982,6285 14045,4175 15773,5046 14709,7156" hotPoints="15434,5447 14355,6526 13277,5447 14355,4368" semanticType="9" shapeName="Circle">
            <msink:destinationLink direction="from" ref="{DAD2D9C6-E9A0-4BAC-BA96-7A8090BAFDAC}"/>
          </msink:context>
        </emma:interpretation>
      </emma:emma>
    </inkml:annotationXML>
    <inkml:trace contextRef="#ctx0" brushRef="#br0">1873 676 2838,'-9'-34'3870,"9"34"-129,-28-41 258,14 9-1419,-6 0-387,-9-11-258,5 5-516,-18-15-129,7 7-129,-19-13-258,3 14-129,-18-9-129,6 13-258,-14-1 0,3 11 0,-7-1-129,4 12 0,-2 2-129,6 9 129,-2 7-129,4 2-129,-2 15 129,0 15-129,-3 18 0,-5 11 0,2 16-129,-2 12 129,2 14 0,4 11 0,8 15 129,8 13-129,13 16 0,19 14 0,19 8 0,14 6 0,29-4 129,24-2-258,21-16 129,18-20 0,19-33 0,13-32-129,13-38 258,13-31 0,10-29-129,4-43 129,-4-36-129,-4-37 129,-12-29-129,-15-20 258,-29-15-387,-29-3 129,-37-3 0,-28 5 129,-26 16-258,-34 32 0,-23 30-129,-26 21-258,-1 47-903,-23 13-2193,8 33-903,13 24-258,7 21-258,24 13-129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4DC39-08C1-4F00-ACFA-86EADB399664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EBD1D-9036-4391-9980-9EFB63A8F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</a:t>
            </a:r>
            <a:r>
              <a:rPr lang="en-US" baseline="0" dirty="0" smtClean="0"/>
              <a:t> note for students that the black lines do not appear between actual pixels on a computer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BD1D-9036-4391-9980-9EFB63A8F4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BD1D-9036-4391-9980-9EFB63A8F4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</a:p>
          <a:p>
            <a:endParaRPr lang="en-US" dirty="0" smtClean="0"/>
          </a:p>
          <a:p>
            <a:pPr marL="228600" indent="-228600">
              <a:buAutoNum type="alphaLcParenBoth"/>
            </a:pPr>
            <a:r>
              <a:rPr lang="en-US" dirty="0" smtClean="0"/>
              <a:t>Catches common</a:t>
            </a:r>
            <a:r>
              <a:rPr lang="en-US" baseline="0" dirty="0" smtClean="0"/>
              <a:t> error seen in students trained in other programming languages that 0-index their vectors/matrices (e.g. Java, C++). </a:t>
            </a:r>
            <a:r>
              <a:rPr lang="en-US" dirty="0" smtClean="0"/>
              <a:t>Even for students</a:t>
            </a:r>
            <a:r>
              <a:rPr lang="en-US" baseline="0" dirty="0" smtClean="0"/>
              <a:t> with no prior programming experience, it is not unc</a:t>
            </a:r>
            <a:r>
              <a:rPr lang="en-US" dirty="0" smtClean="0"/>
              <a:t>ommon to</a:t>
            </a:r>
            <a:r>
              <a:rPr lang="en-US" baseline="0" dirty="0" smtClean="0"/>
              <a:t> see a </a:t>
            </a:r>
            <a:r>
              <a:rPr lang="en-US" dirty="0" smtClean="0"/>
              <a:t>counting error of counting 1-2-3</a:t>
            </a:r>
            <a:r>
              <a:rPr lang="en-US" baseline="0" dirty="0" smtClean="0"/>
              <a:t> as student moves right through the  columns, with the count starting with the first move right (column 2).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Correct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Confusing row/col indices. (c) is the result of image(3,4,:) not image(4,3,:)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Arbitrary distractor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BD1D-9036-4391-9980-9EFB63A8F4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1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endParaRPr lang="en-US" dirty="0" smtClean="0"/>
          </a:p>
          <a:p>
            <a:pPr marL="228600" indent="-228600">
              <a:buAutoNum type="alphaLcParenBoth"/>
            </a:pPr>
            <a:r>
              <a:rPr lang="en-US" dirty="0" smtClean="0"/>
              <a:t>and (b)</a:t>
            </a:r>
            <a:r>
              <a:rPr lang="en-US" baseline="0" dirty="0" smtClean="0"/>
              <a:t> can’t just leave place blank if you don’t want to specify—must use colon or specify</a:t>
            </a:r>
          </a:p>
          <a:p>
            <a:pPr marL="0" indent="0">
              <a:buNone/>
            </a:pPr>
            <a:r>
              <a:rPr lang="en-US" baseline="0" dirty="0" smtClean="0"/>
              <a:t>(a) and (c) switches row/col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BD1D-9036-4391-9980-9EFB63A8F4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 (more than one)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lphaLcParenBoth"/>
            </a:pPr>
            <a:r>
              <a:rPr lang="en-US" baseline="0" dirty="0" smtClean="0"/>
              <a:t>Selects all 3 RGB layers not just blue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Correct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Correct</a:t>
            </a:r>
            <a:r>
              <a:rPr lang="en-US" baseline="0" dirty="0" smtClean="0"/>
              <a:t> (“end” = 6 in this case)</a:t>
            </a:r>
            <a:endParaRPr lang="en-US" dirty="0" smtClean="0"/>
          </a:p>
          <a:p>
            <a:pPr marL="228600" indent="-228600">
              <a:buAutoNum type="alphaLcParenBoth"/>
            </a:pPr>
            <a:r>
              <a:rPr lang="en-US" dirty="0" smtClean="0"/>
              <a:t>Correct (first “end” = 6 and second “end” = 3 in this case)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CORRECT:</a:t>
            </a:r>
            <a:r>
              <a:rPr lang="en-US" baseline="0" dirty="0" smtClean="0"/>
              <a:t> more than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BD1D-9036-4391-9980-9EFB63A8F4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B59-50CA-4489-99E6-3464759C71FA}" type="datetime1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E201-DAA3-4248-90BB-D157F364D15B}" type="datetime1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737-68EA-4A18-9556-4EF4BE2DFB0E}" type="datetime1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928F-4C26-4EA9-9079-BE3882199771}" type="datetime1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DF9-BCAA-44F9-8FAA-1AD715117C2D}" type="datetime1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A5ED-0EDC-47BE-BB10-BEF2881600BE}" type="datetime1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3D4-ED4F-4E2C-A017-B632C6743E41}" type="datetime1">
              <a:rPr lang="en-US" smtClean="0"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EEAE-E967-443C-9B6C-999A9425441D}" type="datetime1">
              <a:rPr lang="en-US" smtClean="0"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7484-5673-4AFC-B4BB-54DF22A6BF25}" type="datetime1">
              <a:rPr lang="en-US" smtClean="0"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2EB1-5D1A-4409-8369-2376A8B6556F}" type="datetime1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5555-940F-479A-BFB4-669E39D16465}" type="datetime1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BB3B-82E8-4961-AB93-D092E0F0AE61}" type="datetime1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D467-8539-4C68-8397-87CE2AA2A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erinstruction4cs.org/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hyperlink" Target="http://www.peerinstruction4cs.org/2012/03/29/cs1-in-matlab-peer-instruction-materials/" TargetMode="External"/><Relationship Id="rId4" Type="http://schemas.openxmlformats.org/officeDocument/2006/relationships/tags" Target="../tags/tag5.xml"/><Relationship Id="rId9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7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1.xml"/><Relationship Id="rId7" Type="http://schemas.openxmlformats.org/officeDocument/2006/relationships/image" Target="../media/image5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image" Target="../media/image10.emf"/><Relationship Id="rId21" Type="http://schemas.openxmlformats.org/officeDocument/2006/relationships/tags" Target="../tags/tag48.xml"/><Relationship Id="rId34" Type="http://schemas.openxmlformats.org/officeDocument/2006/relationships/customXml" Target="../ink/ink2.xml"/><Relationship Id="rId42" Type="http://schemas.openxmlformats.org/officeDocument/2006/relationships/customXml" Target="../ink/ink6.xml"/><Relationship Id="rId47" Type="http://schemas.openxmlformats.org/officeDocument/2006/relationships/customXml" Target="../ink/ink10.xml"/><Relationship Id="rId50" Type="http://schemas.openxmlformats.org/officeDocument/2006/relationships/customXml" Target="../ink/ink12.xml"/><Relationship Id="rId55" Type="http://schemas.openxmlformats.org/officeDocument/2006/relationships/customXml" Target="../ink/ink16.xml"/><Relationship Id="rId63" Type="http://schemas.openxmlformats.org/officeDocument/2006/relationships/customXml" Target="../ink/ink2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slideLayout" Target="../slideLayouts/slideLayout6.xml"/><Relationship Id="rId41" Type="http://schemas.openxmlformats.org/officeDocument/2006/relationships/image" Target="../media/image11.emf"/><Relationship Id="rId54" Type="http://schemas.openxmlformats.org/officeDocument/2006/relationships/image" Target="../media/image14.emf"/><Relationship Id="rId62" Type="http://schemas.openxmlformats.org/officeDocument/2006/relationships/image" Target="../media/image18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customXml" Target="../ink/ink1.xml"/><Relationship Id="rId37" Type="http://schemas.openxmlformats.org/officeDocument/2006/relationships/image" Target="../media/image9.emf"/><Relationship Id="rId40" Type="http://schemas.openxmlformats.org/officeDocument/2006/relationships/customXml" Target="../ink/ink5.xml"/><Relationship Id="rId45" Type="http://schemas.openxmlformats.org/officeDocument/2006/relationships/image" Target="../media/image12.emf"/><Relationship Id="rId53" Type="http://schemas.openxmlformats.org/officeDocument/2006/relationships/customXml" Target="../ink/ink15.xml"/><Relationship Id="rId58" Type="http://schemas.openxmlformats.org/officeDocument/2006/relationships/image" Target="../media/image16.emf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customXml" Target="../ink/ink3.xml"/><Relationship Id="rId49" Type="http://schemas.openxmlformats.org/officeDocument/2006/relationships/image" Target="../media/image13.emf"/><Relationship Id="rId57" Type="http://schemas.openxmlformats.org/officeDocument/2006/relationships/customXml" Target="../ink/ink17.xml"/><Relationship Id="rId61" Type="http://schemas.openxmlformats.org/officeDocument/2006/relationships/customXml" Target="../ink/ink19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7.jpeg"/><Relationship Id="rId44" Type="http://schemas.openxmlformats.org/officeDocument/2006/relationships/customXml" Target="../ink/ink8.xml"/><Relationship Id="rId52" Type="http://schemas.openxmlformats.org/officeDocument/2006/relationships/customXml" Target="../ink/ink14.xml"/><Relationship Id="rId60" Type="http://schemas.openxmlformats.org/officeDocument/2006/relationships/image" Target="../media/image17.emf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notesSlide" Target="../notesSlides/notesSlide2.xml"/><Relationship Id="rId35" Type="http://schemas.openxmlformats.org/officeDocument/2006/relationships/image" Target="../media/image8.emf"/><Relationship Id="rId43" Type="http://schemas.openxmlformats.org/officeDocument/2006/relationships/customXml" Target="../ink/ink7.xml"/><Relationship Id="rId48" Type="http://schemas.openxmlformats.org/officeDocument/2006/relationships/customXml" Target="../ink/ink11.xml"/><Relationship Id="rId56" Type="http://schemas.openxmlformats.org/officeDocument/2006/relationships/image" Target="../media/image15.emf"/><Relationship Id="rId64" Type="http://schemas.openxmlformats.org/officeDocument/2006/relationships/image" Target="../media/image19.emf"/><Relationship Id="rId8" Type="http://schemas.openxmlformats.org/officeDocument/2006/relationships/tags" Target="../tags/tag35.xml"/><Relationship Id="rId51" Type="http://schemas.openxmlformats.org/officeDocument/2006/relationships/customXml" Target="../ink/ink13.xml"/><Relationship Id="rId3" Type="http://schemas.openxmlformats.org/officeDocument/2006/relationships/tags" Target="../tags/tag30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image" Target="../media/image7.emf"/><Relationship Id="rId38" Type="http://schemas.openxmlformats.org/officeDocument/2006/relationships/customXml" Target="../ink/ink4.xml"/><Relationship Id="rId46" Type="http://schemas.openxmlformats.org/officeDocument/2006/relationships/customXml" Target="../ink/ink9.xml"/><Relationship Id="rId59" Type="http://schemas.openxmlformats.org/officeDocument/2006/relationships/customXml" Target="../ink/ink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customXml" Target="../ink/ink22.xml"/><Relationship Id="rId5" Type="http://schemas.openxmlformats.org/officeDocument/2006/relationships/tags" Target="../tags/tag68.xml"/><Relationship Id="rId10" Type="http://schemas.openxmlformats.org/officeDocument/2006/relationships/image" Target="../media/image20.emf"/><Relationship Id="rId4" Type="http://schemas.openxmlformats.org/officeDocument/2006/relationships/tags" Target="../tags/tag67.xml"/><Relationship Id="rId9" Type="http://schemas.openxmlformats.org/officeDocument/2006/relationships/customXml" Target="../ink/ink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labwrap.sourceforge.net/surface-plot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2286000"/>
            <a:ext cx="15011400" cy="113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09800" y="1295400"/>
            <a:ext cx="4419600" cy="25146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  <a:r>
              <a:rPr lang="en-US" dirty="0" smtClean="0"/>
              <a:t>to Programming in MATLAB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990600" y="6096000"/>
            <a:ext cx="7391400" cy="838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Intro. MATLAB Peer Instruction Lecture Slides by </a:t>
            </a:r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  <a:hlinkClick r:id="rId8"/>
              </a:rPr>
              <a:t>Dr. Cynthia Lee, UCSD</a:t>
            </a:r>
            <a:r>
              <a:rPr lang="en-US" sz="1400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 is licensed under a </a:t>
            </a:r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Creative Commons Attribution-</a:t>
            </a:r>
            <a:r>
              <a:rPr lang="en-US" sz="1400" dirty="0" err="1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NonCommercial</a:t>
            </a:r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-</a:t>
            </a:r>
            <a:r>
              <a:rPr lang="en-US" sz="1400" dirty="0" err="1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ShareAlike</a:t>
            </a:r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 3.0 </a:t>
            </a:r>
            <a:r>
              <a:rPr lang="en-US" sz="1400" dirty="0" err="1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Unported</a:t>
            </a:r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  <a:hlinkClick r:id="rId9"/>
              </a:rPr>
              <a:t> License</a:t>
            </a:r>
            <a:r>
              <a:rPr lang="en-US" sz="1400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Based on a work at </a:t>
            </a:r>
            <a:r>
              <a:rPr lang="en-US" sz="1400" dirty="0">
                <a:solidFill>
                  <a:srgbClr val="4374B7"/>
                </a:solidFill>
                <a:latin typeface="Helvetica Neue"/>
                <a:cs typeface="Arial" pitchFamily="34" charset="0"/>
                <a:hlinkClick r:id="rId10"/>
              </a:rPr>
              <a:t>www.peerinstruction4cs.org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Creative Commons License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81" y="5648325"/>
            <a:ext cx="127081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9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Indexing an Image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40386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can we describe the amount of </a:t>
            </a:r>
            <a:r>
              <a:rPr lang="en-US" dirty="0" smtClean="0">
                <a:solidFill>
                  <a:schemeClr val="accent5"/>
                </a:solidFill>
              </a:rPr>
              <a:t>blue</a:t>
            </a:r>
            <a:r>
              <a:rPr lang="en-US" dirty="0" smtClean="0"/>
              <a:t> in the circled pixel?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image(6,4,:)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image(6,4,3)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image(end,4,3)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image(end,4,end)           </a:t>
            </a:r>
            <a:r>
              <a:rPr lang="en-US" dirty="0"/>
              <a:t>e)  </a:t>
            </a:r>
            <a:r>
              <a:rPr lang="en-US" dirty="0" smtClean="0"/>
              <a:t>Other/none/more than one</a:t>
            </a:r>
          </a:p>
          <a:p>
            <a:pPr marL="0" indent="0">
              <a:buNone/>
            </a:pPr>
            <a:endParaRPr lang="en-US" sz="2200" i="1" dirty="0" smtClean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98885889"/>
              </p:ext>
            </p:extLst>
          </p:nvPr>
        </p:nvGraphicFramePr>
        <p:xfrm>
          <a:off x="1502955" y="1135680"/>
          <a:ext cx="6061890" cy="2389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</a:tblGrid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C0042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3182189" y="2915783"/>
              <a:ext cx="879840" cy="80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7069" y="2901383"/>
                <a:ext cx="913680" cy="8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13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How Images Are Stored in the Computer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Taking another peek inside to see the illusion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Computers Store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447800"/>
            <a:ext cx="769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Computers store images as a mosaic of tiny squares*</a:t>
            </a:r>
          </a:p>
          <a:p>
            <a:r>
              <a:rPr lang="en-US" dirty="0" smtClean="0"/>
              <a:t>Each square is one color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varying color within a square</a:t>
            </a:r>
          </a:p>
          <a:p>
            <a:pPr lvl="1"/>
            <a:r>
              <a:rPr lang="en-US" dirty="0" smtClean="0"/>
              <a:t>Square is </a:t>
            </a:r>
            <a:r>
              <a:rPr lang="en-US" dirty="0"/>
              <a:t>c</a:t>
            </a:r>
            <a:r>
              <a:rPr lang="en-US" dirty="0" smtClean="0"/>
              <a:t>alled a </a:t>
            </a:r>
            <a:r>
              <a:rPr lang="en-US" b="1" dirty="0" smtClean="0">
                <a:solidFill>
                  <a:schemeClr val="accent5"/>
                </a:solidFill>
              </a:rPr>
              <a:t>pixel</a:t>
            </a:r>
          </a:p>
          <a:p>
            <a:r>
              <a:rPr lang="en-US" dirty="0" smtClean="0"/>
              <a:t>Like the ancient art form of tile mosaics, or the melting beads kits kids play with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7150" y="6248401"/>
            <a:ext cx="847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smtClean="0"/>
              <a:t> </a:t>
            </a:r>
            <a:r>
              <a:rPr lang="en-US" i="1" dirty="0" smtClean="0"/>
              <a:t>Vector </a:t>
            </a:r>
            <a:r>
              <a:rPr lang="en-US" dirty="0" smtClean="0"/>
              <a:t>graphics are a somewhat different method of storing images;, but we’ll set those aside for now—and even vector images  are </a:t>
            </a:r>
            <a:r>
              <a:rPr lang="en-US" i="1" dirty="0" smtClean="0"/>
              <a:t>displayed</a:t>
            </a:r>
            <a:r>
              <a:rPr lang="en-US" dirty="0" smtClean="0"/>
              <a:t> as a mosaic of pixels.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0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Computers Store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4" name="Picture 2" descr="http://3.bp.blogspot.com/_otvFLKU2mCI/S_RASfj_pxI/AAAAAAAAAXk/XN14WEAZ7B8/s1600/IMG_1891_picnik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6752"/>
            <a:ext cx="5029200" cy="33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-9"/>
          <a:stretch/>
        </p:blipFill>
        <p:spPr bwMode="auto">
          <a:xfrm>
            <a:off x="4191000" y="3276600"/>
            <a:ext cx="4765739" cy="343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6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Square Pixels Are Inherently Rough/Jagged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Hard to make smooth edges and curves with only square tiles!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more&amp;smaller</a:t>
            </a:r>
            <a:r>
              <a:rPr lang="en-US" dirty="0" smtClean="0"/>
              <a:t> tiles you use, the smoother (less </a:t>
            </a:r>
            <a:r>
              <a:rPr lang="en-US" b="1" dirty="0" smtClean="0">
                <a:solidFill>
                  <a:schemeClr val="accent5"/>
                </a:solidFill>
              </a:rPr>
              <a:t>pixelated</a:t>
            </a:r>
            <a:r>
              <a:rPr lang="en-US" dirty="0" smtClean="0"/>
              <a:t>)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http://brickplayer.com/blog/wp-content/uploads/2008/05/pacman_lego_mosaic_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commons/e/e2/Bishapur_zan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99654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0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a computer, images are a </a:t>
            </a:r>
            <a:r>
              <a:rPr lang="en-US" i="1" dirty="0" smtClean="0"/>
              <a:t>matrix</a:t>
            </a:r>
            <a:r>
              <a:rPr lang="en-US" dirty="0" smtClean="0"/>
              <a:t> of pixels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1023415"/>
              </p:ext>
            </p:extLst>
          </p:nvPr>
        </p:nvGraphicFramePr>
        <p:xfrm>
          <a:off x="457200" y="1828800"/>
          <a:ext cx="82296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533400" y="5955605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But remember: to a computer, a color is made of three numbers: a value each for Red, Green, Blue</a:t>
            </a:r>
          </a:p>
        </p:txBody>
      </p:sp>
    </p:spTree>
    <p:extLst>
      <p:ext uri="{BB962C8B-B14F-4D97-AF65-F5344CB8AC3E}">
        <p14:creationId xmlns:p14="http://schemas.microsoft.com/office/powerpoint/2010/main" val="129109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MATLAB, RGB images are matrices of size [Height X Width X 3]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3F8FD467-8539-4C68-8397-87CE2AA2A60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8393162"/>
              </p:ext>
            </p:extLst>
          </p:nvPr>
        </p:nvGraphicFramePr>
        <p:xfrm>
          <a:off x="2844811" y="1496855"/>
          <a:ext cx="6040590" cy="246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</a:tblGrid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68603496"/>
              </p:ext>
            </p:extLst>
          </p:nvPr>
        </p:nvGraphicFramePr>
        <p:xfrm>
          <a:off x="1930411" y="2258855"/>
          <a:ext cx="6040590" cy="246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</a:tblGrid>
              <a:tr h="410924">
                <a:tc>
                  <a:txBody>
                    <a:bodyPr/>
                    <a:lstStyle/>
                    <a:p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2549510"/>
              </p:ext>
            </p:extLst>
          </p:nvPr>
        </p:nvGraphicFramePr>
        <p:xfrm>
          <a:off x="939811" y="2868455"/>
          <a:ext cx="6040590" cy="246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  <a:gridCol w="604059"/>
              </a:tblGrid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09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File:RGB illumination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636486" cy="12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6279000" y="2739720"/>
              <a:ext cx="960480" cy="677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0647" y="2723160"/>
                <a:ext cx="998986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7285920" y="1972560"/>
              <a:ext cx="814320" cy="864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67200" y="1954200"/>
                <a:ext cx="8524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7912320" y="2834760"/>
              <a:ext cx="634320" cy="2598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03685" y="2819642"/>
                <a:ext cx="649072" cy="2633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8265480" y="1295400"/>
              <a:ext cx="726120" cy="8578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46040" y="1276328"/>
                <a:ext cx="765360" cy="896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8457720" y="2086320"/>
              <a:ext cx="427680" cy="3261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39360" y="2074080"/>
                <a:ext cx="455040" cy="32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3180211" y="2739720"/>
              <a:ext cx="960480" cy="677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61858" y="2723160"/>
                <a:ext cx="998986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/>
              <p14:cNvContentPartPr/>
              <p14:nvPr>
                <p:custDataLst>
                  <p:tags r:id="rId13"/>
                </p:custDataLst>
              </p14:nvPr>
            </p14:nvContentPartPr>
            <p14:xfrm>
              <a:off x="4187131" y="1972560"/>
              <a:ext cx="814320" cy="864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68411" y="1954200"/>
                <a:ext cx="8524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/>
              <p14:cNvContentPartPr/>
              <p14:nvPr>
                <p:custDataLst>
                  <p:tags r:id="rId14"/>
                </p:custDataLst>
              </p14:nvPr>
            </p14:nvContentPartPr>
            <p14:xfrm>
              <a:off x="3859171" y="3346320"/>
              <a:ext cx="988200" cy="2064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41171" y="3328320"/>
                <a:ext cx="1012320" cy="21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/>
              <p14:cNvContentPartPr/>
              <p14:nvPr>
                <p:custDataLst>
                  <p:tags r:id="rId15"/>
                </p:custDataLst>
              </p14:nvPr>
            </p14:nvContentPartPr>
            <p14:xfrm>
              <a:off x="5166691" y="1295400"/>
              <a:ext cx="726120" cy="85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47251" y="1276328"/>
                <a:ext cx="765360" cy="896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" name="Ink 3"/>
              <p14:cNvContentPartPr/>
              <p14:nvPr>
                <p:custDataLst>
                  <p:tags r:id="rId16"/>
                </p:custDataLst>
              </p14:nvPr>
            </p14:nvContentPartPr>
            <p14:xfrm>
              <a:off x="4420291" y="2834760"/>
              <a:ext cx="634320" cy="259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11656" y="2819642"/>
                <a:ext cx="649072" cy="2633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>
                <p:custDataLst>
                  <p:tags r:id="rId17"/>
                </p:custDataLst>
              </p14:nvPr>
            </p14:nvContentPartPr>
            <p14:xfrm>
              <a:off x="7108440" y="3367343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96560" y="335546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/>
              <p14:cNvContentPartPr/>
              <p14:nvPr>
                <p:custDataLst>
                  <p:tags r:id="rId18"/>
                </p:custDataLst>
              </p14:nvPr>
            </p14:nvContentPartPr>
            <p14:xfrm>
              <a:off x="711211" y="2739720"/>
              <a:ext cx="960480" cy="6775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858" y="2723160"/>
                <a:ext cx="998986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/>
              <p14:cNvContentPartPr/>
              <p14:nvPr>
                <p:custDataLst>
                  <p:tags r:id="rId19"/>
                </p:custDataLst>
              </p14:nvPr>
            </p14:nvContentPartPr>
            <p14:xfrm>
              <a:off x="1718131" y="1972560"/>
              <a:ext cx="814320" cy="864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99411" y="1954200"/>
                <a:ext cx="8524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>
                <p:custDataLst>
                  <p:tags r:id="rId20"/>
                </p:custDataLst>
              </p14:nvPr>
            </p14:nvContentPartPr>
            <p14:xfrm>
              <a:off x="2697691" y="1295400"/>
              <a:ext cx="726120" cy="858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78251" y="1276320"/>
                <a:ext cx="76536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" name="Ink 38"/>
              <p14:cNvContentPartPr/>
              <p14:nvPr>
                <p:custDataLst>
                  <p:tags r:id="rId21"/>
                </p:custDataLst>
              </p14:nvPr>
            </p14:nvContentPartPr>
            <p14:xfrm>
              <a:off x="1628011" y="2133600"/>
              <a:ext cx="1644480" cy="3300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10011" y="2121359"/>
                <a:ext cx="1671480" cy="333168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0" name="Content Placeholder 4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194484216"/>
              </p:ext>
            </p:extLst>
          </p:nvPr>
        </p:nvGraphicFramePr>
        <p:xfrm>
          <a:off x="2726521" y="5562600"/>
          <a:ext cx="6061890" cy="2389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</a:tblGrid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C0042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/>
              <p14:cNvContentPartPr/>
              <p14:nvPr>
                <p:custDataLst>
                  <p:tags r:id="rId23"/>
                </p:custDataLst>
              </p14:nvPr>
            </p14:nvContentPartPr>
            <p14:xfrm>
              <a:off x="4843680" y="2116703"/>
              <a:ext cx="624240" cy="3380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26040" y="2107703"/>
                <a:ext cx="653760" cy="34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8" name="Ink 47"/>
              <p14:cNvContentPartPr/>
              <p14:nvPr>
                <p:custDataLst>
                  <p:tags r:id="rId24"/>
                </p:custDataLst>
              </p14:nvPr>
            </p14:nvContentPartPr>
            <p14:xfrm>
              <a:off x="6954720" y="3489743"/>
              <a:ext cx="1180440" cy="19746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42120" y="3477143"/>
                <a:ext cx="1211760" cy="20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/>
              <p14:cNvContentPartPr/>
              <p14:nvPr>
                <p:custDataLst>
                  <p:tags r:id="rId25"/>
                </p:custDataLst>
              </p14:nvPr>
            </p14:nvContentPartPr>
            <p14:xfrm>
              <a:off x="2455080" y="5342663"/>
              <a:ext cx="1037880" cy="730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37080" y="5323943"/>
                <a:ext cx="107496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" name="Ink 52"/>
              <p14:cNvContentPartPr/>
              <p14:nvPr>
                <p:custDataLst>
                  <p:tags r:id="rId26"/>
                </p:custDataLst>
              </p14:nvPr>
            </p14:nvContentPartPr>
            <p14:xfrm>
              <a:off x="4353000" y="5426903"/>
              <a:ext cx="897840" cy="7196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35720" y="5412503"/>
                <a:ext cx="93348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Ink 53"/>
              <p14:cNvContentPartPr/>
              <p14:nvPr>
                <p:custDataLst>
                  <p:tags r:id="rId27"/>
                </p:custDataLst>
              </p14:nvPr>
            </p14:nvContentPartPr>
            <p14:xfrm>
              <a:off x="7987920" y="5339063"/>
              <a:ext cx="972000" cy="7196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69560" y="5319623"/>
                <a:ext cx="1009440" cy="75672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Rectangle 54"/>
          <p:cNvSpPr/>
          <p:nvPr>
            <p:custDataLst>
              <p:tags r:id="rId28"/>
            </p:custDataLst>
          </p:nvPr>
        </p:nvSpPr>
        <p:spPr>
          <a:xfrm>
            <a:off x="83760" y="5562600"/>
            <a:ext cx="220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Note: only the circled numbers are correct for the colors shown, the rest are made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4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Indexing an Image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4343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color is at image(4,3,:)?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           b)               c)               d)               e) Other</a:t>
            </a:r>
          </a:p>
          <a:p>
            <a:pPr marL="0" indent="0">
              <a:buNone/>
            </a:pPr>
            <a:endParaRPr lang="en-US" sz="2200" i="1" dirty="0" smtClean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914400" y="5486400"/>
            <a:ext cx="685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5470071"/>
            <a:ext cx="6858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4191000" y="5470071"/>
            <a:ext cx="6858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943600" y="5470071"/>
            <a:ext cx="6858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46920503"/>
              </p:ext>
            </p:extLst>
          </p:nvPr>
        </p:nvGraphicFramePr>
        <p:xfrm>
          <a:off x="1502955" y="1371600"/>
          <a:ext cx="6061890" cy="2389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</a:tblGrid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C0042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4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Indexing an Image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40386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can we describe the golden column?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image(8,:, 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image(:,8, 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image(8,:,:)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image(:,8,:)           e</a:t>
            </a:r>
            <a:r>
              <a:rPr lang="en-US" dirty="0"/>
              <a:t>)  </a:t>
            </a:r>
            <a:r>
              <a:rPr lang="en-US" dirty="0" smtClean="0"/>
              <a:t>Other/none/more than one</a:t>
            </a:r>
          </a:p>
          <a:p>
            <a:pPr marL="0" indent="0">
              <a:buNone/>
            </a:pPr>
            <a:endParaRPr lang="en-US" sz="2200" i="1" dirty="0" smtClean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63528437"/>
              </p:ext>
            </p:extLst>
          </p:nvPr>
        </p:nvGraphicFramePr>
        <p:xfrm>
          <a:off x="1502955" y="1135680"/>
          <a:ext cx="6061890" cy="2389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  <a:gridCol w="606189"/>
              </a:tblGrid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C0042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8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5999760" y="3574080"/>
              <a:ext cx="172440" cy="312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2480" y="3556440"/>
                <a:ext cx="20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5924309" y="833663"/>
              <a:ext cx="268920" cy="269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6309" y="816023"/>
                <a:ext cx="30240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767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17178</TotalTime>
  <Words>638</Words>
  <Application>Microsoft Office PowerPoint</Application>
  <PresentationFormat>On-screen Show (4:3)</PresentationFormat>
  <Paragraphs>218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 to Programming in MATLAB</vt:lpstr>
      <vt:lpstr>How Images Are Stored in the Computer</vt:lpstr>
      <vt:lpstr>How Computers Store Images</vt:lpstr>
      <vt:lpstr>How Computers Store Images</vt:lpstr>
      <vt:lpstr>Square Pixels Are Inherently Rough/Jagged</vt:lpstr>
      <vt:lpstr>To a computer, images are a matrix of pixels</vt:lpstr>
      <vt:lpstr>In MATLAB, RGB images are matrices of size [Height X Width X 3] </vt:lpstr>
      <vt:lpstr>Indexing an Image Matrix</vt:lpstr>
      <vt:lpstr>Indexing an Image Matrix</vt:lpstr>
      <vt:lpstr>Indexing an Image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105 Theory of Computability</dc:title>
  <dc:creator>Jane Doe</dc:creator>
  <cp:lastModifiedBy>HP-6</cp:lastModifiedBy>
  <cp:revision>111</cp:revision>
  <dcterms:created xsi:type="dcterms:W3CDTF">2010-06-24T18:44:16Z</dcterms:created>
  <dcterms:modified xsi:type="dcterms:W3CDTF">2012-07-03T22:34:23Z</dcterms:modified>
</cp:coreProperties>
</file>