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2.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3.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notesSlides/notesSlide4.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notesSlides/notesSlide5.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notesSlides/notesSlide6.xml" ContentType="application/vnd.openxmlformats-officedocument.presentationml.notesSlide+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notesSlides/notesSlide7.xml" ContentType="application/vnd.openxmlformats-officedocument.presentationml.notesSlide+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notesSlides/notesSlide8.xml" ContentType="application/vnd.openxmlformats-officedocument.presentationml.notesSlide+xml"/>
  <Override PartName="/ppt/tags/tag84.xml" ContentType="application/vnd.openxmlformats-officedocument.presentationml.tags+xml"/>
  <Override PartName="/ppt/tags/tag85.xml" ContentType="application/vnd.openxmlformats-officedocument.presentationml.tags+xml"/>
  <Override PartName="/ppt/notesSlides/notesSlide9.xml" ContentType="application/vnd.openxmlformats-officedocument.presentationml.notesSlide+xml"/>
  <Override PartName="/ppt/tags/tag86.xml" ContentType="application/vnd.openxmlformats-officedocument.presentationml.tags+xml"/>
  <Override PartName="/ppt/tags/tag87.xml" ContentType="application/vnd.openxmlformats-officedocument.presentationml.tags+xml"/>
  <Override PartName="/ppt/notesSlides/notesSlide10.xml" ContentType="application/vnd.openxmlformats-officedocument.presentationml.notesSlide+xml"/>
  <Override PartName="/ppt/tags/tag88.xml" ContentType="application/vnd.openxmlformats-officedocument.presentationml.tags+xml"/>
  <Override PartName="/ppt/tags/tag89.xml" ContentType="application/vnd.openxmlformats-officedocument.presentationml.tags+xml"/>
  <Override PartName="/ppt/notesSlides/notesSlide11.xml" ContentType="application/vnd.openxmlformats-officedocument.presentationml.notesSlide+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notesSlides/notesSlide12.xml" ContentType="application/vnd.openxmlformats-officedocument.presentationml.notesSlide+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notesSlides/notesSlide13.xml" ContentType="application/vnd.openxmlformats-officedocument.presentationml.notesSlide+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notesSlides/notesSlide14.xml" ContentType="application/vnd.openxmlformats-officedocument.presentationml.notesSlide+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notesSlides/notesSlide15.xml" ContentType="application/vnd.openxmlformats-officedocument.presentationml.notesSlide+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notesSlides/notesSlide16.xml" ContentType="application/vnd.openxmlformats-officedocument.presentationml.notesSlide+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notesSlides/notesSlide17.xml" ContentType="application/vnd.openxmlformats-officedocument.presentationml.notesSlide+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notesSlides/notesSlide18.xml" ContentType="application/vnd.openxmlformats-officedocument.presentationml.notesSlide+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notesSlides/notesSlide19.xml" ContentType="application/vnd.openxmlformats-officedocument.presentationml.notesSlide+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413" r:id="rId2"/>
    <p:sldId id="365" r:id="rId3"/>
    <p:sldId id="364" r:id="rId4"/>
    <p:sldId id="384" r:id="rId5"/>
    <p:sldId id="383" r:id="rId6"/>
    <p:sldId id="388" r:id="rId7"/>
    <p:sldId id="389" r:id="rId8"/>
    <p:sldId id="390" r:id="rId9"/>
    <p:sldId id="391" r:id="rId10"/>
    <p:sldId id="377" r:id="rId11"/>
    <p:sldId id="378" r:id="rId12"/>
    <p:sldId id="379" r:id="rId13"/>
    <p:sldId id="387" r:id="rId14"/>
    <p:sldId id="386" r:id="rId15"/>
    <p:sldId id="382" r:id="rId16"/>
    <p:sldId id="380" r:id="rId17"/>
    <p:sldId id="381" r:id="rId18"/>
    <p:sldId id="397" r:id="rId19"/>
    <p:sldId id="398" r:id="rId20"/>
    <p:sldId id="399" r:id="rId21"/>
    <p:sldId id="400" r:id="rId22"/>
    <p:sldId id="401" r:id="rId23"/>
    <p:sldId id="402" r:id="rId24"/>
    <p:sldId id="403" r:id="rId25"/>
    <p:sldId id="404" r:id="rId26"/>
    <p:sldId id="405" r:id="rId27"/>
    <p:sldId id="406" r:id="rId28"/>
    <p:sldId id="407" r:id="rId29"/>
    <p:sldId id="408" r:id="rId30"/>
    <p:sldId id="409" r:id="rId31"/>
    <p:sldId id="410" r:id="rId32"/>
  </p:sldIdLst>
  <p:sldSz cx="9144000" cy="6858000" type="screen4x3"/>
  <p:notesSz cx="6858000" cy="9144000"/>
  <p:custDataLst>
    <p:tags r:id="rId3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1A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86218" autoAdjust="0"/>
  </p:normalViewPr>
  <p:slideViewPr>
    <p:cSldViewPr>
      <p:cViewPr varScale="1">
        <p:scale>
          <a:sx n="67" d="100"/>
          <a:sy n="67" d="100"/>
        </p:scale>
        <p:origin x="-1248" y="-96"/>
      </p:cViewPr>
      <p:guideLst>
        <p:guide orient="horz" pos="2160"/>
        <p:guide pos="2880"/>
      </p:guideLst>
    </p:cSldViewPr>
  </p:slideViewPr>
  <p:outlineViewPr>
    <p:cViewPr>
      <p:scale>
        <a:sx n="33" d="100"/>
        <a:sy n="33" d="100"/>
      </p:scale>
      <p:origin x="48" y="1270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49:55.633"/>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174695D7-F262-4914-8982-2936BC891B99}" emma:medium="tactile" emma:mode="ink">
          <msink:context xmlns:msink="http://schemas.microsoft.com/ink/2010/main" type="writingRegion" rotatedBoundingBox="6421,13158 16570,11324 17306,15399 7157,17233">
            <msink:destinationLink direction="with" ref="{84F94725-C76D-46BC-867A-24E676969A57}"/>
          </msink:context>
        </emma:interpretation>
      </emma:emma>
    </inkml:annotationXML>
    <inkml:traceGroup>
      <inkml:annotationXML>
        <emma:emma xmlns:emma="http://www.w3.org/2003/04/emma" version="1.0">
          <emma:interpretation id="{45E567D9-CFE5-4AAD-8DCE-0C4F96AF28E1}" emma:medium="tactile" emma:mode="ink">
            <msink:context xmlns:msink="http://schemas.microsoft.com/ink/2010/main" type="paragraph" rotatedBoundingBox="6421,13158 9803,12547 10033,13821 6651,14432" alignmentLevel="1"/>
          </emma:interpretation>
        </emma:emma>
      </inkml:annotationXML>
      <inkml:traceGroup>
        <inkml:annotationXML>
          <emma:emma xmlns:emma="http://www.w3.org/2003/04/emma" version="1.0">
            <emma:interpretation id="{35AF78FA-8223-46DB-93F8-561BF24E3AB8}" emma:medium="tactile" emma:mode="ink">
              <msink:context xmlns:msink="http://schemas.microsoft.com/ink/2010/main" type="line" rotatedBoundingBox="6421,13158 9803,12547 10033,13821 6651,14432"/>
            </emma:interpretation>
          </emma:emma>
        </inkml:annotationXML>
        <inkml:traceGroup>
          <inkml:annotationXML>
            <emma:emma xmlns:emma="http://www.w3.org/2003/04/emma" version="1.0">
              <emma:interpretation id="{4DF74119-C79B-499C-B3F4-E534126B0797}" emma:medium="tactile" emma:mode="ink">
                <msink:context xmlns:msink="http://schemas.microsoft.com/ink/2010/main" type="inkWord" rotatedBoundingBox="6421,13158 9803,12547 10033,13821 6651,14432"/>
              </emma:interpretation>
              <emma:one-of disjunction-type="recognition" id="oneOf0">
                <emma:interpretation id="interp0" emma:lang="en-US" emma:confidence="0">
                  <emma:literal>regular</emma:literal>
                </emma:interpretation>
                <emma:interpretation id="interp1" emma:lang="en-US" emma:confidence="0">
                  <emma:literal>Regular</emma:literal>
                </emma:interpretation>
                <emma:interpretation id="interp2" emma:lang="en-US" emma:confidence="0">
                  <emma:literal>singular</emma:literal>
                </emma:interpretation>
                <emma:interpretation id="interp3" emma:lang="en-US" emma:confidence="0">
                  <emma:literal>Regulars</emma:literal>
                </emma:interpretation>
                <emma:interpretation id="interp4" emma:lang="en-US" emma:confidence="0">
                  <emma:literal>Regularly</emma:literal>
                </emma:interpretation>
              </emma:one-of>
            </emma:emma>
          </inkml:annotationXML>
          <inkml:trace contextRef="#ctx0" brushRef="#br0">27 250 2967,'-10'-23'3741,"10"23"-258,0 0 129,-5-16-903,5 16-903,0 0-258,0 0-516,-13-16-129,13 16-258,0 0-258,3-19 129,-3 19-258,22-23 0,-7 6 0,9-2-129,1-1 0,7-2 129,0 2 0,3 1-258,-3 4 129,0 5 0,-8 5 0,-1 5 0,-23 0 0,24 37 0,-24-7 0,-5 9 0,-12 5 0,-5 3 0,-6 2 0,-4-2-129,-2-7 0,4-6 0,3-7 0,3-5 0,7-9 0,17-13 0,-17 9 129,17-9-129,0 0 129,14-4 0,1 1-129,5 1 129,6 2-129,2 0 129,4 5-129,3 4 129,1 2-129,1 3 0,-2-1-129,0-1 0,1 2-387,-11-8-387,7 8-774,-15-12-774,-2-2-1677,2 0-258,-17 0-129,0 0 129</inkml:trace>
          <inkml:trace contextRef="#ctx0" brushRef="#br0" timeOffset="-638.0097">12 242 5676,'24'-2'3483,"-24"2"-387,3-15 387,-3 15-2193,4-19-387,-4 19 129,6-16 129,-6 16-129,0-16 258,0 16-129,0 0 129,-3-23-387,3 23-129,0 0-129,0 0-129,-19-2-129,19 2-129,-10 10 0,7 7 0,-2 5 0,3 8-129,1 7 0,1 12 0,0 5 0,1 8-129,4 2 0,2 5 0,1-2 0,1-1-129,-1-5 0,1-11 0,1-4-258,-5-20-129,8 0-516,-13-26-1161,10-9-1677,-3-11-387,-5-17-516,1-2 258</inkml:trace>
          <inkml:trace contextRef="#ctx0" brushRef="#br0" timeOffset="510.028">338 393 6837,'-1'19'3612,"1"-19"-387,11 8 387,11-6-2709,4-2-258,6 0-129,6 0 0,6-4 0,1-7 0,3-1-129,-1-5 129,-2 2 129,-3-7 0,-3 5 0,-12-5-129,-2 5 129,-12-4-258,-1 5 129,-12-2-258,0 18-129,-8-29 0,8 29-129,-30-22 0,9 14 0,-2 5 0,-2 1-129,-2 2 129,1 0-129,-2 10 0,-1 0 129,2 7 0,2 0-129,0 6 129,5 1 0,1 5 0,6 3-129,3 1 129,6 4 0,4 2 0,5 0-129,10-1 129,6-2 0,7-4-129,6-9 129,8-6-129,-2-10-258,12-4-516,-11-8-903,11-12-645,-3-3-1548,-16-15-129,8 4-516,-23-11 258</inkml:trace>
          <inkml:trace contextRef="#ctx0" brushRef="#br0" timeOffset="1208.058">1133 237 903,'25'-5'1677,"-25"5"387,17-14-1032,-17 14 516,16-15-258,-16 15 129,11-18 387,-11 18 0,0-19-129,0 19 258,0-20-387,0 20-258,-12-19-387,12 19-129,-14-15-129,14 15-258,0 0 0,-20-15-258,20 15 0,-20-3 0,20 3 0,-27 0-129,12 5 0,-4 8 0,3 4 0,-3 7 0,1 4 0,-1 6 129,6 3-258,1 2 0,5-4 129,5-1-129,2-8 129,10-5-129,7-11 129,3-9-129,2-1 129,4-13 0,-3-7 0,1-4 258,-6-3-258,-1 0 129,-7 2-129,0 0 129,-5 8-258,0 0 258,-5 17-129,0 0-129,0 0 129,0 0-129,0 0 129,5 20 0,-3 2 0,0 7 0,1 3 0,0 5-129,3 5 258,0 3-258,1 4 258,0 0-258,-1 5 129,-1-4 0,-1 2 0,-4-4 0,0-3-129,-7-8-129,-10 2-129,-10-14 0,-1 2-129,-16-14-387,4 1-516,-11-11-1032,-8-8-1419,16 5 258,-11-23-387,20 12 387</inkml:trace>
          <inkml:trace contextRef="#ctx0" brushRef="#br0" timeOffset="2075.4969">1464-7 7224,'-3'23'3096,"3"-23"-129,-19 9-129,19-9-2838,0 0-129,0 0 129,0 0 129,0 0 258,0 0 0,0 0 258,0 0 0,0 0 258,0 0-129,0 0 129,0 0-129,0 0-129,0 0-129,0 0 129,0 0-387,0 0 0,0 0 0,0 0-258,0 0 0,14 13 129,-8 4-129,1 3 0,2 7 0,-1 5-129,0 5 129,1 2 0,-3 1-258,1-3 258,0-3-258,3-7 258,-2-7-258,-8-20 258,24 18-258,-24-18 258,27-1-258,-12-13 129,-1-6 129,1-2-129,-4-6 129,5-3-129,-5-4 129,3 0 0,-2-6 0,-1 6 129,-2-4-129,1 7 129,-3 0-129,-2 9 387,-2 1-258,-3 22 0,2-24 0,-2 24 0,0 0 0,0 0 0,0 14-129,-2 3 129,-1 8 0,-1 3-129,3 9 129,-1 0 0,2 2-129,0 0 258,2 0-258,6-4-258,2-3 0,7-5-129,-2-12-774,12-5-903,3-2-1935,-6-16 0,11-2-258,-11-19 0</inkml:trace>
          <inkml:trace contextRef="#ctx0" brushRef="#br0" timeOffset="3358.5412">2058-526 7869,'0'0'3483,"-17"-13"-129,17 13 0,0 12-2580,0-12-516,4 23-129,6-3-129,5 9 258,-2 8-129,6 9 258,-4 11-129,5 7 129,-5 6 0,4 6 0,-6-4-129,2 1 0,-3-11-129,3-5 0,-1-15-129,3-10-129,1-13-258,2-16-258,7-3-258,-2-8-516,6-9-258,-1-10-258,4 3 258,-2-6 129,0 5 387,-4 0 258,-1 3 1032,-7 3 774,-1 6 258,-4-1-129,-15 14 387,20-21-258,-20 21-129,14-21-387,-14 21-258,8-27-129,-6 12 0,-1-3-129,-1 1 387,0 0-129,-10 0 129,10 17 0,-28-20 129,13 20-129,-11 0 129,4 8-129,-6 8 0,4 12-129,-1 3-129,5 11-129,1-4 0,6 8 0,6-8-129,5 1 129,2-9-129,9-1 0,4-12 0,6-7 0,1-8 0,4-2 0,1-12 0,-2-8 0,3-4-129,-3-6 129,1-2 0,-6-2-129,2 4 129,-3 0 129,-3 3-129,-4 5 0,0 5 129,-10 17 0,10-15-129,-10 15 258,0 0-258,3 22 129,-3-4-129,2 4-129,0 2-129,-1-1 129,6 1-258,-2-7-129,9 1-645,-14-18-387,22 14-258,-22-14-645,26 0-516,-10-9-129,-3-8 258,2 4 129,-5-11 516,4 2 1161,-6-1 516,-1-4 774,3 12 516,-10-9 516,0 24 0,10-22-387,-10 22 258,0 0-387,25 5-129,-16 11-387,4-1-129,1 7 258,1-2 0,0 2 0,0-2 129,-1-2 129,-4-2 129,-10-16 258,15 18 129,-15-18 0,0 0 0,0 0 0,0 0-129,-2-18 0,-6-4-258,4-4-258,-2-7-129,4-3 0,0-2-129,2-1-129,0 2 0,7 0-129,1 7 129,6 6-129,1 4 0,5 8 0,0 2 0,7 5 0,0 2-258,2 3 129,-1 0-129,-1 0 0,-3 3-129,-2-1-387,-2 6-387,-20-8-1032,15 2-1548,2 10 258,-17-12-516,0 0 387</inkml:trace>
        </inkml:traceGroup>
      </inkml:traceGroup>
    </inkml:traceGroup>
    <inkml:traceGroup>
      <inkml:annotationXML>
        <emma:emma xmlns:emma="http://www.w3.org/2003/04/emma" version="1.0">
          <emma:interpretation id="{33DC8FB9-34FE-49E3-8D3A-CFDBAAD3697F}" emma:medium="tactile" emma:mode="ink">
            <msink:context xmlns:msink="http://schemas.microsoft.com/ink/2010/main" type="paragraph" rotatedBoundingBox="7946,14162 16268,12651 16507,13967 8185,15478" alignmentLevel="2"/>
          </emma:interpretation>
        </emma:emma>
      </inkml:annotationXML>
      <inkml:traceGroup>
        <inkml:annotationXML>
          <emma:emma xmlns:emma="http://www.w3.org/2003/04/emma" version="1.0">
            <emma:interpretation id="{8FBDF5CA-2E32-4FA4-88ED-C6ADAEE96F11}" emma:medium="tactile" emma:mode="ink">
              <msink:context xmlns:msink="http://schemas.microsoft.com/ink/2010/main" type="line" rotatedBoundingBox="7946,14162 16268,12651 16507,13967 8185,15478"/>
            </emma:interpretation>
          </emma:emma>
        </inkml:annotationXML>
        <inkml:traceGroup>
          <inkml:annotationXML>
            <emma:emma xmlns:emma="http://www.w3.org/2003/04/emma" version="1.0">
              <emma:interpretation id="{FF086144-F70B-41F9-99FB-112C287EB0E2}" emma:medium="tactile" emma:mode="ink">
                <msink:context xmlns:msink="http://schemas.microsoft.com/ink/2010/main" type="inkWord" rotatedBoundingBox="7946,14162 12886,13265 13125,14581 8185,15478"/>
              </emma:interpretation>
              <emma:one-of disjunction-type="recognition" id="oneOf1">
                <emma:interpretation id="interp5" emma:lang="en-US" emma:confidence="1">
                  <emma:literal>Languages</emma:literal>
                </emma:interpretation>
                <emma:interpretation id="interp6" emma:lang="en-US" emma:confidence="0">
                  <emma:literal>Language</emma:literal>
                </emma:interpretation>
                <emma:interpretation id="interp7" emma:lang="en-US" emma:confidence="0">
                  <emma:literal>Langrage</emma:literal>
                </emma:interpretation>
                <emma:interpretation id="interp8" emma:lang="en-US" emma:confidence="0">
                  <emma:literal>Languor</emma:literal>
                </emma:interpretation>
                <emma:interpretation id="interp9" emma:lang="en-US" emma:confidence="0">
                  <emma:literal>nanguages</emma:literal>
                </emma:interpretation>
              </emma:one-of>
            </emma:emma>
          </inkml:annotationXML>
          <inkml:trace contextRef="#ctx0" brushRef="#br0" timeOffset="4477.6052">1419 930 10191,'16'0'3612,"6"0"0,-22 0-258,19-12-3096,-1 12-387,6 7 129,-1 11-129,4 11 129,-1 11 0,-1 6 0,-3 11 129,-4 2-258,-6 12 0,-5-7 129,-7 1-129,0-9 258,-9-6-129,-6-13 129,3-3 0,-4-14 129,16-20 0,-26 7 0,26-7 0,-11-25-129,11-2 129,0-5-258,5-2 258,10 0-258,5 4 129,9 5-129,4 5 129,9 10 129,7 4-129,8 6 0,4 0-129,6 4 0,4 1-129,3 2-516,-2-7-645,1 0-1032,2 0-1677,-14-14 129,8 4-387,-14-20-129</inkml:trace>
          <inkml:trace contextRef="#ctx0" brushRef="#br0" timeOffset="5009.6357">3004 920 2064,'-15'-27'2838,"15"27"258,-32-27-387,13 14-1677,-3-1-387,-5 4 0,4 2 0,-9 1-129,3 5 129,-8-1 129,7 3 129,-9 0 0,9 12-129,-6-1 129,8 11-387,-1 3 0,9 11-129,2 4-129,4 9-129,6 1 0,4 6-129,4-7 0,4 0 129,6-14 0,7-3 0,3-15 129,5-9-129,5-8 0,2-13-129,2-11 0,0-8-129,-1-7 129,-7-9-258,-3 1 129,-6-2 0,-4 10 258,-3 4 0,-8 11 129,-2 24-129,0 0 129,0 0 0,4 22-129,-1 10 0,0-2-129,2 4-129,7-5-258,-4-11-645,11 1-774,-19-19-1032,22 1-1032,1-1-258,-14-18 129,11 3-129</inkml:trace>
          <inkml:trace contextRef="#ctx0" brushRef="#br0" timeOffset="5422.6593">3004 920 1290,'-41'-130'3225,"41"115"0,-17-13-516,17 28-774,-6-16-774,6 16-387,0 10-258,5 9-387,5 5-129,2 6 129,1 5 0,1 2 258,-1 4 129,-3-8 129,2 4 129,-10-13 0,6 3 387,-8-27-129,5 23-129,-5-23-129,0 0 129,5-20-387,5-2-258,-1-8 0,4-4-129,1-3-129,2 0 0,1 2-129,-2 3 129,0 7 0,-3 6 0,-12 19 0,20-17-129,-20 17 129,17 2 0,-8 15 0,-1 5 0,1 6-129,1 6 129,1 5-129,-1-4-129,6 5-516,-6-11-387,8 1-645,-1-6-1419,-2-22-903,14 3 0,-12-19-129</inkml:trace>
          <inkml:trace contextRef="#ctx0" brushRef="#br0" timeOffset="6098.4946">3640 752 4773,'20'-12'3096,"-2"12"-258,-18 0-129,5-15-1935,-5 15-258,9-17 129,-9 17 387,0-17-129,0 17 0,-14-22 258,14 22-258,-32-18-129,14 14-258,-7 3 0,1 1-258,-1 15 0,0 8-129,-1 11 0,5 1 129,2 9-258,4-4 0,6 2 0,4-8-258,5-7 258,2-12 0,-2-15 258,29 0-258,-11-12 0,6-11 129,-1-7-129,1-2 129,-1-7 0,1 4-129,-2 1 0,-2 7-129,2 5 129,-4 7 0,3 8-129,-1 7 129,0 9 0,0 9 0,0 16-129,-1 6 129,-2 12 0,-4 7 0,-1 10 0,-5 5 0,-2 7-258,-5 5-129,0-2 129,-9 0 0,-6-1-129,-3-6 129,-6-5-129,-4-9 0,-6-6 258,-5-15 0,-6-8 129,-2-14-129,-2-14 129,2-6 0,0-18 129,5-12-129,6-17 0,11-6 129,12-9 0,7-4 0,6 1-129,12 3 129,8 4-258,9 5-129,5 14-516,-2 2-645,3 10-129,-1 7-1419,-11-7-516,18 18-516,-20-14 129</inkml:trace>
          <inkml:trace contextRef="#ctx0" brushRef="#br0" timeOffset="6737.5314">3921 410 8772,'17'13'3354,"-17"-13"129,0 0-387,0 0-2709,0 0-129,0 0 0,0 0 129,-6 16 129,6-16 0,0 0 0,0 0 0,-8 16 0,8-16 0,0 24-258,0-4 0,0 4-129,2 6 0,1 5-129,4 2 129,1 2-129,1-4 129,1-1-129,-2-7 0,2-5 129,-10-22-129,19 15 0,-19-15 0,23-12 0,-9-8 0,-1-7-129,2-7 0,1-3 0,-3 0 0,-1 0 0,-2 4 0,0 4 129,-3 6 0,-1 6 0,-6 17-129,7-17 129,-7 17 0,0 0-129,12 10 129,-7 5-129,2 5 129,1 9-258,2 1 258,2 9-129,0-5-258,5 9-774,-6-11-1032,0-8-1677,14 1 0,-25-25-387,43 9-129</inkml:trace>
          <inkml:trace contextRef="#ctx0" brushRef="#br0" timeOffset="7365.5476">4585 412 1161,'0'0'2451,"0"0"129,-10-21 129,10 21-1806,0-15-258,0 15-129,0-15-129,0 15 258,2-15 0,-2 15 129,0 0 129,0-18 0,0 18 258,0 0-258,0 0-129,-10-9-129,10 9-129,-25 0-258,9 9-129,-2 2 0,-2 10-129,-2 5 0,-2 8 0,4 10 0,-2 5-129,5 6 129,4-1-129,6 3 0,4-11 0,3-4 0,7-15 0,8-12 129,3-14-129,2-6 129,1-13 0,-3-14 129,1-2 0,-6-9 129,-1 0-129,-5 0 0,-1 6-129,-1 1 0,0 9 0,1 7 0,-6 20-129,0 0 129,20 0-129,-10 19 0,2 4 129,-1 4-129,1-3-258,3 1-774,0-8-1032,-15-17-1290,37 10 0,-23-20-387,18 5 258</inkml:trace>
          <inkml:trace contextRef="#ctx0" brushRef="#br0" timeOffset="8689.6045">5068 360 3096,'25'-19'3096,"-8"17"258,-17-20-258,0 22-1290,5-23-1161,-5 23 129,-8-25 129,-9 13-258,2 3 0,-12 1 129,5 3-129,-13 2-129,6 3 129,-9 6-129,7 13-129,-4 6 0,8 10-258,-2 6 0,11 6-129,3-2 0,8-1-258,7-2 129,5-8-129,15-11 0,7-14 0,10-7 0,2-6 129,6-14-129,-1-8 258,0-7 129,-5-3 0,-6-6 129,-3 0 129,-8 0-129,-3 5 129,-9 2-129,-2 8 0,-3 8-258,-5 19 129,0 0-129,0 0 0,9 24 0,-9 10-258,2 8 387,1 6-258,-1 10 258,-1 2-258,1 9 129,-2 2 0,0 5 0,0-4 0,-10 2 0,-2-7 0,-3-4 0,-4-13 0,-2-10-129,-5-13 0,-2-11 0,-1-13 129,-1-3-129,1-12 129,1-3 129,4-4 0,0-2 129,9 2-129,2-3 258,8-1-129,3-4 0,2-2-129,7-6 0,5-2 0,4-9-129,3 1 0,5-4 0,-1 5 0,4-1 129,3 8 0,4 0 0,3 7 0,3 3-129,6 6 129,1 1 129,5 2-258,-1-1 0,1 2 129,-2-3-129,-1 0 129,-5-2-129,-1-1 258,-7-4-129,-3-2 258,-7-1-258,-3 1 129,-6 1-129,0 4 0,-9 0 0,-1 4-129,-4 3 0,-3 17 0,0-20 0,0 20 0,-16-10 0,-1 10 0,-2 0-129,-4 0 129,-3 9 0,0 1 0,0 7 0,1-1 0,3 8 0,2 1 0,5 4 0,5 1 0,5 4 129,5-1-258,3-4 129,12 0-129,9-9 129,4-2-129,9-9 129,5-4-129,6-5 129,2-9 129,4-6-258,1-5 258,-2-5-129,-3-6 0,-5-4 0,-4-4 129,-4 1-258,-10-4 129,-4 3 0,-6 5 0,-2 6 129,-6 4-129,-3 7 0,-6 17 0,0 0 0,0 0 0,0 0 0,19 17 0,-7 0-129,1 5 258,6 1-258,6 3 258,0-1-129,4-2 0,-4-2 0,0-1 129,-10-3-129,-4-1 0,-11 1 129,-2 0-129,-18 2 0,-14-4-129,-3 5-129,-10-5-1032,12 0-2064,-2 2-903,-7-17-258,13 3 0,-4-14-258</inkml:trace>
        </inkml:traceGroup>
      </inkml:traceGroup>
    </inkml:traceGroup>
  </inkml:traceGroup>
</inkml:ink>
</file>

<file path=ppt/ink/ink10.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51:50.875"/>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757 274 12513,'0'0'4257,"-17"4"-387,17-4-387,0 0-3354,-24 0-129,9 5 0,-5 5 0,-2 2 129,-5 3 129,0 5 0,-3 0-129,0 7 0,3 0 0,6 5 0,5-3 0,7 3 0,7-4-129,2-1 0,12-8 129,8-4 0,6-10 0,6-5 0,-2-3 129,5-11-129,-4-6 0,-1-2 0,-5-5 0,-3 2 0,-9 0 0,-4 1 0,-9 2-129,0 4 0,-7 2 129,7 16-129,-30-15-129,11 15 129,1 0 0,-1 12-129,4 7 129,3 1 0,4 3 0,5-1 0,3-2-129,1-1 258,-1-19-129,24 24 0,-6-24 0,4 0 129,2-9-129,-1-9 0,-1-3 0,0-4 0,-5-2 129,-4-1-258,-6 1 258,-5 1-258,-2 5 129,-12 4 0,-5 8 0,-6 8 0,-3 1 0,-2 18 0,-1 6 0,2 9 0,5 3 0,6 2 0,5-4 0,8-2 0,3-10 129,0-22-129,30 15 0,-4-15 129,1-15-129,3-7 0,-2-5 129,-1-3-129,-5 1 0,-5-3 0,-10 7 0,-7 1 0,-2 8 0,-15 7-129,-8 9 129,-4 0 0,-4 14-129,-1 9 129,2 6 0,0 5 0,7-3 0,5 0 0,6-8 129,8-1-129,6-22 129,0 17 129,0-17-129,18-7 0,-4-8 129,2-2-129,-2-5 0,1 1-129,-7-1 129,-1 0-129,-4 3 0,-3 2 0,0 17 0,0 0 0,0 0-129,-11-5 129,11 5 0,-10 19 0,8-2-129,2 1 129,0-18 129,0 27-129,0-27 129,0 0 0,0 0 129,13 9-129,-13-9 0,5-10 0,-5 10 0,0-24-129,0 24 0,-3-27 0,3 27 0,-17-20 0,17 20 0,-22-12 0,22 12 0,-20 0-129,20 0 129,-20 5 0,20-5 0,0 0 0,-17 20 0,17-20 0,0 0 0,0 21 129,0-21-129,12 5 0,-12-5 129,20 0-129,-20 0 0,19-4 0,-19 4 0,6-15 0,-6 15-129,0 0 0,-15-13 0,-5 8-258,20 5-1032,-42 11-2967,18-11-129,24 0-258,-25-20-387</inkml:trace>
  <inkml:trace contextRef="#ctx0" brushRef="#br0" timeOffset="45457.1343">-144 523 4902,'-18'0'3483,"3"0"0,15 0-129,0 0-1935,0 0-387,0 0 258,-21-5-387,21 5-129,0 0 129,-15-1-129,15 1 129,0 0-258,-18-7-129,18 7 0,0 0-258,0 0-129,0 0 129,0 0-258,-15-2 129,15 2 0,0 0 0,0 0-129,0 0 129,0 0-129,0 0 129,0 0-129,0 0 129,11 0-129,-11 0 0,19 0 0,-19 0 129,27 0-129,-12 4 0,4-3 0,-1 3 129,6-1-129,3 0 0,1 1 129,4 1-129,2 0 0,3 2 0,-5-2 0,1 1 0,-6-1 0,-3 1 0,-7-1 0,-17-5 0,18 10 129,-18-10 0,0 0 0,-7 15-129,7-15 129,-33 18 0,11-4 0,-8-1-129,-2 4 129,-5 0-129,0 3 0,-4 2 0,1 0 129,-2 0-129,3 0 129,2-2 0,3-3-129,6-2 129,3-3 0,6-4-129,4-1-129,15-7 0,0 0-387,0 0-129,0 0-1419,0 0-2064,0 0-387,10 0-258,9 0-258</inkml:trace>
</inkml:ink>
</file>

<file path=ppt/ink/ink11.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50:45.983"/>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2090 3299 6321,'0'0'3999,"0"0"-516,0 0 129,0 0-2709,0 0-387,3-10 0,-3 10-129,0 0 0,16-8 129,-16 8 0,0 0 129,0 0 129,0 0 0,0 0-129,0 0 129,0 0-258,0 0-129,0 0-129,0 0 0,10-16 0,-10 16 0,0 0 0,10-18-129,-10 18 0,8-25 0,-3 10 0,5-2-129,-1-3 129,2-2-129,6-4 0,3-4 0,6 0 129,2-4-129,6-3 0,5-1 0,3-3 0,5 2 0,3 1 129,4 2-129,7 3 129,4 1-129,9 3 0,7 4 129,5 0-129,5 3 0,5 0 0,1 2 129,1 1 0,-2 2 0,-4 2-129,-4 3 258,-4 2-129,0 4 0,-3-1 0,0 4 0,-1-1-129,0 4 129,-6 0-129,0 0 0,-5 4 0,-5 4-129,-7 0 129,-8 2-129,-6 2 129,-6 2-129,-3-1 129,-5 2 0,-4 0 0,-3 1 0,0-3 0,1 2 0,-1-3 129,2 0-129,-1 0 0,1-2 0,-1-4 0,2 3 129,-1-4-129,-2 0 0,-2 0 0,-3 0 0,0-2 0,-17-3 0,25 9 0,-25-9 0,17 5 0,-17-5 0,0 0 0,17 7 0,-17-7 0,0 0 0,0 0 129,0 0-129,0 0 0,0 0 129,0 0-129,0 0 0,0 0 0,0 0 0,0 0-129,0 0-129,0 0 0,0 0-129,8-9-258,-8-9-516,0 18-1548,2-24-774,-2 7-1161,1-1-129,-1-4-516,0 3 516</inkml:trace>
</inkml:ink>
</file>

<file path=ppt/ink/ink12.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50:44.348"/>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1777 3515 7353,'20'-26'3612,"-3"23"-129,-17-19 0,3 4-2709,4 1-516,2-3 129,1 4 0,-7-4 0,-3 20 258,2-32 0,-2 32 0,-7-25 129,7 25 0,-29-17-129,13 14 0,-10-2-129,6 5-258,-3 0-129,1 1 0,1 8-129,3 8 129,5 1-129,4 6 0,4 1 0,5 0 0,2 0 0,10-1 129,6-5-129,4-8 0,3-6 0,4-5 129,1-3-129,-3-12 0,0-5 0,-10-6 0,-4-2 0,-8-4-129,-5 2 129,-13-1 0,-11 4 0,-6 7-129,-7 7 258,0 6-129,-4 7 0,4 13 0,2 9 0,10 9 0,3 2 0,9 3 129,8-3-129,5-3 0,3-4 0,10-9 0,6-11 129,3-6-129,1-3 129,3-12-129,-3-7 0,-1-2 129,-5-4-129,-5-3 0,-6 3 129,-2 3-129,-4 1 0,-5 6 129,5 18-129,-26-21 0,11 20 0,0 1 0,15 0 0,-25 32 0,16-10 0,4 3 0,4-2 0,1 1 129,10-7 0,5-4 0,5-11 0,5-2 0,1-9 0,2-6 0,-3-8-129,-3-4 129,-3-2-129,-7-1 0,-11 1 0,-1 1 0,-13 6 0,-9 2 0,-5 8 0,-5 5-129,-2 7 129,-1 5 0,1 14 0,6 4 0,4 6-129,7 1 258,6 2-129,7-3 0,4-6 129,12-6-129,7-10 129,6-7 0,3-5-129,4-12 0,0-8 129,-1-6-129,-6-1-129,-7 0 129,-6 0 0,-10 2-129,-4 3 129,-13 5 129,-9 9-129,-2 6-129,-5 7 129,-1 7 0,2 13 0,5 7 0,5 5 0,3 0 0,7-2 0,5-3 0,3-7 0,2-20 0,5 19 0,-5-19 0,17 0-129,-17 0-129,20-14-387,-18-2-903,13 12-2838,-15 4 0,17 0-258,-17 0-258</inkml:trace>
</inkml:ink>
</file>

<file path=ppt/ink/ink13.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51:16.887"/>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7683 730 5160,'-30'15'3741,"6"-15"-516,19 10 0,-17-5-2193,22-5-774,-18 3 0,18-3 258,0 0 129,-15 0 258,15 0 0,0 0 129,0 0 0,0 0 129,0 0-258,0 0-129,0 0-258,0 0-129,20-13-129,-20 13-129,33-15 0,-11 5 0,4 1 0,1-3 0,3 4 129,0-2-129,4 0 0,-1 0 129,6 0-129,0-2 0,6 2 0,2-2 0,6 4-129,2-4 129,4 2-129,2 0 129,2 1-129,0 1 129,1 1-129,-4 2 129,-1 2-129,-5-1 0,-2 4 0,-3-1 129,-2 1-129,-5 0 0,2 0 0,-4 0 0,1 0 129,-4 0-129,0 0 0,-2 0 0,-1 0 129,-1 0-129,-1 0 0,0 0 0,0 0 0,-2 1 0,-1 1 0,0 1 0,-2-1 0,0 1 0,-4-1 0,-1 1 0,0-1 0,-2 0 0,0 1 0,0-1 0,1 1 0,-3-1 0,-1 1-129,-2-1 129,-15-2 0,24 3-129,-24-3 129,0 0-129,0 0-129,0 0 0,0 0-258,0 0-258,-24 0-516,24 0-1677,-15 0-1419,15 0-258,-19-6-129,6-10-258</inkml:trace>
</inkml:ink>
</file>

<file path=ppt/ink/ink14.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49:47.066"/>
    </inkml:context>
    <inkml:brush xml:id="br0">
      <inkml:brushProperty name="width" value="0.06667" units="cm"/>
      <inkml:brushProperty name="height" value="0.06667" units="cm"/>
      <inkml:brushProperty name="fitToCurve" value="1"/>
    </inkml:brush>
    <inkml:brush xml:id="br1">
      <inkml:brushProperty name="width" value="0.04667" units="cm"/>
      <inkml:brushProperty name="height" value="0.04667" units="cm"/>
      <inkml:brushProperty name="color" value="#ED1C24"/>
      <inkml:brushProperty name="fitToCurve" value="1"/>
    </inkml:brush>
  </inkml:definitions>
  <inkml:traceGroup>
    <inkml:annotationXML>
      <emma:emma xmlns:emma="http://www.w3.org/2003/04/emma" version="1.0">
        <emma:interpretation id="{3FAE534C-0043-4924-96EB-9B1DEFD683F5}" emma:medium="tactile" emma:mode="ink">
          <msink:context xmlns:msink="http://schemas.microsoft.com/ink/2010/main" type="inkDrawing" rotatedBoundingBox="4921,12877 18582,9932 19893,16013 6232,18958" semanticType="enclosure" shapeName="Other">
            <msink:sourceLink direction="with" ref="{D96DB729-6EB9-4B20-95AF-725578D43DE1}"/>
            <msink:sourceLink direction="with" ref="{ADEEAA99-E89B-48F3-84AE-6DA32B53339F}"/>
            <msink:sourceLink direction="with" ref="{66EDE4D1-CC54-4F7E-9096-BE169C2F6B2B}"/>
            <msink:sourceLink direction="with" ref="{B6917DD2-48AB-4185-8014-4BC2507579AB}"/>
            <msink:sourceLink direction="with" ref="{235B7859-A126-4436-8D6C-B7E94298E922}"/>
            <msink:destinationLink direction="with" ref="{006D87AF-1CDE-4998-AAC8-866F41082DFB}"/>
            <msink:destinationLink direction="to" ref="{ADAC59DB-46B8-441E-AD42-94D1620DAC25}"/>
          </msink:context>
        </emma:interpretation>
      </emma:emma>
    </inkml:annotationXML>
    <inkml:trace contextRef="#ctx0" brushRef="#br0">6127 488 9417,'-5'-23'4128,"-2"-1"-387,7 24 0,-5-18-3354,5 18 0,-10-17 129,10 17 0,0 0-129,-10-19 0,10 19 0,0 0 0,0 0 0,0 0 0,0 0-258,-1 15 0,1 4 0,0 4 0,3 9 0,2 4-129,-2 8 258,-1 1-129,-2 7 0,0 4-129,0 3 258,-8 1-258,-3 2 258,-2-4-129,0 1 0,-6-6-129,1-2 129,-6-9 0,0-2 0,-4-9 0,-2-1-129,-7-8 129,-2-2 0,-7-7-129,-4-1 0,-4-7 129,-7-1-129,-2-4 0,-8 0 0,-5-7 129,-5 0-129,-3-3 0,-3 0 0,-4-2 0,0 0 0,-3 2 0,0-2 0,-4 4 0,-3-2 0,-8 5 0,-4 0 129,-5 2-129,-3 3 0,-5 0 0,-4 3 0,-6 4 129,-7 6-129,-3-1 0,-4 3 129,-3 2-129,-2 5 129,-3 0 0,-4 3-129,1 2 129,2 3-129,3 2 0,5 5 0,-1 0 129,4 5-129,0 4-129,2 6 258,4 7-129,6 6 0,5 8 0,6 6 0,9 5-129,7 5 258,8 4-129,13 2-129,9 3 129,10 5 0,7 4-129,3 9 129,5 9 0,5 1-129,7 4 0,9-1 129,7 1 0,11-2-129,9-10 0,6-7 0,13-9 0,11-6 0,8-8 0,5-8 129,5-7 0,6-11 0,3-8 129,3-10 0,1-12-129,4-7 129,2-10 0,3-5-129,3-7 129,4-3-129,4-3 129,4-9-129,4 1 0,1-6 0,2 0 0,0 0 0,-2 0 0,-2 2 0,-3 3 0,-1 4 0,-6-1-129,0 8 129,-3 1 0,-3 0 0,-4 10 0,-4 3 0,-3 6 0,-8 1 0,-3 5 0,-9 1 129,-6 0-129,-6 6 0,-7 2 0,-6 1 0,-9 1 0,-1 4 129,-3-1 0,-9 5-258,-3-1 258,-3 3-258,-6 3 258,-1 1-258,-1 4 258,-2 3-258,1 5 129,-2 6 129,1 2-258,4 4 258,4 2-129,5 1 0,3 3 0,5-3 0,6-1 0,1-2 0,5-2 0,8-1-129,6-1 129,4-1 0,4-1 0,7 1-129,3-2 129,8-3 0,2-5 0,7-4 0,2-6 0,3-3 129,3-11-129,0-6 0,4-9 0,1-5 0,2-8 129,5-6-129,5-1 0,5-8 0,6-9 0,5-3 0,3-4 129,1-3-129,4-5 0,-2-5-129,2 0 258,-1-1-129,1-3 0,4 1 0,6 1 0,2-1-129,2 5 129,5 4 0,0 3 0,0 4 0,0 6 0,0 6 0,-1 5 0,2 7 0,-1 0 129,1 5-129,-2 7 0,0 3 0,-1 2 0,-4 0 0,-2-2 129,3 0-129,0-5 0,1 0 129,2-3-129,1 0 0,-2-2 0,-1-2 129,-4 4-129,-4-2 129,-3 3-129,-1 4 0,-1 0 129,-3 3-129,-2-2 0,-3 3 129,-1-5-129,-2 1 0,-4-4 0,-5-1 0,-2-7 129,-1 0-129,-1 0 0,2-12 0,-3-3 0,1-7 0,-2-5 0,-3-6 0,-2-6 129,-5-5-129,-7-4-129,-5-6 129,-8-3-129,-5-4 129,-7-5-129,-7-3 129,-5-5-129,-4-6 129,-8-6 0,-3-7-129,-5 1 129,-1-4 0,-4 1 0,0 3-129,0 3 129,-4 3 129,-1 7-258,-1 1 258,0 3-129,1 1 129,0 0-258,2 0 258,3 0-129,0 0-129,7 5 129,10 0 0,6 5-129,11 3 0,8 6 129,7 4-129,11 9 0,4 3 0,8 7 129,4 5-129,3 9 129,2 4 0,2 6 0,-3 6 0,1 2 0,1 7 0,-2 7 0,-1 2 0,-4 6 0,1 3 0,-2 4 0,2 3 129,-4 5-129,-1 2 0,1 3 0,1 2 0,-1 1 0,0-1 129,2-1-129,2 0 0,0-3 0,3-1 0,5-4 0,3 0 0,9-4 0,7-4 129,5-2-258,4-7 258,6-4-129,3-6 0,4-8 0,3-2 0,6-13 0,4-8 0,2-8 0,1-7 0,1-6 0,-4-6 0,-4-4 0,-8-4-129,-9 0 129,-13-5 0,-8-1 129,-9 2-258,-9-3 258,-9-3 0,-9-4 0,-8-6 0,-10-6 0,-8-8 0,-9-6-129,-6-4 129,-9-4 0,-7 3-258,-3 2 129,-11 3 0,-11 7 129,-12 9-129,-8 6 129,-14 2-129,-6 7 129,-10 0-129,-7 3 0,-4 0 0,-1 3 0,0 4-129,0 5 129,0 5-129,-2 6 129,-5 4 0,-3 5 0,-7 7 0,-3 2 0,-2 4 0,-2 2 0,-1 2 0,1-2 129,5 2-129,2 0 0,4 0 0,-1 0 0,0-2 0,3 2 0,-1-2 0,1 0 0,5-1 0,0-1 0,6-1-129,5 0 129,5-2 0,7-3 0,3-4 129,5 0-129,3-3 129,6 0-129,3-5 129,7 0-129,4-3 0,9 0 0,7-8 0,8 0 0,7-6-129,5-3 129,5-2 0,10-2 0,2 1 0,2-1 0,1 4 0,-2 1 0,-1 4 0,-2 3 0,-4 2 0,-1 2 0,-7 1 0,-3 0 0,-3 2 0,-13 2 0,-5 1 0,-10 4-129,-7-2 129,-10 3 0,-7 2 0,-4 2 0,-7 0-129,-3 6 129,-3 0 0,-2 8 0,0 2 0,-2 7 0,2 7 0,-1 0-129,1 10 129,-1 7 0,0 7 0,2 1 0,1 5 0,1 2 0,4 2 0,1 5 0,6-2 0,3 3 0,8 2 129,3 2-129,4 3 0,5 4 129,4 2-129,4 6-129,2 4 258,5 7-258,-3 3 258,2 2-258,-1 3 258,-1-3-258,-2-1 258,-3-5-129,-6-5 0,-3-8 129,-6-4-258,-5-7 129,-6-4-129,-1-4 129,-5-7 0,-2-3 0,1-3-129,-1-6 129,2-4 0,3-6 0,2-3 0,2-3 0,1-2 0,0-2 0,2-8 0,3-2 0,0-3 0,2-3 129,2-4 0,1-4-258,3-2 258,3-2-129,2-2 0,1-5 0,1 0 129,2-4-258,0-1 129,2 2 0,-2-6 0,2 3 0,0-5 0,1 1 0,-1-2 0,1 1 0,-1 1 0,3-1 0,-2 1 0,2 2 0,0 1 0,2 2 129,2 3-129,-1-1 0,4 3 0,-2 0 0,2 0 0,-2 3 0,2 1 0,-2 2-129,-2 4 129,-1 4-129,-2 3 129,-1 3-129,-3 5 129,-1 4 0,-3 4 0,-2 3 0,2 1-129,-2 0 129,1 1 0,3 6 0,1 0 0,1 0 0,4 3-129,4 0 129,-1 1 0,6 3 129,-1-1-129,4 4 129,0-2-258,5 4 129,2-2-258,8 10-903,0-6-2967,0-21-516,13 26 0,-13-26-516</inkml:trace>
    <inkml:trace contextRef="#ctx0" brushRef="#br1" timeOffset="168297.5293">6804 1069 129,'0'0'2322,"-10"-25"258,10 25 258,0 0-1677,0-17-258,0 17 516,0-15-129,0 15-129,0 0 129,0 0 129,-17-17-258,17 17 0,0 0-258,0 0-258,-17-5 0,17 5-129,0 0 0,0 0 0,0 0 129,0 0-258,0 0 129,0 0 0,0 0-129,0 0 0,0 0 0,0 0-129,0 0 0,0 0 0,0 0-129,0 0 129,0 0-129,0 0 0,0 0 129,0 0-129,0 0 0,0 0 129,0 0-129,0 0 0,0 0 0,0 0 129,0 0-129,0 0 0,0 0-129,10 1 129,-10-1 0,22 2 0,-22-2 0,32 3-129,-12-3 129,5 0-129,2 0 0,5 0 129,2 0-129,3 2 0,5 0 0,5-1 0,5 1 0,5 2 129,6-1-129,2 4 129,4-2-129,0-2 0,2 4 129,0-2-129,-4 0 0,-1 2 129,-4-2-129,-2-2 0,3-1 0,-1 3 129,2-4-129,0 3 0,1-1 0,1-1 0,-2 3 0,0 0 0,-4 2 0,-4-2 0,-6 1 0,-4 3 0,-6-1 0,-4-1 0,-4 0 0,-2-1 0,-2-1 0,1 2 0,-2-2 0,-2 0 129,0-1-129,-1-1 0,-4 0 0,-1 2 0,-19-5-129,25 6 129,-25-6 0,15 5 0,-15-5 0,0 0 0,15 10 0,-15-10 0,0 0 0,24 8 0,-24-8 0,25 5 0,-8-2 0,1 1 0,3-1 0,-3 1 0,-1-1 0,-2 0 0,-15-3 0,25 7 0,-25-7 0,17 5 0,-17-5-129,15 2 129,-15-2-129,20 1-129,-20-1 0,24 0-258,-9 4-516,-15-4-1548,0 0-1935,17-5-258,-17 5 258,5-20-903</inkml:trace>
  </inkml:traceGroup>
</inkml:ink>
</file>

<file path=ppt/ink/ink15.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51:53.978"/>
    </inkml:context>
    <inkml:brush xml:id="br0">
      <inkml:brushProperty name="width" value="0.04667" units="cm"/>
      <inkml:brushProperty name="height" value="0.04667" units="cm"/>
      <inkml:brushProperty name="color" value="#ED1C24"/>
      <inkml:brushProperty name="fitToCurve" value="1"/>
    </inkml:brush>
  </inkml:definitions>
  <inkml:traceGroup>
    <inkml:annotationXML>
      <emma:emma xmlns:emma="http://www.w3.org/2003/04/emma" version="1.0">
        <emma:interpretation id="{006D87AF-1CDE-4998-AAC8-866F41082DFB}" emma:medium="tactile" emma:mode="ink">
          <msink:context xmlns:msink="http://schemas.microsoft.com/ink/2010/main" type="inkDrawing" rotatedBoundingBox="12718,10828 15540,10376 15628,10925 12806,11377" semanticType="callout" shapeName="Other">
            <msink:sourceLink direction="with" ref="{3FAE534C-0043-4924-96EB-9B1DEFD683F5}"/>
            <msink:sourceLink direction="with" ref="{61745F85-193E-4447-AACF-1964857156D4}"/>
          </msink:context>
        </emma:interpretation>
      </emma:emma>
    </inkml:annotationXML>
    <inkml:trace contextRef="#ctx0" brushRef="#br0">6211-2361 7740,'-14'6'3612,"14"-6"129,0 0-129,0 0-2967,0 0-387,12-15-129,-12 15 0,19-8 0,-19 8 258,15-5-129,-15 5 258,0 0-129,0 0 129,0 0-129,8 23 0,-8-4 129,7 11-258,0 4-129,4 8 0,-1 2-129,2 3 129,-2-7-129,0 4 129,-3-11-129,-3-2 129,-4-9 0,0-4 129,0-18-129,-16 19 129,16-19-129,-18 0 129,18 0 0,-15-27-129,11 2 0,4-6 0,0-4 0,7-5-129,5-4 129,8-5-129,2 0 0,8 2 0,2 0 0,7 7-129,-4 3 0,1 6 0,-3 8-258,-4 6 0,1 12-387,-10-2-129,7 10-645,-27-3-258,36 14-645,-20-1-1161,-16-13-774,34 19 129,-34-19 129</inkml:trace>
    <inkml:trace contextRef="#ctx0" brushRef="#br0" timeOffset="549.0124">6736-2270 2193,'0'0'2451,"0"0"-903,0 0 258,17-4-387,1-1 0,1-3-129,2-4-129,6 0 0,-1-3 0,4 3 0,-3-8 0,5 8 0,-9-10-129,6 11-129,-11-11-129,3 13 0,-11-9 0,-10 18-258,12-24-129,-12 24 129,-4-18-387,4 18 0,-32-10-129,12 6 0,-5 4 0,-2 0 0,-3 5 0,-1 4-129,1 6 129,3-2 0,0 6 0,5-4 0,0 5-129,4-1 129,6 1 0,2-2 0,5 6 0,3 1 0,2 2 0,7 2 0,6 1 0,6-1 129,5-4-129,6 2 0,3-9 0,4-3 0,2-1-258,-2-7 0,2-1-258,-9-6-129,4 0-516,-16-5-258,9 0-516,-27 5-774,24-37-1161,-6 24-258,-16-19 0,13 15 259</inkml:trace>
    <inkml:trace contextRef="#ctx0" brushRef="#br0" timeOffset="1200.013">7316-2636 5418,'-13'2'3741,"13"13"-129,-12-16 0,12 1-2451,0 0-774,0 0-129,0 0-129,0 0 258,-12 10-129,12-10 129,0 0-129,0 0 129,0 0 0,0 0 0,0 0 0,-15 16-129,15-16 0,0 19-129,5-4 129,2 4-129,3 4 129,0 7-129,4 2 0,-3 7-129,3-2 129,-2 0-129,1-2 258,-3-3-258,-1-3 0,-4-9 129,1-1-129,-6-19 258,7 18-129,-7-18 129,0 0-129,0 0 129,15-18-129,-10-1 258,4-4-258,-3-6-129,4-1 0,1-2 0,0 0 0,-1-2 0,4 4-129,1 0 129,0 3-387,2 3 258,-4 1-387,6 6 0,-7-3-516,6 11-129,-9-6-258,6 10-387,-15 5-129,18-12-516,-18 12-516,0 0-774,32-3 0,-32 3 775</inkml:trace>
    <inkml:trace contextRef="#ctx0" brushRef="#br0" timeOffset="2208.0711">7760-2562 2967,'27'14'2838,"-27"-14"258,31 7-258,-31-7-2193,23 1-516,-3-1 129,-1 0 0,-4 0 258,-15 0 129,27-3-129,-27 3 0,20-12 129,-20 12 0,14-15-129,-14 15-258,10-20 0,-10 20 0,3-22-129,-3 22 258,0-20 129,0 20-258,-8-17 129,8 17 0,-19-10-129,4 8-129,15 2 129,-30 0-258,13 0 0,0 3 0,2 3 0,0 2-129,15-8 129,-25 22 0,25-22 0,-19 32-129,12-12 258,6 7-129,-1 2 0,2 4 0,5-3 129,5 6-129,7-4 129,0-2-129,6-8 0,-1-5 0,5-9-258,3-3-387,-3-6-387,7-10-645,-5-7-516,1-7-129,-5 1 0,-1-8 129,-4 7-258,-7-10 1419,-3 8 387,-5-4 1161,-5 3 129,0 6 645,-6 0 645,1 7-516,-4 0 0,9 15-258,0 0-387,-15-5-129,15 5-129,0 18-387,0-1-129,0 5 129,4 1 0,-1 3 129,-1-4 129,-2-1 258,3 0 258,-3-21-129,0 27 0,0-27 129,0 0-129,0 0-129,0 0-129,0-9-258,0 9-129,0-28 0,5 11-129,0-3 0,0 3 129,0-3-129,4 4 129,-1 0-129,-8 16 0,25-26 129,-10 16-258,6 3 129,-3 1 0,4 2-129,-2 1 0,5 3 0,-1-2 0,4 2-258,-4-1-129,5 1-258,-7 0-258,4 0-387,-5 0-129,-1 1-645,-2 4-258,-18-5-1161,29 5-258,-29-5 645</inkml:trace>
    <inkml:trace contextRef="#ctx0" brushRef="#br0" timeOffset="2835.0723">8847-2693 6708,'0'20'3483,"0"-20"-129,-13-1-258,13 1-2967,0 0-129,-19-4 0,19 4 129,-23 0-129,6 0 258,-3 2 0,1 3 0,-2-2 0,2 2 0,4-1 0,15-4 129,-22 7-258,22-7 0,0 0 0,0 0-129,0 0 129,8 13-129,-8-13 129,16 12 0,-16-12-129,15 17 129,-15-17-129,17 21 129,-17-21-129,20 26 129,-20-26-129,20 25 0,-20-25 129,20 24-129,-20-24 258,12 23 0,-12-23 0,0 19 129,0-19 0,-9 18 0,-6-11 129,-2 1-258,-4-1 129,-3-2-258,-3 0 0,-1-5-129,-3 0 0,-2 0-129,1 0 0,-5-7 129,5-1-129,-4-2-129,9 1 0,-3-1-129,12 5-645,-4-7-645,22 12-645,0 0-1806,-12-23 129,25 23-258,-8-17 0</inkml:trace>
    <inkml:trace contextRef="#ctx0" brushRef="#br0" timeOffset="3407.8824">8890-2913 8256,'0'0'3999,"0"0"-258,0 0-903,0 0-2580,0 0-1161,10 10-903,8 5-1806,-18-15-129,25 10-387,-25-10 0</inkml:trace>
    <inkml:trace contextRef="#ctx0" brushRef="#br0" timeOffset="3231.8729">8989-2757 8772,'20'24'3741,"-20"-24"-129,0 0-129,0 0-3354,0 17-129,0-17 0,3 21 0,-1-4 129,0 2-129,1 3 129,0 1-129,2 4 0,1-3-258,2 3-129,-5-7-516,6 0-258,-9-20-774,0 0-1677,17 8-129,-19-24-258,2 16 258</inkml:trace>
  </inkml:traceGroup>
</inkml:ink>
</file>

<file path=ppt/ink/ink16.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50:00.111"/>
    </inkml:context>
    <inkml:brush xml:id="br0">
      <inkml:brushProperty name="width" value="0.06667" units="cm"/>
      <inkml:brushProperty name="height" value="0.06667" units="cm"/>
      <inkml:brushProperty name="fitToCurve" value="1"/>
    </inkml:brush>
    <inkml:brush xml:id="br1">
      <inkml:brushProperty name="width" value="0.04667" units="cm"/>
      <inkml:brushProperty name="height" value="0.04667" units="cm"/>
      <inkml:brushProperty name="color" value="#ED1C24"/>
      <inkml:brushProperty name="fitToCurve" value="1"/>
    </inkml:brush>
  </inkml:definitions>
  <inkml:traceGroup>
    <inkml:annotationXML>
      <emma:emma xmlns:emma="http://www.w3.org/2003/04/emma" version="1.0">
        <emma:interpretation id="{C391A490-E317-448D-835B-1EA4AAFB5FEF}" emma:medium="tactile" emma:mode="ink">
          <msink:context xmlns:msink="http://schemas.microsoft.com/ink/2010/main" type="inkDrawing" rotatedBoundingBox="7960,14237 16714,12363 17325,15220 8571,17093" semanticType="callout" shapeName="Other">
            <msink:destinationLink direction="from" ref="{ADAC59DB-46B8-441E-AD42-94D1620DAC25}"/>
            <msink:destinationLink direction="to" ref="{7D6E565F-3FDD-41CD-8E88-E82833178C0F}"/>
          </msink:context>
        </emma:interpretation>
      </emma:emma>
    </inkml:annotationXML>
    <inkml:trace contextRef="#ctx0" brushRef="#br0">1419 930 10191,'16'0'3612,"6"0"0,-22 0-258,19-12-3096,-1 12-387,6 7 129,-1 11-129,4 11 129,-1 11 0,-1 6 0,-3 11 129,-4 2-258,-6 12 0,-5-7 129,-7 1-129,0-9 258,-9-6-129,-6-13 129,3-3 0,-4-14 129,16-20 0,-26 7 0,26-7 0,-11-25-129,11-2 129,0-5-258,5-2 258,10 0-258,5 4 129,9 5-129,4 5 129,9 10 129,7 4-129,8 6 0,4 0-129,6 4 0,4 1-129,3 2-516,-2-7-645,1 0-1032,2 0-1677,-14-14 129,8 4-387,-14-20-129</inkml:trace>
    <inkml:trace contextRef="#ctx0" brushRef="#br0" timeOffset="532.0305">3004 920 2064,'-15'-27'2838,"15"27"258,-32-27-387,13 14-1677,-3-1-387,-5 4 0,4 2 0,-9 1-129,3 5 129,-8-1 129,7 3 129,-9 0 0,9 12-129,-6-1 129,8 11-387,-1 3 0,9 11-129,2 4-129,4 9-129,6 1 0,4 6-129,4-7 0,4 0 129,6-14 0,7-3 0,3-15 129,5-9-129,5-8 0,2-13-129,2-11 0,0-8-129,-1-7 129,-7-9-258,-3 1 129,-6-2 0,-4 10 258,-3 4 0,-8 11 129,-2 24-129,0 0 129,0 0 0,4 22-129,-1 10 0,0-2-129,2 4-129,7-5-258,-4-11-645,11 1-774,-19-19-1032,22 1-1032,1-1-258,-14-18 129,11 3-129</inkml:trace>
    <inkml:trace contextRef="#ctx0" brushRef="#br0" timeOffset="945.0541">3004 920 1290,'-41'-130'3225,"41"115"0,-17-13-516,17 28-774,-6-16-774,6 16-387,0 10-258,5 9-387,5 5-129,2 6 129,1 5 0,1 2 258,-1 4 129,-3-8 129,2 4 129,-10-13 0,6 3 387,-8-27-129,5 23-129,-5-23-129,0 0 129,5-20-387,5-2-258,-1-8 0,4-4-129,1-3-129,2 0 0,1 2-129,-2 3 129,0 7 0,-3 6 0,-12 19 0,20-17-129,-20 17 129,17 2 0,-8 15 0,-1 5 0,1 6-129,1 6 129,1 5-129,-1-4-129,6 5-516,-6-11-387,8 1-645,-1-6-1419,-2-22-903,14 3 0,-12-19-129</inkml:trace>
    <inkml:trace contextRef="#ctx0" brushRef="#br0" timeOffset="1620.8896">3640 752 4773,'20'-12'3096,"-2"12"-258,-18 0-129,5-15-1935,-5 15-258,9-17 129,-9 17 387,0-17-129,0 17 0,-14-22 258,14 22-258,-32-18-129,14 14-258,-7 3 0,1 1-258,-1 15 0,0 8-129,-1 11 0,5 1 129,2 9-258,4-4 0,6 2 0,4-8-258,5-7 258,2-12 0,-2-15 258,29 0-258,-11-12 0,6-11 129,-1-7-129,1-2 129,-1-7 0,1 4-129,-2 1 0,-2 7-129,2 5 129,-4 7 0,3 8-129,-1 7 129,0 9 0,0 9 0,0 16-129,-1 6 129,-2 12 0,-4 7 0,-1 10 0,-5 5 0,-2 7-258,-5 5-129,0-2 129,-9 0 0,-6-1-129,-3-6 129,-6-5-129,-4-9 0,-6-6 258,-5-15 0,-6-8 129,-2-14-129,-2-14 129,2-6 0,0-18 129,5-12-129,6-17 0,11-6 129,12-9 0,7-4 0,6 1-129,12 3 129,8 4-258,9 5-129,5 14-516,-2 2-645,3 10-129,-1 7-1419,-11-7-516,18 18-516,-20-14 129</inkml:trace>
    <inkml:trace contextRef="#ctx0" brushRef="#br0" timeOffset="2259.9262">3921 410 8772,'17'13'3354,"-17"-13"129,0 0-387,0 0-2709,0 0-129,0 0 0,0 0 129,-6 16 129,6-16 0,0 0 0,0 0 0,-8 16 0,8-16 0,0 24-258,0-4 0,0 4-129,2 6 0,1 5-129,4 2 129,1 2-129,1-4 129,1-1-129,-2-7 0,2-5 129,-10-22-129,19 15 0,-19-15 0,23-12 0,-9-8 0,-1-7-129,2-7 0,1-3 0,-3 0 0,-1 0 0,-2 4 0,0 4 129,-3 6 0,-1 6 0,-6 17-129,7-17 129,-7 17 0,0 0-129,12 10 129,-7 5-129,2 5 129,1 9-258,2 1 258,2 9-129,0-5-258,5 9-774,-6-11-1032,0-8-1677,14 1 0,-25-25-387,43 9-129</inkml:trace>
    <inkml:trace contextRef="#ctx0" brushRef="#br0" timeOffset="2887.9425">4585 412 1161,'0'0'2451,"0"0"129,-10-21 129,10 21-1806,0-15-258,0 15-129,0-15-129,0 15 258,2-15 0,-2 15 129,0 0 129,0-18 0,0 18 258,0 0-258,0 0-129,-10-9-129,10 9-129,-25 0-258,9 9-129,-2 2 0,-2 10-129,-2 5 0,-2 8 0,4 10 0,-2 5-129,5 6 129,4-1-129,6 3 0,4-11 0,3-4 0,7-15 0,8-12 129,3-14-129,2-6 129,1-13 0,-3-14 129,1-2 0,-6-9 129,-1 0-129,-5 0 0,-1 6-129,-1 1 0,0 9 0,1 7 0,-6 20-129,0 0 129,20 0-129,-10 19 0,2 4 129,-1 4-129,1-3-258,3 1-774,0-8-1032,-15-17-1290,37 10 0,-23-20-387,18 5 258</inkml:trace>
    <inkml:trace contextRef="#ctx0" brushRef="#br1" timeOffset="81036.9471">7402 38 6321,'12'15'3612,"-12"-15"0,0 0-258,0 0-2451,0 0-387,0 0 258,0 0-258,22 0 258,-22 0 0,15-5 129,-15 5 129,0 0-129,0 0 0,20-7-258,-20 7 0,0 0-258,0 0 0,0 0-258,0 0 0,0 0-129,17 9 0,-17-9 0,13 30 0,-6-8 0,1 3 0,3 6 129,0 1-129,1 0 0,2-4 0,1 1 0,3-4 0,4-7 0,2-4 129,1-6-129,2-6 0,0-2 0,0-5 0,0-8 129,-2-6-129,-2-5 0,-4-2 0,-2-5-129,-4-2 129,-4-3 0,-4 3 0,-2 1 0,-3 3 0,0 4 0,0 8 0,0 17 0,-5-15 0,5 15 0,-3 10 0,3 8 0,0 6-129,0 3 258,0 3-258,5-1 258,0 1-258,3-5 129,2-1-258,-10-24-258,25 29-516,-25-29-903,29 0-1032,-12 0-1290,-5-14-258,6 2-129,-8-15-129</inkml:trace>
    <inkml:trace contextRef="#ctx0" brushRef="#br1" timeOffset="81478.9731">8057 92 129,'-7'-27'2451,"-7"12"516,14 15 258,0 0-1161,-15-7-903,15 7-129,0 0 0,0 0-258,0 0 0,0 0 0,0 0-129,0 0 0,0 0 129,0 0 129,0 17-129,5 5 0,-1-2-258,6 9 0,-5-6 0,5 6-258,-3-7 129,1-4-129,-8-18 0,12 22 129,-12-22-129,0 0 129,10-10 0,-3-5-129,-4-7 0,4-3-129,3-6-129,3-1 0,9 1 0,3 0-129,9 4 129,1 2 0,7 8 0,1 7-129,-1 7 129,-4 3 0,-4 13 0,-4 7 0,-6 7-129,-6 2 0,-1 5-258,-8-6-516,6 8-645,-14-13-645,9-3-1032,2 2-1161,-12-22 129,10 19-387</inkml:trace>
    <inkml:trace contextRef="#ctx0" brushRef="#br1" timeOffset="81891.9944">8518-361 4386,'22'-6'1806,"-22"6"-129,20-12-1548,3 12-2967,-18-10-258</inkml:trace>
    <inkml:trace contextRef="#ctx0" brushRef="#br1" timeOffset="81744.9861">8624-59 2322,'0'0'2709,"0"0"129,0 0-387,0 0-1677,0 0-129,0 10-129,0 10 129,1 0 129,4 7 0,2 0-129,0 3 0,1-1-258,1-2-387,-1-4-258,-1-4-516,-7-19-516,15 27-1419,-15-27-387,0 0-387,-2-29 129</inkml:trace>
    <inkml:trace contextRef="#ctx0" brushRef="#br1" timeOffset="82472.0277">8999-155 3096,'0'0'3225,"0"0"129,0 0-516,2-9-1548,-2 9-129,-9-12-258,9 12 0,-27-10-258,12 10 129,-8-3 0,2 3-129,-2 2-129,1 8 0,0 0-129,2 7-258,3 1 0,4 6-129,4-1 0,4 4 0,5 0 0,0 0 0,12-7 129,6 2-129,8-10 129,6-4-129,3-6 129,5-2 0,2-10-129,0-7 0,1-3 0,-10-5 0,-3 1 0,-11-3 0,-7 4 0,-12-3 0,-4 4 0,-12 4-129,-8 8-129,-3 1-258,-2 9-516,-3 0-903,4-1-1419,11 11-516,-12-10-129,29 0-258</inkml:trace>
    <inkml:trace contextRef="#ctx0" brushRef="#br1" timeOffset="53948.5918">6552 994 8127,'-13'17'3483,"1"-17"-129,12 0 0,0 0-2967,0 0-129,0 0 0,0 0 0,0 0 129,0 0 129,3-22-129,3 5-129,7-2 129,-3-2-129,5 0-129,0 0 129,4 5-129,-19 16 129,28-16 129,-28 16 0,19 5 0,-16 11-129,-3 8 0,0 0-129,-6 4 258,-8-3-258,-3 2 0,-1-8-129,-2-2 129,-1-11-129,3-2 129,1-4-129,17 0 0,-17-31 0,17 6 0,2-5 0,10-2 0,6-2-129,4 2 129,2 5 0,1 9 0,-2 8 0,1 10 129,-5 7 0,-3 16 0,-7 6 0,-2 6 0,-7 4 0,0-1 0,-9-1 0,-4-3 129,-8-7-258,0-7 129,-3-8 0,-3-7-129,-2-5 0,3-2 129,0-13-129,3-8 0,4-6 0,7-5 0,7-1-129,5 0 129,5-1 0,12 4 0,5 7-129,3 8 129,1 7 0,-1 10 0,-2 2 129,-2 11 0,-6 6 0,-3 6 0,-11 4 0,-1-1 129,-3-1-129,-9 2 0,-8-7 129,-5-2-129,-6-7-129,1-4 129,-2-7-129,4-2 0,2-12 129,4-12-258,11-4 129,7-9 0,4 0 0,12-2-129,8 2 129,5 2 0,2 8 0,2 8 0,1 12 0,-1 7 0,-6 14 0,-1 11 0,-7 9 0,-1 6 129,-6 4-129,-3 0 0,-3-4 129,-2-3-129,-7-5 129,-4-7-129,-10-10 129,0-5-129,-3-10 129,-1 0-129,1-13 0,4-11 0,5-9 0,6-8 0,6-2 0,3-1 0,8 0 0,6 4 0,3 4 0,0 13 0,-1 8 0,0 8 0,-16 7 0,21 2-129,-10 15-258,-11-17-516,11 43-1548,-7-18-2064,-3-3 0,3 0-387,-4-22-387</inkml:trace>
    <inkml:trace contextRef="#ctx0" brushRef="#br1" timeOffset="57975.8116">10284 356 9933,'0'0'4386,"-5"20"-258,5-20-258,-15-1-2838,15 1-258,0 0 129,0 0-258,0 0-129,0 0 129,0-15-387,0 15 129,0 0-129,0 0-258,-17-4 129,17 4-129,-15 4-129,15-4 129,-18 25 0,11-7 0,4 1 0,3 1 0,0-2 129,6-1-129,-6-17 0,34 19 129,-7-19-129,2 0 129,3-9-129,-2-4 0,2-6 0,-7-1 129,-5 0 0,-10-2 0,-8 2-129,-2 0 258,-17 3-258,-5 3 129,-11 6-129,-1 5 129,-5 3-129,2 1-129,-1 11 129,2 5-258,4 3 258,4 4-129,4-1 129,7 1-258,4-2 387,8-4-258,5-18 129,0 22 129,0-22-129,32 0 0,-9-8 0,3-7 0,0-2 129,-2-3-129,-2-2 0,-7 1 129,-7 3-129,-6-1 129,-2 19-129,-8-23 129,-9 16-129,-2 5 0,-2 2 0,-3 16-258,0 7 258,4 7-129,3 8 129,9 4-258,6-2 258,2 2 0,15-8 0,11-9 0,4-8 0,5-12 0,1-5 0,-3-10 129,-2-10-129,-10-6 0,-5-2 129,-11-3-129,-5-1 0,-9 0 129,-13 2-129,-8 2 129,-5 9-258,-6 6 258,-2 9-129,-3 4-129,1 7 129,4 8-258,9 7-129,4-9-645,23 4-2451,5-17-1032,0 0-258,15 0-129,8-25 0</inkml:trace>
    <inkml:trace contextRef="#ctx0" brushRef="#br1" timeOffset="77536.7957">9260 294 10836,'-32'17'3741,"12"-17"129,20 0-258,-12 17-3354,12-17-258,0 0 0,0 0 129,-10 15 129,10-15 258,0 0-129,0 0 0,0 0 258,0 0-129,0 0-129,0 0 0,0 0-129,0 0-129,0 0 0,15 0 0,-15 0 0,30 0-129,-8 0 0,7 0 129,1 1-129,7 4 129,2 2-129,1 0 0,0 3 0,-1 0 0,-4 2-129,-4-2 129,-4 3 0,-11-1 0,0 0-129,-16-12 258,18 25 0,-18-25-129,5 25 129,-5-25-129,0 27 0,0-27 0,-10 29 129,10-29-129,-25 27 0,5-14 0,-6 3 129,-2-1-129,-6 1 129,-1 1 0,-2 2 0,0-1 0,3 3-129,2-3 129,5-1-129,7 0 0,5-4 0,15-13 0,-17 22-129,17-22 129,0 0-129,0 20 0,0-20-129,0 0 0,12 17-258,3-4-516,-15-13-1032,22 2-2064,-5 7-387,-17-9-387,37-4 129</inkml:trace>
    <inkml:trace contextRef="#ctx0" brushRef="#br1" timeOffset="75687.8953">6906 918 9030,'0'0'3870,"0"0"-129,0 0-129,0 0-3483,0 0 0,6-8 129,-6 8 0,0 0 258,0 0 0,14-17 129,-14 17 129,0 0 0,0 0 0,0 0-129,0 0-258,0 0 0,0 0-129,0 0 0,0 0 0,5-15-129,-5 15 0,0 0 0,0 0 0,0 0-129,0 0 129,0 0 0,0 0-129,0 0 129,0 0 0,5-17 0,-5 17 0,0 0 0,0 0 0,0 0 0,0 0 0,0 0 0,0 0 0,0 0-129,0 0 129,0 0-129,0 0 0,0 0 0,17-8 0,-17 8 0,0 0 0,23-7 0,-7 5 0,5 0 0,8-3 0,3 2 0,5 0 0,5-2 0,0 1 0,4 3 0,-4-3 0,-4 3 0,-2-1 0,-4 2 0,-5 0 0,-4 0-129,1 0 129,-4 3 0,0 1 0,-1-1 0,-3 0 0,1 1 0,-17-4 0,25 3 0,-25-3 129,16 2-129,-16-2 129,0 0-129,0 0 0,0 0 129,0 0-129,0 0 129,0 0-129,0 0-129,0 0 129,0 0 0,0 0 0,0 15 0,0-15 0,0 0 0,1 17 0,-1-17 0,2 20 129,-2-20-129,0 27 0,0-12 0,-5 5 129,-2 4-129,-1 3 0,-2 1 0,-2 6 0,-2 3 0,3 2 129,-3 4-258,1 1 0,-2 2 129,-1-1-129,-2 0 0,-2 1 0,-2-4 0,2-3 0,-2-4 129,2-3 0,3-5 0,0-5 0,9-5 0,8-17 0,-12 20 0,12-20 0,0 0-129,0 0 0,0 0-129,0 0-258,0 0-645,-19-9-1935,19 9-1548,0-25-129,0 7-387,0-3-129</inkml:trace>
    <inkml:trace contextRef="#ctx0" brushRef="#br1" timeOffset="92311.7657">10098 464 2451,'0'0'2967,"0"0"387,0 0-516,0 0-1548,0 0-645,-4-9 0,4 9 0,0 0 129,0 0 0,-20-16 0,20 16 0,-15-5 258,15 5-387,0 0-129,-19 0-129,19 0-129,-11 18 0,4-3 0,7 4 0,-3 3-129,3 1 129,0-1 0,8 2 0,0-8 129,9 0 129,-2-10-129,6-2 0,-3-4 129,6-5-258,-6-11 0,-1 1 0,-4-5-129,-2 2 0,-10-3-129,-1 5 129,0-3 0,0 19-129,-22-22 129,7 15-129,-2 6 0,1 1 129,-1 7-129,2 6 0,1 4 0,2 3 0,4 0 0,5 0 0,3-1 0,0-4 0,0-15 129,28 14-129,-6-14 129,7-7 0,1-8-129,4-6 129,1-2-129,-1-2 0,-4-2 129,-5 3-129,-6 2 129,-8 4 0,-6 1-129,-5 17 258,-10-15-258,-8 15 129,-6 0-129,1 12 0,-4 4 0,3 5-129,4-1 129,5 0 0,6-3-129,9-17 258,0 18-129,0-18 0,29 0 0,-9-5 129,4-7-129,-2-1 129,1-2-129,-4 3 0,-4-1 0,-15 13 0,13-19 129,-13 19-129,0 0 0,-18-5 0,-2 5 0,-2 2 0,-5 6 0,3 4 0,1 0 0,6 1 0,0 1 0,17-14 0,-12 22 0,12-22 0,0 0 0,14 11 0,1-11 0,-15 0 0,29-8 0,-29 8 0,21-19 0,-21 19-129,5-16 129,-5 16-258,0 0-129,-23-21-1032,23 21-3096,-15 0 258,15 0-645,0 0 0</inkml:trace>
    <inkml:trace contextRef="#ctx0" brushRef="#br1" timeOffset="55473.6735">6919 1886 5160,'0'0'3870,"0"0"-516,20 17 129,-20-17-2709,0 0-387,0 0 129,0 0 0,0 0 129,0 0 129,0 0-129,2-14 129,-2 14 0,0-17 0,0 17 0,0-23-387,0 23 0,0-31-129,7 16-129,1-3 129,6 1-258,2 0 0,1 4 0,3 3-258,-1 3 258,-2 5 258,-2 2-129,-15 0 0,20 27 0,-18-7 0,-2 5 129,0 4-129,-7 1 129,-8-1-129,1-4 0,-4-3 0,-1-5 0,1-7 0,1-3-129,0-7 0,17 0 0,-20-26 0,15 5 0,5-6 0,0-4 0,8 1-129,4 3 129,3 4 0,1 4 0,0 11 0,0 8 0,-16 0 0,25 22 129,-20 1 0,0 4-129,-5 5 129,0 0 0,-12-2 0,-1-3 0,-8-7 0,0-3-129,-1-8 0,-2-8 129,2-1-129,4-15 0,3-7 0,4-5 0,5-5-129,4 0 129,2-3 0,7 5 0,6 3 0,2 5-129,4 5 129,-1 9 0,1 4 129,-2 4-129,-17 0 0,25 24 129,-18-6-129,-4 4 0,-3 2 129,-3-1-129,-9 1 129,-3-4-129,-4-1 0,1-6 129,-2-3-129,3-8 0,2-2 0,15 0 0,-16-30 0,16 6 0,0-3 0,7-1 0,3-3 0,2 8 0,2 1 0,-14 22 0,23-22 0,-23 22 0,20 2 0,-20-2 0,17 32 0,-10-12 0,-2 2 0,-2 1 0,-3 1 0,0-4 0,-8-3 0,8-17 129,-30 23-129,9-16 0,-2-3 0,-2-4 0,1-2 0,0-10-129,4-3 129,3-4 0,4-1-129,6-3 129,6-3 0,1 5-129,0-1 129,3 5-129,2 2 129,-5 15-129,12-17 0,-12 17-129,0 0-516,0 0-1806,0 0-1806,15 0-258,-15 0-387,15-12 0</inkml:trace>
    <inkml:trace contextRef="#ctx0" brushRef="#br1" timeOffset="84636.9481">2188 2234 10707,'0'0'4128,"-5"-12"-258,-14-5-258,2 4-3612,0-1 0,-1 8 0,-2 1-129,-2 1 258,-3 4-129,1 0 0,-3 7 129,2 3 0,0 5 0,3 0 0,0 7 129,3-1-129,6 5 0,1 3 0,7 3 0,3 0 0,2 2 0,9-2 129,11 1-129,5-7 258,12-1-387,5-8 0,7-6-258,3-4 0,0-7-516,6 0-774,-13-8-903,4-11-1677,1 4-129,-11-10-387,5 5 258</inkml:trace>
    <inkml:trace contextRef="#ctx0" brushRef="#br1" timeOffset="85048.9684">2610 2125 4515,'-47'22'3483,"17"-22"-387,16 10 0,-15 0-2451,9-5-516,5 3-129,15-8 129,-22 27 129,17-12 0,5 4 129,0-2 0,10 3-129,9-7 129,4 2 129,6-8-129,3-4 0,0-3 0,0-3-129,-4-7 129,-1-3-258,-8-4 129,-6 0-129,-9-2 0,-4 1 129,-9 1-258,-9 0 129,-9 2 0,-5 2-129,-2 4 0,-1 1-258,1 6-129,1-3-645,11 5-516,2 0-903,3 0-1290,17 0-129,0 0-258</inkml:trace>
    <inkml:trace contextRef="#ctx0" brushRef="#br1" timeOffset="86392.0431">2829 1950 5031,'0'15'3354,"0"-15"-129,0 0-258,0 0-2967,0 0 0,13 12 0,-13-12 129,0 0 0,20 15 258,-20-15 129,7 23 129,-4-1-129,-3 0 129,0 10-129,0-2 129,0 6-387,0-4 0,2 1 0,1-8-129,3 1 129,-6-26 129,8 23 0,-8-23-129,0 0 129,13-13 0,-6-2 0,0-7-129,1-5-129,4-3-129,2-4 0,1 0 0,1 1-129,5 4 129,-3 2-129,-1 7 129,0 5 129,-17 15 0,25-4 0,-25 4 0,17 21 258,-12 0-258,3 11 129,-3 0-129,4 5 0,-2-3-129,4-2 129,-1-8-129,2-3 129,-12-21 0,25 12 0,-25-12 0,31-18 129,-14-6-258,-1-11 129,1-4-258,2-6-129,-1 1 258,-1 2-258,2 5 258,-3 8-129,3 12 129,-2 14 0,1 5 0,2 18 0,1 5 0,0 5 0,1 2 0,0-3 0,0-5-129,-2-9-129,0-3-129,-4-12-258,4 0-129,-10-17-129,7 7-129,-11-17 0,10 10-129,-10-10 387,6 8 258,-7 3 258,0-1 645,-5 17 387,5-20 0,-5 20 258,0 0-258,0 0 129,0 0-258,4 11-258,-4 10-129,5 7-258,0 8 0,3 11 129,4 3-129,0 7 129,1 1-129,1 2 0,1-4 129,-2-4-258,-3-8 258,-1-7-129,-4-11 258,-2-2-129,-3-24 258,0 19-258,0-19 129,-7-9 129,-4-11-258,4-5 387,-7-11-516,3-7 129,-1-8-258,3-8 258,4 2-516,4-7 258,1 7 0,3-4 0,12 11 0,4 3 0,4 10 129,4 10 0,2 10 0,-1 10 129,1 7 0,-5 7 0,-1 11-129,-6 8 129,-2 4-129,-6 0 0,-6 4-129,-3-4 0,-3 2-129,-13-3-129,0 1-258,-11-8-129,5 3-516,-8-13-516,6 1-1290,7-1-903,-6-12 0,23 0-387</inkml:trace>
    <inkml:trace contextRef="#ctx0" brushRef="#br1" timeOffset="86743.0633">4118 1438 9159,'0'0'4257,"0"0"-516,21 14 0,-17 1-3225,4 0-516,6 8 129,1 9-129,5 9 129,-3 13 129,5 6 0,-7 9 0,5 4 0,-5 1 129,4-2-129,-4-5-129,2-10-129,-2-8-774,-3-18-387,8-8-903,-3-8-2064,-17-15 0,32-13-258,-24-19-129</inkml:trace>
    <inkml:trace contextRef="#ctx0" brushRef="#br1" timeOffset="87092.081">4466 1970 5289,'0'20'3999,"0"-20"-387,10 17 129,-10-17-2451,29 2-774,-6-2 0,1-9-387,3-6-129,0-7 0,-2 0 0,-3-3 0,-4 1 258,-6-4 129,-2 8 0,-8-7 129,-2 27 0,0-29 0,0 29 0,-19-2-129,19 2-129,-32 22 0,14 4-129,-1 11-129,1 3 0,1 5 0,2 2 0,5-1 0,6-6-129,4-4-129,2-9 0,11-6-516,-13-21-645,36 5-1032,-11-5-1677,-8-18 0,11-1-258,-12-19 129</inkml:trace>
    <inkml:trace contextRef="#ctx0" brushRef="#br1" timeOffset="87633.1119">4809 1840 1935,'14'7'2838,"-14"8"-129,0-15-1161,0 20-1161,0-20 0,1 32 0,3-12 129,1 2 0,-2 2 129,0-2 0,1 0 387,-4-22 0,3 30 129,-3-30 129,0 0-387,0 0 0,0 0-258,9-12-129,-9 12-129,11-35-129,-2 13-258,-1 0 129,1 4-129,2 1 0,-11 17-129,24-15 258,-24 15-129,23 1 0,-12 16 129,-3 2 0,-1 4-129,-2 1 129,0-1 0,-2-2-129,1-5 0,-4-16 0,6 15 0,-6-15 0,0 0 0,20-20 0,-9-2 0,4-3 0,-2-5 0,4 0 0,-2 1 0,0 4 0,-1 6 129,-4 2 0,-10 17 129,18 0-129,-18 0 0,17 31 0,-5-6-129,3 9-258,-1-7-516,7 10-1032,-2-5-1548,-4-17-645,12 12-258,-27-27-387</inkml:trace>
    <inkml:trace contextRef="#ctx0" brushRef="#br1" timeOffset="88016.9307">5450 2054 5289,'42'2'3612,"-13"-2"-387,-19-24-258,17 2-2451,-14-1-903,1-1 258,-7 2 129,-4-1 0,-3 4 129,-5-4 258,-5 7 0,-7 1 129,2 9 0,-4 1 0,2 6 0,-3 16-129,7 10 258,-4 7-258,7 11-129,0 0 0,5 4 129,1-2-258,4-1 129,7-13-258,7-7-258,7-9-774,0-17-1032,6-4-1032,8-3-903,-12-23-258,13 8 129</inkml:trace>
    <inkml:trace contextRef="#ctx0" brushRef="#br1" timeOffset="88359.9504">5699 1963 903,'0'-17'3483,"0"29"387,0-12-129,-6 40-1161,4-4-774,-5-4-774,7 11-129,-7-11 0,7 9-129,-5-19-258,5 3 129,0-25 0,0 15-129,0-15 258,0-10-258,2-12-129,10-5-129,1-6-129,2-4-129,4 1 258,-1 4-258,-1 5 129,2 9 0,-2 9 0,-2 9 0,-2 17 0,1 12-129,-6 4 0,0 10 0,-1 0-129,-3 1-258,2-2-387,-6-13-516,7 1-645,-7-30-1032,0 15-1290,0-15-258,5-15 0,7-5 1</inkml:trace>
    <inkml:trace contextRef="#ctx0" brushRef="#br1" timeOffset="88896.9811">6009 2298 2967,'-39'-54'4257,"39"54"-258,-27-32-387,27 32-1419,-10-17-258,10 17-516,0 0-516,14-17-387,11 12-129,7-5 0,8 4-129,11-6 129,6 3-258,0-1 0,0 4-129,-5 1 129,-4-1-258,-11 6 0,-10-3-387,-4 3-645,-23 0-1806,0 0-1161,27-3-258,-25-19-258</inkml:trace>
    <inkml:trace contextRef="#ctx0" brushRef="#br1" timeOffset="88661.9674">6056 1610 1290,'0'0'3483,"0"0"0,17 17 0,-17-17-1548,0 20-903,0-2 0,0 4 0,12 12-129,-7 6 129,8 12-258,-5 6 0,8 11-129,-6 0-258,3 6 0,-6-2-129,0-8-387,-1-3-387,-6-13-516,2-2-387,-2-13-903,-8-17-1677,8 3-129,-19-20 0,19 0 0</inkml:trace>
    <inkml:trace contextRef="#ctx0" brushRef="#br1" timeOffset="48292.8824">5834 2746 6192,'10'26'3612,"-10"-26"-129,-8 0-129,8 0-2967,0 0 0,0 0 129,0 0 258,0 0 0,0 0 0,-17 0 0,17 0-129,0 0-129,0 0 0,-22 2-129,22-2-258,-20 14 0,20-14 0,-21 27-129,13-11 129,1 5-129,6-1 0,1 2 0,0-4 129,8-3 0,-8-15-129,30 17 129,-8-17 0,0-2-129,2-11 129,-2-6 0,-2-1-129,-3-7 258,-4 4-129,-8-4 0,-5 3 0,-3-1 0,-11 7 0,-9-1 0,-4 9 0,-7 5-129,-5 5 0,-1 2 0,0 11 129,1 7-258,4 5 129,4 4 0,8 3 0,4-2 0,11-1 129,6-4-129,2-3 129,0-22 0,35 20-129,-8-20 129,5 0 0,0-13 0,2-6-129,-4-3 0,-3 1 0,-5-3 129,-5 2-129,-10-1 0,-6 2-129,-1 5 129,-13-1 0,-7 5 0,-4 3-129,-5 6 129,-4 3-129,-1 5 129,1 10 0,1 6-129,3 4 258,7 3-258,5-1 129,7-1 129,7-5-129,3-4 129,0-17-129,23 10 129,-1-10 0,2-13-129,3-6 129,-4-6-129,1 0 129,-6-2-129,-1 0 0,-8 3 129,-8 3-129,-1 4 0,0 17 0,-28-15 0,2 15 0,-6 5 0,-3 15 129,-2 7-129,0 6 0,2 6 129,4 0-129,6-4 129,8-1-129,7-6 129,9-7 0,1-21 0,11 10-129,5-14 129,4-9 0,0-11 0,0-1-129,-1-5 0,-4 0 129,-7-1-129,-1 3 0,-7 2 129,-2 5-129,-11 4 0,-4 5 0,-7 7 0,-1 5 0,-2 8-129,0 11 129,4 9 0,1 6 0,7 1 0,3 2 0,9-5 0,3-1 129,1-9-129,-1-22 129,31 11 0,-8-12-129,2-18 129,4-4-129,-4-8 0,0-1 129,-3-3-129,-5 3 0,-8 2 0,-6 4 0,-3 6 0,0 20 0,-20-20 0,0 20 0,-2 5-129,0 10 129,-2 7 0,4 2 0,3 3-129,5-2 258,6-3-129,6-7 0,0-15 0,16 12 0,5-12 0,4-10 0,2-6 129,0-2-258,-2-2 258,-3 0-129,-5 3 0,-6 2-129,-11 15 129,7-16 0,-7 16 0,0 0 0,-10 12-129,10-12 129,-13 34-258,9-17 0,4 6-129,0-23-774,26 29-2709,-3-22-645,6-7-258,6-11-258</inkml:trace>
    <inkml:trace contextRef="#ctx0" brushRef="#br1" timeOffset="50934.8275">5580 2816 2064,'0'0'2838,"0"0"129,0-18-1032,0 18-1290,5-24 129,-5 24 129,2-20 0,-2 20 129,0 0-129,-16-20-129,16 20 0,-30 0-387,13 0-129,-3 5-129,-2 5 0,0 5 0,2 2 0,0 5 129,6 1 0,3 1 258,9 4 0,2-2 0,5 1 0,9-9 0,12 1 0,0-13-129,7-2 0,1-4-258,3-9 129,-5-9-129,0-2 0,-5-4 0,-5 4-129,-9-4 387,-3 7-258,-10-3 0,-1 5 0,-15 2 0,-2 8 0,-7 1 129,-2 4-258,0 2 129,-2 10 0,4 3-129,5 2 258,3 1-258,9 2 129,4-4 0,4-16 0,4 23 129,-4-23-129,30 5 0,-8-5 0,-2-7 0,4-6 0,-3-2-129,1-2 129,-5 2-129,-2-2 0,-15 17 0,15-24 0,-15 24 0,0 0 0,0 0 0,-15-6 0,15 6 0,-22 12 0,22-12 0,-16 31 129,12-9-129,4 2 0,2-2 129,10-4-129,6 1-258,2-11 0,11 7-903,-11-16-1677,7-11-1419,8-7-387,-8-14-129,7-3-387</inkml:trace>
    <inkml:trace contextRef="#ctx0" brushRef="#br1" timeOffset="129934.9417">5719 2796 516,'0'0'2322,"0"0"129,0 0 129,-10 0-2322,10 0-387,0 0 129,0 0 129,-20-10 258,20 10 129,-20-3 129,5-1 516,0 4-129,-6-3 129,3 3 258,-4-2-129,2 2 0,-5-5-258,6 5 0,-6-2-258,10 2-129,-7 0-129,7 2-258,0 1 129,15-3-129,-22 22-129,22-22 0,-10 32-129,10-12 0,0 4 0,8 0 129,6-3-129,2 0 129,5-6 0,2-3 0,2-9 0,2-3 258,-3-3-258,3-9 0,-7-8 0,0 1 0,-5-4 0,-5 1 0,-6 0 0,-4 5-129,0 2 129,0 15 0,-29-17-129,9 17 258,-7 0-129,0 7-129,-3 6 129,1 6 129,1 1-258,4 3 129,4 3 0,5-1 0,6 0 0,9-1 0,0-1-129,14-4 129,4-6-129,9-4 129,3-9 0,6 0-129,-3-10 129,3-9 0,-1-4-129,-3-3 129,-7-1 0,-3 2-129,-10 2 129,-4 4 0,-8 1-129,0 18 129,-18-19 0,-1 17-129,-6 2 129,-2 4-129,-3 9 0,-2 6 129,3 6-129,2 0 0,4 4 0,4-4 0,6-1 0,6-4 0,7-20 0,0 20 129,0-20-129,22-3 0,-3-14 129,1-3-129,0-6 0,-2-2 129,-2-4-129,-3 3 0,-5 2 0,-4 5-129,-4 6-129,-2-5-645,2 21-2967,0 0-516,-15-13-258,15 13-258</inkml:trace>
  </inkml:traceGroup>
</inkml:ink>
</file>

<file path=ppt/ink/ink17.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51:50.875"/>
    </inkml:context>
    <inkml:brush xml:id="br0">
      <inkml:brushProperty name="width" value="0.04667" units="cm"/>
      <inkml:brushProperty name="height" value="0.04667" units="cm"/>
      <inkml:brushProperty name="color" value="#ED1C24"/>
      <inkml:brushProperty name="fitToCurve" value="1"/>
    </inkml:brush>
  </inkml:definitions>
  <inkml:traceGroup>
    <inkml:annotationXML>
      <emma:emma xmlns:emma="http://www.w3.org/2003/04/emma" version="1.0">
        <emma:interpretation id="{ADAC59DB-46B8-441E-AD42-94D1620DAC25}" emma:medium="tactile" emma:mode="ink">
          <msink:context xmlns:msink="http://schemas.microsoft.com/ink/2010/main" type="inkDrawing" rotatedBoundingBox="14300,12256 15496,11912 15587,12226 14391,12570" semanticType="callout" shapeName="Other">
            <msink:sourceLink direction="to" ref="{3FAE534C-0043-4924-96EB-9B1DEFD683F5}"/>
            <msink:sourceLink direction="from" ref="{C391A490-E317-448D-835B-1EA4AAFB5FEF}"/>
          </msink:context>
        </emma:interpretation>
      </emma:emma>
    </inkml:annotationXML>
    <inkml:trace contextRef="#ctx0" brushRef="#br0">757 274 12513,'0'0'4257,"-17"4"-387,17-4-387,0 0-3354,-24 0-129,9 5 0,-5 5 0,-2 2 129,-5 3 129,0 5 0,-3 0-129,0 7 0,3 0 0,6 5 0,5-3 0,7 3 0,7-4-129,2-1 0,12-8 129,8-4 0,6-10 0,6-5 0,-2-3 129,5-11-129,-4-6 0,-1-2 0,-5-5 0,-3 2 0,-9 0 0,-4 1 0,-9 2-129,0 4 0,-7 2 129,7 16-129,-30-15-129,11 15 129,1 0 0,-1 12-129,4 7 129,3 1 0,4 3 0,5-1 0,3-2-129,1-1 258,-1-19-129,24 24 0,-6-24 0,4 0 129,2-9-129,-1-9 0,-1-3 0,0-4 0,-5-2 129,-4-1-258,-6 1 258,-5 1-258,-2 5 129,-12 4 0,-5 8 0,-6 8 0,-3 1 0,-2 18 0,-1 6 0,2 9 0,5 3 0,6 2 0,5-4 0,8-2 0,3-10 129,0-22-129,30 15 0,-4-15 129,1-15-129,3-7 0,-2-5 129,-1-3-129,-5 1 0,-5-3 0,-10 7 0,-7 1 0,-2 8 0,-15 7-129,-8 9 129,-4 0 0,-4 14-129,-1 9 129,2 6 0,0 5 0,7-3 0,5 0 0,6-8 129,8-1-129,6-22 129,0 17 129,0-17-129,18-7 0,-4-8 129,2-2-129,-2-5 0,1 1-129,-7-1 129,-1 0-129,-4 3 0,-3 2 0,0 17 0,0 0 0,0 0-129,-11-5 129,11 5 0,-10 19 0,8-2-129,2 1 129,0-18 129,0 27-129,0-27 129,0 0 0,0 0 129,13 9-129,-13-9 0,5-10 0,-5 10 0,0-24-129,0 24 0,-3-27 0,3 27 0,-17-20 0,17 20 0,-22-12 0,22 12 0,-20 0-129,20 0 129,-20 5 0,20-5 0,0 0 0,-17 20 0,17-20 0,0 0 0,0 21 129,0-21-129,12 5 0,-12-5 129,20 0-129,-20 0 0,19-4 0,-19 4 0,6-15 0,-6 15-129,0 0 0,-15-13 0,-5 8-258,20 5-1032,-42 11-2967,18-11-129,24 0-258,-25-20-387</inkml:trace>
    <inkml:trace contextRef="#ctx0" brushRef="#br0" timeOffset="45457.1343">-144 523 4902,'-18'0'3483,"3"0"0,15 0-129,0 0-1935,0 0-387,0 0 258,-21-5-387,21 5-129,0 0 129,-15-1-129,15 1 129,0 0-258,-18-7-129,18 7 0,0 0-258,0 0-129,0 0 129,0 0-258,-15-2 129,15 2 0,0 0 0,0 0-129,0 0 129,0 0-129,0 0 129,0 0-129,0 0 129,11 0-129,-11 0 0,19 0 0,-19 0 129,27 0-129,-12 4 0,4-3 0,-1 3 129,6-1-129,3 0 0,1 1 129,4 1-129,2 0 0,3 2 0,-5-2 0,1 1 0,-6-1 0,-3 1 0,-7-1 0,-17-5 0,18 10 129,-18-10 0,0 0 0,-7 15-129,7-15 129,-33 18 0,11-4 0,-8-1-129,-2 4 129,-5 0-129,0 3 0,-4 2 0,1 0 129,-2 0-129,3 0 129,2-2 0,3-3-129,6-2 129,3-3 0,6-4-129,4-1-129,15-7 0,0 0-387,0 0-129,0 0-1419,0 0-2064,0 0-387,10 0-258,9 0-258</inkml:trace>
  </inkml:traceGroup>
</inkml:ink>
</file>

<file path=ppt/ink/ink18.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50:45.983"/>
    </inkml:context>
    <inkml:brush xml:id="br0">
      <inkml:brushProperty name="width" value="0.04667" units="cm"/>
      <inkml:brushProperty name="height" value="0.04667" units="cm"/>
      <inkml:brushProperty name="color" value="#ED1C24"/>
      <inkml:brushProperty name="fitToCurve" value="1"/>
    </inkml:brush>
  </inkml:definitions>
  <inkml:traceGroup>
    <inkml:annotationXML>
      <emma:emma xmlns:emma="http://www.w3.org/2003/04/emma" version="1.0">
        <emma:interpretation id="{7D6E565F-3FDD-41CD-8E88-E82833178C0F}" emma:medium="tactile" emma:mode="ink">
          <msink:context xmlns:msink="http://schemas.microsoft.com/ink/2010/main" type="inkDrawing" rotatedBoundingBox="8552,15959 11622,15584 11716,16356 8646,16731" semanticType="callout" shapeName="Other">
            <msink:sourceLink direction="to" ref="{C391A490-E317-448D-835B-1EA4AAFB5FEF}"/>
            <msink:sourceLink direction="from" ref="{F1943004-0B27-490E-B1CD-2032383D7B32}"/>
          </msink:context>
        </emma:interpretation>
      </emma:emma>
    </inkml:annotationXML>
    <inkml:trace contextRef="#ctx0" brushRef="#br0">2090 3299 6321,'0'0'3999,"0"0"-516,0 0 129,0 0-2709,0 0-387,3-10 0,-3 10-129,0 0 0,16-8 129,-16 8 0,0 0 129,0 0 129,0 0 0,0 0-129,0 0 129,0 0-258,0 0-129,0 0-129,0 0 0,10-16 0,-10 16 0,0 0 0,10-18-129,-10 18 0,8-25 0,-3 10 0,5-2-129,-1-3 129,2-2-129,6-4 0,3-4 0,6 0 129,2-4-129,6-3 0,5-1 0,3-3 0,5 2 0,3 1 129,4 2-129,7 3 129,4 1-129,9 3 0,7 4 129,5 0-129,5 3 0,5 0 0,1 2 129,1 1 0,-2 2 0,-4 2-129,-4 3 258,-4 2-129,0 4 0,-3-1 0,0 4 0,-1-1-129,0 4 129,-6 0-129,0 0 0,-5 4 0,-5 4-129,-7 0 129,-8 2-129,-6 2 129,-6 2-129,-3-1 129,-5 2 0,-4 0 0,-3 1 0,0-3 0,1 2 0,-1-3 129,2 0-129,-1 0 0,1-2 0,-1-4 0,2 3 129,-1-4-129,-2 0 0,-2 0 0,-3 0 0,0-2 0,-17-3 0,25 9 0,-25-9 0,17 5 0,-17-5 0,0 0 0,17 7 0,-17-7 0,0 0 0,0 0 129,0 0-129,0 0 0,0 0 129,0 0-129,0 0 0,0 0 0,0 0 0,0 0-129,0 0-129,0 0 0,0 0-129,8-9-258,-8-9-516,0 18-1548,2-24-774,-2 7-1161,1-1-129,-1-4-516,0 3 516</inkml:trace>
    <inkml:trace contextRef="#ctx0" brushRef="#br0" timeOffset="828.044">4745 2343 9933,'0'0'4257,"4"-25"-258,-4 25-258,0 0-2967,0 0-645,0 0 129,0 0-129,0 0 0,0 0 129,0 0-129,0 0 129,0 0 0,0 0 258,0 0-258,0 0 129,0 12 0,0-12-129,0 0 0,0 0 0,3 15 0,-3-15 0,0 0-129,0 0 0,0 0 0,0 0 0,0 0-129,15 17 129,-15-17-129,0 0 0,17 20 129,-17-20-129,17 25 129,-6-6 0,5 3-258,0 3 258,6 4-258,2 1 258,3 3-258,3-1 129,2 0-129,-2 0 129,1-3 0,-4-2 0,-4-5 129,-3-4-129,-5-4 129,-15-14 0,19 18 0,-19-18 0,0 0-129,0 0 129,0 0 0,0 0 0,0 0-129,-15 0 129,15 0-129,-25-5 0,8 5-129,-5 0 129,-3 0 0,-4 9 0,-6 1 0,-4 7 0,-5 3 0,-5 2 0,-4 6 0,-3 4 0,-3 2 0,2 0 0,1-1 0,6-1 0,5-3 0,8-4-129,6-6 0,11-3-129,3-11-258,17-5-129,0 0-258,0 0-516,0 0-1419,20-16-1548,4-1-258,3-9 0,12 3-258</inkml:trace>
  </inkml:traceGroup>
</inkml:ink>
</file>

<file path=ppt/ink/ink19.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51:16.887"/>
    </inkml:context>
    <inkml:brush xml:id="br0">
      <inkml:brushProperty name="width" value="0.04667" units="cm"/>
      <inkml:brushProperty name="height" value="0.04667" units="cm"/>
      <inkml:brushProperty name="color" value="#ED1C24"/>
      <inkml:brushProperty name="fitToCurve" value="1"/>
    </inkml:brush>
  </inkml:definitions>
  <inkml:traceGroup>
    <inkml:annotationXML>
      <emma:emma xmlns:emma="http://www.w3.org/2003/04/emma" version="1.0">
        <emma:interpretation id="{CC9879CC-2AD5-49E6-9D3D-A666EC633EB5}" emma:medium="tactile" emma:mode="ink">
          <msink:context xmlns:msink="http://schemas.microsoft.com/ink/2010/main" type="inkDrawing" rotatedBoundingBox="14098,13939 16066,13768 16077,13900 14110,14071" shapeName="Other"/>
        </emma:interpretation>
      </emma:emma>
    </inkml:annotationXML>
    <inkml:trace contextRef="#ctx0" brushRef="#br0">7683 730 5160,'-30'15'3741,"6"-15"-516,19 10 0,-17-5-2193,22-5-774,-18 3 0,18-3 258,0 0 129,-15 0 258,15 0 0,0 0 129,0 0 0,0 0 129,0 0-258,0 0-129,0 0-258,0 0-129,20-13-129,-20 13-129,33-15 0,-11 5 0,4 1 0,1-3 0,3 4 129,0-2-129,4 0 0,-1 0 129,6 0-129,0-2 0,6 2 0,2-2 0,6 4-129,2-4 129,4 2-129,2 0 129,2 1-129,0 1 129,1 1-129,-4 2 129,-1 2-129,-5-1 0,-2 4 0,-3-1 129,-2 1-129,-5 0 0,2 0 0,-4 0 0,1 0 129,-4 0-129,0 0 0,-2 0 0,-1 0 129,-1 0-129,-1 0 0,0 0 0,0 0 0,-2 1 0,-1 1 0,0 1 0,-2-1 0,0 1 0,-4-1 0,-1 1 0,0-1 0,-2 0 0,0 1 0,0-1 0,1 1 0,-3-1 0,-1 1-129,-2-1 129,-15-2 0,24 3-129,-24-3 129,0 0-129,0 0-129,0 0 0,0 0-258,0 0-258,-24 0-516,24 0-1677,-15 0-1419,15 0-258,-19-6-129,6-10-258</inkml:trace>
  </inkml:traceGroup>
</inkml:ink>
</file>

<file path=ppt/ink/ink2.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49:47.066"/>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84F94725-C76D-46BC-867A-24E676969A57}" emma:medium="tactile" emma:mode="ink">
          <msink:context xmlns:msink="http://schemas.microsoft.com/ink/2010/main" type="inkDrawing" rotatedBoundingBox="4921,12877 18582,9932 19893,16013 6232,18958" hotPoints="20244,13685 12296,16983 3965,14833 11912,11535" semanticType="enclosure" shapeName="Ellipse">
            <msink:sourceLink direction="with" ref="{174695D7-F262-4914-8982-2936BC891B99}"/>
            <msink:sourceLink direction="with" ref="{69645D3F-18C7-4838-BDE0-8C24D9268474}"/>
          </msink:context>
        </emma:interpretation>
      </emma:emma>
    </inkml:annotationXML>
    <inkml:trace contextRef="#ctx0" brushRef="#br0">6127 488 9417,'-5'-23'4128,"-2"-1"-387,7 24 0,-5-18-3354,5 18 0,-10-17 129,10 17 0,0 0-129,-10-19 0,10 19 0,0 0 0,0 0 0,0 0 0,0 0-258,-1 15 0,1 4 0,0 4 0,3 9 0,2 4-129,-2 8 258,-1 1-129,-2 7 0,0 4-129,0 3 258,-8 1-258,-3 2 258,-2-4-129,0 1 0,-6-6-129,1-2 129,-6-9 0,0-2 0,-4-9 0,-2-1-129,-7-8 129,-2-2 0,-7-7-129,-4-1 0,-4-7 129,-7-1-129,-2-4 0,-8 0 0,-5-7 129,-5 0-129,-3-3 0,-3 0 0,-4-2 0,0 0 0,-3 2 0,0-2 0,-4 4 0,-3-2 0,-8 5 0,-4 0 129,-5 2-129,-3 3 0,-5 0 0,-4 3 0,-6 4 129,-7 6-129,-3-1 0,-4 3 129,-3 2-129,-2 5 129,-3 0 0,-4 3-129,1 2 129,2 3-129,3 2 0,5 5 0,-1 0 129,4 5-129,0 4-129,2 6 258,4 7-129,6 6 0,5 8 0,6 6 0,9 5-129,7 5 258,8 4-129,13 2-129,9 3 129,10 5 0,7 4-129,3 9 129,5 9 0,5 1-129,7 4 0,9-1 129,7 1 0,11-2-129,9-10 0,6-7 0,13-9 0,11-6 0,8-8 0,5-8 129,5-7 0,6-11 0,3-8 129,3-10 0,1-12-129,4-7 129,2-10 0,3-5-129,3-7 129,4-3-129,4-3 129,4-9-129,4 1 0,1-6 0,2 0 0,0 0 0,-2 0 0,-2 2 0,-3 3 0,-1 4 0,-6-1-129,0 8 129,-3 1 0,-3 0 0,-4 10 0,-4 3 0,-3 6 0,-8 1 0,-3 5 0,-9 1 129,-6 0-129,-6 6 0,-7 2 0,-6 1 0,-9 1 0,-1 4 129,-3-1 0,-9 5-258,-3-1 258,-3 3-258,-6 3 258,-1 1-258,-1 4 258,-2 3-258,1 5 129,-2 6 129,1 2-258,4 4 258,4 2-129,5 1 0,3 3 0,5-3 0,6-1 0,1-2 0,5-2 0,8-1-129,6-1 129,4-1 0,4-1 0,7 1-129,3-2 129,8-3 0,2-5 0,7-4 0,2-6 0,3-3 129,3-11-129,0-6 0,4-9 0,1-5 0,2-8 129,5-6-129,5-1 0,5-8 0,6-9 0,5-3 0,3-4 129,1-3-129,4-5 0,-2-5-129,2 0 258,-1-1-129,1-3 0,4 1 0,6 1 0,2-1-129,2 5 129,5 4 0,0 3 0,0 4 0,0 6 0,0 6 0,-1 5 0,2 7 0,-1 0 129,1 5-129,-2 7 0,0 3 0,-1 2 0,-4 0 0,-2-2 129,3 0-129,0-5 0,1 0 129,2-3-129,1 0 0,-2-2 0,-1-2 129,-4 4-129,-4-2 129,-3 3-129,-1 4 0,-1 0 129,-3 3-129,-2-2 0,-3 3 129,-1-5-129,-2 1 0,-4-4 0,-5-1 0,-2-7 129,-1 0-129,-1 0 0,2-12 0,-3-3 0,1-7 0,-2-5 0,-3-6 0,-2-6 129,-5-5-129,-7-4-129,-5-6 129,-8-3-129,-5-4 129,-7-5-129,-7-3 129,-5-5-129,-4-6 129,-8-6 0,-3-7-129,-5 1 129,-1-4 0,-4 1 0,0 3-129,0 3 129,-4 3 129,-1 7-258,-1 1 258,0 3-129,1 1 129,0 0-258,2 0 258,3 0-129,0 0-129,7 5 129,10 0 0,6 5-129,11 3 0,8 6 129,7 4-129,11 9 0,4 3 0,8 7 129,4 5-129,3 9 129,2 4 0,2 6 0,-3 6 0,1 2 0,1 7 0,-2 7 0,-1 2 0,-4 6 0,1 3 0,-2 4 0,2 3 129,-4 5-129,-1 2 0,1 3 0,1 2 0,-1 1 0,0-1 129,2-1-129,2 0 0,0-3 0,3-1 0,5-4 0,3 0 0,9-4 0,7-4 129,5-2-258,4-7 258,6-4-129,3-6 0,4-8 0,3-2 0,6-13 0,4-8 0,2-8 0,1-7 0,1-6 0,-4-6 0,-4-4 0,-8-4-129,-9 0 129,-13-5 0,-8-1 129,-9 2-258,-9-3 258,-9-3 0,-9-4 0,-8-6 0,-10-6 0,-8-8 0,-9-6-129,-6-4 129,-9-4 0,-7 3-258,-3 2 129,-11 3 0,-11 7 129,-12 9-129,-8 6 129,-14 2-129,-6 7 129,-10 0-129,-7 3 0,-4 0 0,-1 3 0,0 4-129,0 5 129,0 5-129,-2 6 129,-5 4 0,-3 5 0,-7 7 0,-3 2 0,-2 4 0,-2 2 0,-1 2 0,1-2 129,5 2-129,2 0 0,4 0 0,-1 0 0,0-2 0,3 2 0,-1-2 0,1 0 0,5-1 0,0-1 0,6-1-129,5 0 129,5-2 0,7-3 0,3-4 129,5 0-129,3-3 129,6 0-129,3-5 129,7 0-129,4-3 0,9 0 0,7-8 0,8 0 0,7-6-129,5-3 129,5-2 0,10-2 0,2 1 0,2-1 0,1 4 0,-2 1 0,-1 4 0,-2 3 0,-4 2 0,-1 2 0,-7 1 0,-3 0 0,-3 2 0,-13 2 0,-5 1 0,-10 4-129,-7-2 129,-10 3 0,-7 2 0,-4 2 0,-7 0-129,-3 6 129,-3 0 0,-2 8 0,0 2 0,-2 7 0,2 7 0,-1 0-129,1 10 129,-1 7 0,0 7 0,2 1 0,1 5 0,1 2 0,4 2 0,1 5 0,6-2 0,3 3 0,8 2 129,3 2-129,4 3 0,5 4 129,4 2-129,4 6-129,2 4 258,5 7-258,-3 3 258,2 2-258,-1 3 258,-1-3-258,-2-1 258,-3-5-129,-6-5 0,-3-8 129,-6-4-258,-5-7 129,-6-4-129,-1-4 129,-5-7 0,-2-3 0,1-3-129,-1-6 129,2-4 0,3-6 0,2-3 0,2-3 0,1-2 0,0-2 0,2-8 0,3-2 0,0-3 0,2-3 129,2-4 0,1-4-258,3-2 258,3-2-129,2-2 0,1-5 0,1 0 129,2-4-258,0-1 129,2 2 0,-2-6 0,2 3 0,0-5 0,1 1 0,-1-2 0,1 1 0,-1 1 0,3-1 0,-2 1 0,2 2 0,0 1 0,2 2 129,2 3-129,-1-1 0,4 3 0,-2 0 0,2 0 0,-2 3 0,2 1 0,-2 2-129,-2 4 129,-1 4-129,-2 3 129,-1 3-129,-3 5 129,-1 4 0,-3 4 0,-2 3 0,2 1-129,-2 0 129,1 1 0,3 6 0,1 0 0,1 0 0,4 3-129,4 0 129,-1 1 0,6 3 129,-1-1-129,4 4 129,0-2-258,5 4 129,2-2-258,8 10-903,0-6-2967,0-21-516,13 26 0,-13-26-516</inkml:trace>
  </inkml:traceGroup>
</inkml:ink>
</file>

<file path=ppt/ink/ink20.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53:29.571"/>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-9 1335 9417,'0'0'3999,"0"0"0,-2-19-387,2 4-3096,0 15-129,0-20 0,0 20-129,0 0-129,2-19-129,-2 19 129,0 0 258,1-15 0,-1 15 129,0 0 258,0 0-258,0 0 258,0 0-129,0 0-129,0 0 0,0 0-129,0 0 0,0 0-129,17-17 0,-17 17-129,24-18 0,-2 3 0,8-2-129,10-8 129,14-2 0,19-7 0,17-3 0,18-7 0,18-3 0,19-10-129,18-4 129,21-6 0,14-3 0,6-8 0,1-3-129,-3 1 129,2 2-129,-8 2 129,-10 9-129,-22 5 0,-17 10 0,-18 10 0,-16 8-129,-17 10 0,-20 8 0,-16 6-258,-18 1 0,-3 9-258,-17 0-516,7 9-645,-29-9-1290,21 6-1677,-4 6 129,-17-12-129,29 20-387</inkml:trace>
</inkml:ink>
</file>

<file path=ppt/ink/ink21.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53:30.403"/>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353 103 6966,'-38'21'3741,"38"-21"-258,-36 5-129,19-5-2967,17 0-129,-27-2 258,27 2-387,-28-2-129,11 2 0,-5 0 258,2 0 0,-7 0 258,5 0 129,-6 0 129,7 2 0,-4-2 258,25 0-129,-28 0 129,28 0-387,0 0-129,20 0 0,15-5-258,24 0 0,15-4 0,20 3-129,19-6 0,16 2 0,16-4 129,20 3-129,10-3 0,5 2 0,0 2 0,4 4 0,-8-1 0,-2 5-129,-11 2 0,-15 0 0,-15 4-258,-15 1 0,-9 6-516,-22-9-516,4 13-1806,-17-6-1290,-18-6-387,-9 0-129,-18-3-258</inkml:trace>
</inkml:ink>
</file>

<file path=ppt/ink/ink22.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53:31.247"/>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48-12 9804,'-21'19'4773,"3"-13"-129,18-6-258,-15 9-1677,15-9-2451,0 0 0,0 0 0,0 0-387,0 0 129,0 0-129,3 20 129,12-7 0,5 1 129,9 9-129,8 1 129,12 6 0,10 6 0,16 4 0,16 5 0,19 4 0,14 3-129,16 6 129,8 6 0,10 1-129,7 3 129,8 2 0,-1-1-129,-4 5 129,-11-5-129,-9 2 129,-9-4 0,-9 0 0,-14-3 0,-15 0-129,-17-3 129,-11-2-129,-11 0 0,-12-7-258,-6 2-258,-17-16-258,7 15-1032,-28-21-2580,3-6-129,-8-7-387,-1-19-129</inkml:trace>
</inkml:ink>
</file>

<file path=ppt/ink/ink23.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51:57.949"/>
    </inkml:context>
    <inkml:brush xml:id="br0">
      <inkml:brushProperty name="width" value="0.04667" units="cm"/>
      <inkml:brushProperty name="height" value="0.04667" units="cm"/>
      <inkml:brushProperty name="color" value="#ED1C24"/>
      <inkml:brushProperty name="fitToCurve" value="1"/>
    </inkml:brush>
  </inkml:definitions>
  <inkml:traceGroup>
    <inkml:annotationXML>
      <emma:emma xmlns:emma="http://www.w3.org/2003/04/emma" version="1.0">
        <emma:interpretation id="{3C834BC1-8D53-403E-8111-BAD47E474766}" emma:medium="tactile" emma:mode="ink">
          <msink:context xmlns:msink="http://schemas.microsoft.com/ink/2010/main" type="writingRegion" rotatedBoundingBox="15632,10513 16576,10513 16576,11321 15632,11321"/>
        </emma:interpretation>
      </emma:emma>
    </inkml:annotationXML>
    <inkml:traceGroup>
      <inkml:annotationXML>
        <emma:emma xmlns:emma="http://www.w3.org/2003/04/emma" version="1.0">
          <emma:interpretation id="{8CCBED4B-B912-476F-8CD0-56D764283909}" emma:medium="tactile" emma:mode="ink">
            <msink:context xmlns:msink="http://schemas.microsoft.com/ink/2010/main" type="paragraph" rotatedBoundingBox="15632,10513 16576,10513 16576,11321 15632,11321" alignmentLevel="1"/>
          </emma:interpretation>
        </emma:emma>
      </inkml:annotationXML>
      <inkml:traceGroup>
        <inkml:annotationXML>
          <emma:emma xmlns:emma="http://www.w3.org/2003/04/emma" version="1.0">
            <emma:interpretation id="{0D113A27-BB09-42A9-AC85-26485E747D55}" emma:medium="tactile" emma:mode="ink">
              <msink:context xmlns:msink="http://schemas.microsoft.com/ink/2010/main" type="line" rotatedBoundingBox="15632,10513 16576,10513 16576,11321 15632,11321"/>
            </emma:interpretation>
          </emma:emma>
        </inkml:annotationXML>
        <inkml:traceGroup>
          <inkml:annotationXML>
            <emma:emma xmlns:emma="http://www.w3.org/2003/04/emma" version="1.0">
              <emma:interpretation id="{61745F85-193E-4447-AACF-1964857156D4}" emma:medium="tactile" emma:mode="ink">
                <msink:context xmlns:msink="http://schemas.microsoft.com/ink/2010/main" type="inkWord" rotatedBoundingBox="15632,10513 16576,10513 16576,11321 15632,11321">
                  <msink:destinationLink direction="with" ref="{006D87AF-1CDE-4998-AAC8-866F41082DFB}"/>
                </msink:context>
              </emma:interpretation>
              <emma:one-of disjunction-type="recognition" id="oneOf0">
                <emma:interpretation id="interp0" emma:lang="en-US" emma:confidence="1">
                  <emma:literal>ng</emma:literal>
                </emma:interpretation>
                <emma:interpretation id="interp1" emma:lang="en-US" emma:confidence="0">
                  <emma:literal>mg</emma:literal>
                </emma:interpretation>
                <emma:interpretation id="interp2" emma:lang="en-US" emma:confidence="0">
                  <emma:literal>nog</emma:literal>
                </emma:interpretation>
                <emma:interpretation id="interp3" emma:lang="en-US" emma:confidence="0">
                  <emma:literal>Ng</emma:literal>
                </emma:interpretation>
                <emma:interpretation id="interp4" emma:lang="en-US" emma:confidence="0">
                  <emma:literal>nay</emma:literal>
                </emma:interpretation>
              </emma:one-of>
            </emma:emma>
          </inkml:annotationXML>
          <inkml:trace contextRef="#ctx0" brushRef="#br0">9091-2794 1806,'0'24'2709,"0"-24"-387,0 0 129,7 17-2322,-7-17-129,24 5 258,-9-4 258,-15-1 258,27 7 258,-27-7 0,22 17 387,-22-17-129,11 27-129,-9-10-258,-2-1-258,0 1 0,-2 0-258,2-17 0,-8 24-129,8-24 129,0 0 0,-10 15 0,10-15 129,0 0 0,0 0-129,0 0 129,-8-12-258,8 12-129,6-22 0,-6 22-129,31-28 0,-11 12 0,5 0 0,0 4 0,4 0 0,-2 4 0,0 3 0,-5 3 0,-1 2 0,-4 0-129,-17 0 129,22 10 0,-22-10 0,12 27 0,-10-10 0,-1 1 0,-1 2 0,2 1 0,1 2-258,-1-6 0,5 7-387,-7-24-387,15 30-516,-15-30-645,0 0-1032,27 22-903,-27-22-129,15 0 129</inkml:trace>
          <inkml:trace contextRef="#ctx0" brushRef="#br0" timeOffset="813.0443">10019-2607 7869,'16'15'3483,"-16"-15"129,-5-8-258,5 8-2967,-8-17-387,8 17 0,-7-17 0,7 17 0,-17-20 129,17 20 0,-20-22 0,5 10 258,0 4 0,-4-2-129,-1 5 129,-2 0 0,-1 5-129,-1 0 0,-1 0 0,0 6-258,1 6 129,2 3-129,0 4-129,6 6 129,0-1-129,6 6-129,4-5 129,6 4-129,0-9 0,10 2 129,7-9-129,4-3 129,6-8-129,2-2 258,3-3-129,0-11 129,0 2 0,-4-6-129,-1-1 129,-5-1 129,-3 3-129,-4-3 129,-15 20 0,20-27 0,-20 27 0,7-17 0,-7 17 0,0 0 0,0 0-129,0 0 129,0 0-129,0 9 129,0 6 0,-2 5 0,0 5 129,-1 12-129,1 5 129,-1 7-129,1 5 129,-1 3-258,0 1 129,-2-3 0,0-1 129,-4-12 129,-3 0-258,-4-13 129,-1-6-129,-3-4 0,-1-9-129,1-5-258,-2-5-516,7-3-387,-3-18-1032,2-9-1806,15 8-258,-13-17-129,14 11-129</inkml:trace>
        </inkml:traceGroup>
      </inkml:traceGroup>
    </inkml:traceGroup>
  </inkml:traceGroup>
</inkml:ink>
</file>

<file path=ppt/ink/ink24.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51:23.199"/>
    </inkml:context>
    <inkml:brush xml:id="br0">
      <inkml:brushProperty name="width" value="0.04667" units="cm"/>
      <inkml:brushProperty name="height" value="0.04667" units="cm"/>
      <inkml:brushProperty name="color" value="#ED1C24"/>
      <inkml:brushProperty name="fitToCurve" value="1"/>
    </inkml:brush>
  </inkml:definitions>
  <inkml:traceGroup>
    <inkml:annotationXML>
      <emma:emma xmlns:emma="http://www.w3.org/2003/04/emma" version="1.0">
        <emma:interpretation id="{D96DB729-6EB9-4B20-95AF-725578D43DE1}" emma:medium="tactile" emma:mode="ink">
          <msink:context xmlns:msink="http://schemas.microsoft.com/ink/2010/main" type="writingRegion" rotatedBoundingBox="15759,12988 16403,12988 16403,13394 15759,13394">
            <msink:destinationLink direction="with" ref="{3FAE534C-0043-4924-96EB-9B1DEFD683F5}"/>
          </msink:context>
        </emma:interpretation>
      </emma:emma>
    </inkml:annotationXML>
    <inkml:traceGroup>
      <inkml:annotationXML>
        <emma:emma xmlns:emma="http://www.w3.org/2003/04/emma" version="1.0">
          <emma:interpretation id="{710B7903-0821-4DB4-9B1C-7B2CF44F2517}" emma:medium="tactile" emma:mode="ink">
            <msink:context xmlns:msink="http://schemas.microsoft.com/ink/2010/main" type="paragraph" rotatedBoundingBox="15759,12988 16403,12988 16403,13394 15759,13394" alignmentLevel="1"/>
          </emma:interpretation>
        </emma:emma>
      </inkml:annotationXML>
      <inkml:traceGroup>
        <inkml:annotationXML>
          <emma:emma xmlns:emma="http://www.w3.org/2003/04/emma" version="1.0">
            <emma:interpretation id="{B8A95A09-FEF3-40EE-AD1E-EAB7766EDBC7}" emma:medium="tactile" emma:mode="ink">
              <msink:context xmlns:msink="http://schemas.microsoft.com/ink/2010/main" type="line" rotatedBoundingBox="15759,12988 16403,12988 16403,13394 15759,13394"/>
            </emma:interpretation>
          </emma:emma>
        </inkml:annotationXML>
        <inkml:traceGroup>
          <inkml:annotationXML>
            <emma:emma xmlns:emma="http://www.w3.org/2003/04/emma" version="1.0">
              <emma:interpretation id="{7DBC96F1-6414-4D72-AE3C-9AA43B8C9B15}" emma:medium="tactile" emma:mode="ink">
                <msink:context xmlns:msink="http://schemas.microsoft.com/ink/2010/main" type="inkWord" rotatedBoundingBox="15759,12988 16403,12988 16403,13394 15759,13394"/>
              </emma:interpretation>
              <emma:one-of disjunction-type="recognition" id="oneOf0">
                <emma:interpretation id="interp0" emma:lang="en-US" emma:confidence="1">
                  <emma:literal>n</emma:literal>
                </emma:interpretation>
                <emma:interpretation id="interp1" emma:lang="en-US" emma:confidence="0">
                  <emma:literal>m</emma:literal>
                </emma:interpretation>
                <emma:interpretation id="interp2" emma:lang="en-US" emma:confidence="0">
                  <emma:literal>M</emma:literal>
                </emma:interpretation>
                <emma:interpretation id="interp3" emma:lang="en-US" emma:confidence="0">
                  <emma:literal>^</emma:literal>
                </emma:interpretation>
                <emma:interpretation id="interp4" emma:lang="en-US" emma:confidence="0">
                  <emma:literal>N</emma:literal>
                </emma:interpretation>
              </emma:one-of>
            </emma:emma>
          </inkml:annotationXML>
          <inkml:trace contextRef="#ctx0" brushRef="#br0">9246-245 4386,'14'16'2967,"-14"-16"-129,0 0-129,0 0-2064,-5 15-774,5-15 129,-12 18 0,12-18 0,-10 22 0,10-22 0,-9 24 0,9-24 258,-5 30 129,4-13 129,1 5-129,0-4 0,0 7 258,0-3 0,5 2-129,0-9 0,3 3 0,-8-18 258,17 12-129,-17-12 129,15-5 0,-10-12 0,7 1-129,-7-11 0,8-4-258,-1-4-258,3-2 0,4-2-129,3 2 0,3 4-129,4 1 129,3 6 0,1 8-129,-1 4 129,4 9 129,-6 5-129,3 5 129,-2 16-129,-1 6 129,-5 10-129,2 3 129,-5 5-129,0 1 0,-5-1-258,-4-8-258,2 2-645,-10-12-1290,-3-12-1419,12 5-258,-14-20-258,18 2-387</inkml:trace>
        </inkml:traceGroup>
      </inkml:traceGroup>
    </inkml:traceGroup>
  </inkml:traceGroup>
</inkml:ink>
</file>

<file path=ppt/ink/ink25.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53:31.976"/>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-2-11 12900,'-16'4'4773,"16"-4"-258,0 0 0,0 0-4257,0 0 0,0 22-129,20-7 0,7 7-129,5 6 0,8 9 0,9 9 129,6 9 0,11 8 0,5 7 0,9 11 0,4 5 0,8 8-129,2 4 129,7 6-129,4 4 129,-1 3-129,2-4 129,-3 3-129,-8-13 0,-3-2 258,-11-13-258,-7-10 129,-15-11-129,-12-11 258,-10-9-258,-10-8 0,-7-4-129,-7-9 0,-1 2-387,-12-22-516,15 34-1548,-15-34-2193,5 15 0,-5-15-258,0 0-129</inkml:trace>
</inkml:ink>
</file>

<file path=ppt/ink/ink26.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53:32.687"/>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51 12 12384,'-16'0'4902,"0"-7"-387,16 7 129,-19-10-4257,19 10 0,0 0 0,0 0-258,-2 13-129,2 9 0,5 8 0,4 9-129,-1 10 258,2 10 0,2 11-129,0 6 129,0 15 0,1 8 129,2 14-129,0 3 0,6 7 0,-3 0 0,6 1-129,1-4 129,0-6 0,0-11-129,1-7 0,-3-14 129,-1-4-129,-3-11 0,-6-12-129,1-7-258,-9-20-129,8 13-903,-13-41-2709,2 28-645,-2-28-258,0 0 0</inkml:trace>
</inkml:ink>
</file>

<file path=ppt/ink/ink27.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53:34.031"/>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-16-12 8772,'17'19'3741,"-17"-19"387,0 0-645,0 0-3096,0 0 129,0 0 0,0 0 0,0 0 0,0 0 258,0 0-129,0 0 129,0 0-129,0 0 0,0 0 0,0 0-129,0 0-129,0 0 0,0 0-129,0 0 0,0 0 0,0 0-129,20 13 129,-20-13-258,14 17 129,-14-17 129,23 30-387,-9-3 258,3 7-129,4 11 129,1 11-258,3 11 258,0 6-258,1 5 129,0 1 129,0-2-258,-1-3 129,-2-8-258,-5-14 0,3-3-645,-18-24-1419,9-5-2451,-12-20 129,18 10-387,-6-18-516</inkml:trace>
</inkml:ink>
</file>

<file path=ppt/ink/ink28.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53:34.791"/>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-10-11 10191,'27'12'4773,"-27"-12"0,17 1-387,-17-1-1161,0 0-3096,17 14 129,-17-14-258,21 27 129,-9-2-129,-2 5 0,-1 7 129,-4 7-129,-4 8 0,-1 6 0,-3 5 0,-5 8-129,-2 5 129,-1 0 129,0-1-258,1-4 0,3-4-258,-5-13-516,12 2-1935,0-21-1419,0-18-516,0-17-129,0 0-258</inkml:trace>
</inkml:ink>
</file>

<file path=ppt/ink/ink29.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53:35.571"/>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255 2 12900,'0'0'4515,"0"0"-129,0 0-258,-17-7-3870,17 7-129,0 0 129,0 0-258,-19 5 129,19-5 129,-13 25-258,1-8 258,-1 8-129,-4 4 129,2 10-129,-5 8 258,5 13-387,-4 4 258,3 9-129,-1 1-129,2 4 129,4-1-258,-3-8 0,7-2-516,-8-21-516,15 4-1935,-3-18-1290,-2-11-387,5-21-258,0 0 0</inkml:trace>
</inkml:ink>
</file>

<file path=ppt/ink/ink3.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50:08.246"/>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397D9886-6292-4A6A-9015-569DCDAB8976}" emma:medium="tactile" emma:mode="ink">
          <msink:context xmlns:msink="http://schemas.microsoft.com/ink/2010/main" type="writingRegion" rotatedBoundingBox="534,14249 5050,13299 5958,17613 1442,18564"/>
        </emma:interpretation>
      </emma:emma>
    </inkml:annotationXML>
    <inkml:traceGroup>
      <inkml:annotationXML>
        <emma:emma xmlns:emma="http://www.w3.org/2003/04/emma" version="1.0">
          <emma:interpretation id="{4103D92D-9222-4936-87A6-84095971B125}" emma:medium="tactile" emma:mode="ink">
            <msink:context xmlns:msink="http://schemas.microsoft.com/ink/2010/main" type="paragraph" rotatedBoundingBox="1041,14085 3449,13757 3579,14712 1171,15040" alignmentLevel="1"/>
          </emma:interpretation>
        </emma:emma>
      </inkml:annotationXML>
      <inkml:traceGroup>
        <inkml:annotationXML>
          <emma:emma xmlns:emma="http://www.w3.org/2003/04/emma" version="1.0">
            <emma:interpretation id="{6943D2C2-7785-4159-A4FB-FF55DDE1F0B7}" emma:medium="tactile" emma:mode="ink">
              <msink:context xmlns:msink="http://schemas.microsoft.com/ink/2010/main" type="line" rotatedBoundingBox="1041,14085 3449,13757 3579,14712 1171,15040"/>
            </emma:interpretation>
          </emma:emma>
        </inkml:annotationXML>
        <inkml:traceGroup>
          <inkml:annotationXML>
            <emma:emma xmlns:emma="http://www.w3.org/2003/04/emma" version="1.0">
              <emma:interpretation id="{6125C8FE-9A18-47B5-95A2-B8101669AB77}" emma:medium="tactile" emma:mode="ink">
                <msink:context xmlns:msink="http://schemas.microsoft.com/ink/2010/main" type="inkWord" rotatedBoundingBox="1041,14085 3449,13757 3579,14712 1171,15040"/>
              </emma:interpretation>
              <emma:one-of disjunction-type="recognition" id="oneOf0">
                <emma:interpretation id="interp0" emma:lang="en-US" emma:confidence="0">
                  <emma:literal>Non</emma:literal>
                </emma:interpretation>
                <emma:interpretation id="interp1" emma:lang="en-US" emma:confidence="0">
                  <emma:literal>N on</emma:literal>
                </emma:interpretation>
                <emma:interpretation id="interp2" emma:lang="en-US" emma:confidence="0">
                  <emma:literal>N one</emma:literal>
                </emma:interpretation>
                <emma:interpretation id="interp3" emma:lang="en-US" emma:confidence="0">
                  <emma:literal>Non-</emma:literal>
                </emma:interpretation>
                <emma:interpretation id="interp4" emma:lang="en-US" emma:confidence="0">
                  <emma:literal>N On</emma:literal>
                </emma:interpretation>
              </emma:one-of>
            </emma:emma>
          </inkml:annotationXML>
          <inkml:trace contextRef="#ctx0" brushRef="#br0">249 315 7353,'0'0'3999,"-14"-17"-129,14 17 129,4-17-2322,-4 0-387,0 17-387,6-22-516,-6 22 129,7-20-258,-7 20 258,0 0-129,0 0 0,5-19 0,-5 19-129,0 0 0,0 0 0,0 0-258,-6 16 129,0 7-129,-2 12 0,1 13 0,-1 11 0,0 11-129,-1 9 129,2 5-129,2 2 0,-1-5 0,1-7 0,0-13 129,1-13-258,1-11 387,1-10-129,2-27 129,-8 15-129,8-15 129,-14-23 0,7-7-129,-3-6 0,-1-9 129,-1-6 0,-2-2 0,-1-1 0,2 2 0,-1 3 0,1 5 0,3 7 258,0 7-258,3 6 0,0 2-129,4 7 129,3 15-129,0-20 0,0 20 129,0 0-258,20-15 129,-20 15 0,27-2 0,-12 2 0,0 2 0,2 4 0,2 5 0,1 2 0,3 6 0,1 2 0,3 8 0,1 3-129,3 5 129,-1 2 0,2 1-129,0 1 0,-3-4 129,1-2-129,-3-7 129,-2-4-129,-3-7 129,-2-5 0,-3-9 0,0-3 129,-17 0-129,27-24 129,-16-2 0,3-8 0,-2-10 129,-1-6-129,-2-6 0,-2-10 129,-1-1-129,-1-4 0,-3 4 129,1 2-258,1 4 129,-3 7-129,4 5 0,1 9 0,0 6-129,-1 7 0,4 9-258,-4-2-258,13 16-387,-13-11-903,21 13-2064,-5 2-387,1-1-258,7 1-129</inkml:trace>
          <inkml:trace contextRef="#ctx0" brushRef="#br0" timeOffset="812.0441">1142 407 9417,'0'0'3612,"0"0"0,-16 3-387,16-3-2967,-19 17-258,11-2 0,-1 4-129,1 3 129,-1 3 0,4 2-129,2 2 258,0-3-129,3 3 129,0-4 0,10-1 258,0-9 0,10 0 0,-2-10 129,11-3-129,-4-5 129,9-11 0,-2-6-258,2-7-129,-4-3 0,-2-4-129,-6-1 0,-3-2 129,-9 3-129,-5-1 0,-5 4 129,-5 4 0,-10 7-129,-5 5 129,-6 7-129,-1 6 0,1 2 0,-5 7 0,4 6-258,-1 1 0,9 4-387,-3-6-645,14 8-258,-7-6-774,15-14-903,-4 23-774,4-23 0,0 0-258</inkml:trace>
          <inkml:trace contextRef="#ctx0" brushRef="#br0" timeOffset="1308.0726">1403 281 2838,'0'0'2580,"0"0"258,17 18-129,-17-18-1677,8 16-387,-3-1 387,0 0 0,1 10 0,-3-1 0,4 11 0,-6-5 0,3 9-258,-4-9-129,1 6-129,-1-11-129,2 0 0,-2-25 0,0 27 129,0-27-129,0 0 129,0-10 0,3-7-129,2-13 0,4-4-129,1-8-129,5-7-129,2 2 0,1-2-129,1 9 129,1 1 0,2 11 0,-3 6 0,1 12 0,-5 8 0,2 4 0,0 14 129,-2 8-129,-2 10 0,2 4 0,-1 8 0,-1 1 0,-4 0-129,2-2-645,-9-6 129,8 0-1290,-10-12-516,0-12-1419,2 3-258,-2-18-129,0 0-129</inkml:trace>
          <inkml:trace contextRef="#ctx0" brushRef="#br0" timeOffset="1644.0918">1985 306 7998,'0'0'3354,"22"25"0,-22-25 0,0 0-2580,15 0-387,-15 0 0,27 4 129,-27-4 0,36 1 129,-20-1-129,10-1 129,-4-11 0,8 4-129,-2-6-129,6 4-129,-5-2-129,3 4 129,-7 1-129,0 0-129,-3 7-387,-22 0 0,29 0-516,-29 0-774,0 0-774,20 7-1548,-20-7 0,0 0-258,-9 15-129</inkml:trace>
        </inkml:traceGroup>
      </inkml:traceGroup>
    </inkml:traceGroup>
    <inkml:traceGroup>
      <inkml:annotationXML>
        <emma:emma xmlns:emma="http://www.w3.org/2003/04/emma" version="1.0">
          <emma:interpretation id="{ECF3698E-4C92-4197-B231-CDBC006275F7}" emma:medium="tactile" emma:mode="ink">
            <msink:context xmlns:msink="http://schemas.microsoft.com/ink/2010/main" type="paragraph" rotatedBoundingBox="1024,15351 4035,14691 4404,16373 1393,17033" alignmentLevel="1"/>
          </emma:interpretation>
        </emma:emma>
      </inkml:annotationXML>
      <inkml:traceGroup>
        <inkml:annotationXML>
          <emma:emma xmlns:emma="http://www.w3.org/2003/04/emma" version="1.0">
            <emma:interpretation id="{816F598B-0769-4C6B-B75A-B7196F46A6E7}" emma:medium="tactile" emma:mode="ink">
              <msink:context xmlns:msink="http://schemas.microsoft.com/ink/2010/main" type="line" rotatedBoundingBox="1024,15351 4035,14691 4404,16373 1393,17033"/>
            </emma:interpretation>
          </emma:emma>
        </inkml:annotationXML>
        <inkml:traceGroup>
          <inkml:annotationXML>
            <emma:emma xmlns:emma="http://www.w3.org/2003/04/emma" version="1.0">
              <emma:interpretation id="{7948497E-B7B5-495F-9894-A007AF6F947A}" emma:medium="tactile" emma:mode="ink">
                <msink:context xmlns:msink="http://schemas.microsoft.com/ink/2010/main" type="inkWord" rotatedBoundingBox="1024,15351 4035,14691 4404,16373 1393,17033"/>
              </emma:interpretation>
              <emma:one-of disjunction-type="recognition" id="oneOf1">
                <emma:interpretation id="interp5" emma:lang="en-US" emma:confidence="1">
                  <emma:literal>Regular</emma:literal>
                </emma:interpretation>
                <emma:interpretation id="interp6" emma:lang="en-US" emma:confidence="0">
                  <emma:literal>Re guitar</emma:literal>
                </emma:interpretation>
                <emma:interpretation id="interp7" emma:lang="en-US" emma:confidence="0">
                  <emma:literal>Re guar</emma:literal>
                </emma:interpretation>
                <emma:interpretation id="interp8" emma:lang="en-US" emma:confidence="0">
                  <emma:literal>Re guard</emma:literal>
                </emma:interpretation>
                <emma:interpretation id="interp9" emma:lang="en-US" emma:confidence="0">
                  <emma:literal>Re gular</emma:literal>
                </emma:interpretation>
              </emma:one-of>
            </emma:emma>
          </inkml:annotationXML>
          <inkml:trace contextRef="#ctx0" brushRef="#br0" timeOffset="2792.1574">25 1725 7224,'3'-53'3483,"2"11"0,19 12-387,-4-14-2838,9-1-258,4-6 129,5 8 0,5-1 0,4 4 0,2 8 0,-3 8-129,1 11 129,-4 11 0,0 9 129,-12 20-258,-5 15 0,-13 8 0,-9 11 0,-6 4 129,-17 6-129,-11-7 129,-5-2 0,-6-15 129,1-5-129,1-15 129,2-10-129,5-14 129,9-3 0,4-15-387,7-3 258,6-2-129,4-1 0,2 5 0,0 16 129,13-12 0,8 13 0,2 15 129,8 9-129,4 5 129,5 11-129,4-1 129,5 4-129,0-7-129,-1-7-387,8-3-516,-11-17-903,2-10-1935,6-3 0,-18-26-387,7 4-129</inkml:trace>
          <inkml:trace contextRef="#ctx0" brushRef="#br0" timeOffset="2233.1255">65 1620 11094,'17'4'4128,"-17"-4"-258,0 0-903,0 0-2709,0 22-129,0-22-129,5 30 0,0-5 129,2 9-258,0 6 258,1 11-129,-3 6 129,2 5-258,-4 10 258,1-3-387,-1 5-258,-3-18-387,7 5-1032,-4-14-1935,-3-26 0,10-4-129,-10-17-516</inkml:trace>
          <inkml:trace contextRef="#ctx0" brushRef="#br0" timeOffset="3252.1837">770 1819 9675,'26'28'4128,"11"-19"-258,-22-13-258,13-7-3096,-1-1-387,2-3-258,0-2 129,-1-2-258,-1-2 129,-7-1-129,-1-2 129,-9 1 0,-7 1 129,-3-2 129,-5 4 0,-10 1 0,-5 3-129,-2 6 0,-5 3 0,0 7-129,-3 8 129,1 16-129,1 8 0,2 8 258,6 9-258,5 3 387,7 4-387,6-6 387,2-3-387,17-8 0,5-16-1032,15-9-1548,13-6-1032,-8-18-129,17-3-387,-13-24 258</inkml:trace>
          <inkml:trace contextRef="#ctx0" brushRef="#br0" timeOffset="3920.0182">1487 1629 5031,'4'-15'3483,"-4"15"-258,-2-22-516,-6 5-2064,-1-2 129,-6-1-129,2 3-129,-8 2 0,-1 5 0,-3 7 129,0 4-129,-4 13 0,2 16 0,-3 5 0,5 11-129,0 3-129,6 5-258,6-6 258,6-1-258,5-11 258,2-8-258,7-12 129,8-11-129,4-7 0,3-17 258,-1-4-258,0-9 129,-1-3-129,-2-2 0,-1-1 0,-2 5 0,-3 4-129,0 9 129,-5 3 0,-7 17 0,16-1 0,-5 9 0,-5 14 129,1 11 0,1 10 129,2 9-258,-1 12 258,-2 10-258,-1 10 258,-2 7-387,-3 8 258,-1 0-258,0 4 129,-8-6 129,-7-6-129,-5-10 129,-6-17-129,-2-10 129,-4-20 0,2-11 0,-4-20 0,4-4 0,4-23-129,4-11 0,11-14 0,2-11-129,9 1 0,4-9-129,11 6-129,2-2-129,6 14-129,-4-3-258,8 20-387,-7-4-645,3 1-1419,4 15-516,-8-16-129,13 13-129</inkml:trace>
          <inkml:trace contextRef="#ctx0" brushRef="#br0" timeOffset="4989.0504">1635 1545 5031,'0'-29'3354,"-6"12"0,6 17-387,0 0-2064,0 0-516,0 0 129,5 9-129,0 9 129,0 2-129,5 11 129,-3 0 129,3 8-258,0-2 129,3 4-129,1-8-129,-1-4-258,1-11 258,1-8-129,2-8 129,-1-4-129,3-13-129,-1-8 0,4-8-258,-5-9 258,3 0-258,-5-7 0,2 3 0,-7-3 129,0 8 0,-4 5 129,-3 7 258,-1 11-129,-2 16 129,0 0 0,0 15 0,3 18 0,-1 3 0,3 9-129,1 1 0,5 2-258,0-4-129,-1-10-387,9-4-774,-6-13-903,-13-17-1419,34 3-258,-24-16-129,12-2 129</inkml:trace>
          <inkml:trace contextRef="#ctx0" brushRef="#br0" timeOffset="5196.0622">2147 1211 1032,'-2'-89'2838,"-3"49"129,5 16-387,0 2-645,0 6-645,0 16-129,0-17 129,0 17 0,0 0-258,5 12-129,-5-12 129,15 31-258,-10-7 129,12 13-129,-7 3-258,7 11 0,-5 4 0,3 9-258,-5 0 0,0 2-129,-1-5-129,1-4 0,0-12-129,0-8-129,7-10-258,-17-27-516,35 19-129,-18-21-387,13-5-258,-5-15-129,7 7 129,-6-8 0,2 4 516,-1-3 258,-2 4 645,-1-1 387,-4 1 258,-3-2 0,-2 3 129,-3-7 129,-2 2-129,-3-5-129,-4 0 129,-3-3 0,0 2 258,-2 2 0,-8 3 258,-1 6-258,-6 2 258,0 13 0,-7 2 0,4 10-129,-5 9-129,1 11-129,1 4 0,3 8-258,3-4 0,5 6 0,5-7-129,6 0 0,1-12 129,6-3 0,-6-22 0,31 12-129,-11-12 0,2-12 0,0-6-129,1-9 0,-3-2 0,-1-4-129,-4 1 129,-3 0-129,0 6 129,-6 3 0,-1 8 0,-5 15 0,0 0 129,0 0-129,15 18 0,-10 7 129,1 1-129,2 6 0,0-4 0,2-1-129,7-5-516,-17-22-387,36 20-516,-20-20-645,8-12-1032,5-1-774,-11-21-129,11 6 387</inkml:trace>
          <inkml:trace contextRef="#ctx0" brushRef="#br0" timeOffset="5520.0806">2923 1265 1,'-4'-38'2192,"-4"11"259,8 27-258,-4 13-774,4 14-387,0 0-645,0 8-258,0 2 258,2 0-129,1-3 258,1-4 129,-1-5 0,-3-8 516,7 0 258,-7-17-129,0 0 129,0 0-258,0-20-129,-2-9 0,1 1-258,-8-13-387,4 3-129,-3-4 0,6 6-129,0 1 0,2 8-129,2 3 0,8 9 0,5 9-129,-15 6-258,36 0-258,-36 0-516,37 6-774,-22 6-1290,-15-12-774,38 22 0,-38-22-258</inkml:trace>
        </inkml:traceGroup>
      </inkml:traceGroup>
    </inkml:traceGroup>
    <inkml:traceGroup>
      <inkml:annotationXML>
        <emma:emma xmlns:emma="http://www.w3.org/2003/04/emma" version="1.0">
          <emma:interpretation id="{115E4077-1612-44AA-A36F-48E133737882}" emma:medium="tactile" emma:mode="ink">
            <msink:context xmlns:msink="http://schemas.microsoft.com/ink/2010/main" type="paragraph" rotatedBoundingBox="1075,16819 5591,15869 5958,17613 1442,18564" alignmentLevel="1"/>
          </emma:interpretation>
        </emma:emma>
      </inkml:annotationXML>
      <inkml:traceGroup>
        <inkml:annotationXML>
          <emma:emma xmlns:emma="http://www.w3.org/2003/04/emma" version="1.0">
            <emma:interpretation id="{8A6F7BB9-F3CE-448C-A5F8-F7F3AFC264DA}" emma:medium="tactile" emma:mode="ink">
              <msink:context xmlns:msink="http://schemas.microsoft.com/ink/2010/main" type="line" rotatedBoundingBox="1075,16819 5591,15869 5958,17613 1442,18564"/>
            </emma:interpretation>
          </emma:emma>
        </inkml:annotationXML>
        <inkml:traceGroup>
          <inkml:annotationXML>
            <emma:emma xmlns:emma="http://www.w3.org/2003/04/emma" version="1.0">
              <emma:interpretation id="{FE81E3ED-2B8A-475D-9672-2ECCAE8001F1}" emma:medium="tactile" emma:mode="ink">
                <msink:context xmlns:msink="http://schemas.microsoft.com/ink/2010/main" type="inkWord" rotatedBoundingBox="1075,16819 5591,15869 5958,17613 1442,18564"/>
              </emma:interpretation>
              <emma:one-of disjunction-type="recognition" id="oneOf2">
                <emma:interpretation id="interp10" emma:lang="en-US" emma:confidence="1">
                  <emma:literal>Languages</emma:literal>
                </emma:interpretation>
                <emma:interpretation id="interp11" emma:lang="en-US" emma:confidence="0">
                  <emma:literal>Language</emma:literal>
                </emma:interpretation>
                <emma:interpretation id="interp12" emma:lang="en-US" emma:confidence="0">
                  <emma:literal>languages</emma:literal>
                </emma:interpretation>
                <emma:interpretation id="interp13" emma:lang="en-US" emma:confidence="0">
                  <emma:literal>Language'</emma:literal>
                </emma:interpretation>
                <emma:interpretation id="interp14" emma:lang="en-US" emma:confidence="0">
                  <emma:literal>language</emma:literal>
                </emma:interpretation>
              </emma:one-of>
            </emma:emma>
          </inkml:annotationXML>
          <inkml:trace contextRef="#ctx0" brushRef="#br0" timeOffset="7160.1746">45 2864 9288,'-10'-17'4128,"10"17"-258,0 0-129,-12-19-2967,12 19-258,0 0-258,0 0 0,0 0 0,0 0 0,0 0-129,2 9 129,3 11 129,5 15-258,4 11 258,4 16-129,-1 19 0,5 13-129,-4 5 0,1 6-129,-6-6 0,-3-10 0,-4-13 0,-3-12 0,-3-22 129,0-14-129,0-28 129,0 0 0,0 0 0,-3-15 0,3-13-129,0-8 129,0-2-129,6-3 0,8 4 0,4 5-129,6 14 258,6 8-129,5 10 0,7 3 129,7 11-129,3 4 129,6 1-258,-1-4-129,8-2-258,-9-13-645,15 0-387,-21-15-258,16 8-516,-16-23-387,9 11 0,-13-14 129,1 9 129,-4-8 903,-6 7 645,-1-2 1419,-9 4 903,-4 1 0,-4 3 387,-4 2 0,-5-1 129,-10 18-129,12-30-645,-12 30-129,3-32-258,-3 32-258,-5-37 0,-3 21-129,-7-5 129,1 5-129,-8-2 0,4 8 0,-8 0 129,6 10-129,-7 0-129,4 17 129,-4 9-129,5 13 129,0 7-258,5 6 129,2 2-129,8 1 0,6-9 0,1-3 0,6-17 0,11-10 0,5-16-129,3-6 0,4-18 0,0-10 0,-2-6 0,-2-9-129,-2-1 129,-2-1-129,-5 6 129,-4 6-129,0 11 129,-2 11 0,-10 17-129,17 3 129,-9 24 0,1 8 129,1 7-258,-2 4 129,2-1-129,-5-11-258,9 0-645,-14-34-645,22 20-903,-7-20-1419,-5-19-387,5-4 0,-7-19-258</inkml:trace>
          <inkml:trace contextRef="#ctx0" brushRef="#br0" timeOffset="7541.1913">1457 3061 2451,'-5'-39'3096,"5"39"516,0 0-387,0 0-1419,0 0-774,0 8 129,2 13-516,1 2 129,4 7-258,-4 2 0,4 4-129,-6-3 129,6-1 0,-7-6 0,5-3 129,-5-23 0,5 20-129,-5-20 129,7-11-387,-2-16 0,5 0 0,-1-9 0,2-1-129,1-5-129,2 7 258,-1 3-516,1 7 516,-1 8-258,-13 17 258,25-7-258,-10 11-129,1 16 129,0 5-129,5 9 129,-1 1-258,3 5 0,1-4-258,6 4-387,-6-20-387,16 5-1032,-6-13-1419,3-12-258,8-3-129,-6-24-516</inkml:trace>
          <inkml:trace contextRef="#ctx0" brushRef="#br0" timeOffset="8156.2025">2234 3074 1548,'19'-32'2838,"-19"32"129,-5-20-387,5 20-774,-14-15-774,14 15 0,-23-19-129,23 19 258,-25-18-129,8 6-129,17 12 0,-32-12-258,32 12 0,-31 0-258,16 9 0,0 9-258,-2 6-129,2 4 129,3 8 0,2-1 0,5 0 0,4-3 129,1-5-129,8-12 0,11-6 129,-1-9-129,7-7 0,-1-13 0,3-5 129,-4-7-258,-1-2 387,-5-5-516,0 6 258,-4 2-129,-1 6 0,0 7 0,-12 18-129,22-7 129,-12 15-387,3 23 387,1 11-258,3 23 129,-6 14-129,5 14-129,-6 6-129,3 9 0,-6 0 258,0 3-387,-7-7 387,0-12 0,0-11 258,-12-13 129,-3-11 129,-7-15 0,-7-12-129,-6-16 258,-7-14-258,-5-9 0,-4-16-129,6-10 0,1-7-129,7-4 129,10-3-258,12-1 0,8-1-258,11 8 129,12-8-645,11 12 0,4-4-1161,-3-4-1419,18 16 129,-18-9-258,16 16 258</inkml:trace>
          <inkml:trace contextRef="#ctx0" brushRef="#br0" timeOffset="8819.2404">2418 2805 7998,'23'13'3870,"-23"-13"0,0 0-387,0 0-1290,0 0-2193,0 0 0,0 0 0,0 0 0,0 17 0,0-17 0,0 0 129,0 15 0,0-15 0,4 27-129,2-5 129,6 7-129,2 4 129,4 6-258,1 3 258,4-1-258,-1-3 129,2-8-129,-2-6 129,-1-12 0,0-9-129,-3-4 0,1-18 0,-4-10 129,-2-4-129,-3-9 0,-1-5 0,-8-6 0,-1 3 0,0 4 258,-3 4-258,-4 5 129,1 9 0,-1 6 0,7 22 0,0 0 0,0 0 0,0 0 0,-14 20 0,14 4 129,0 3 0,7 3-129,3 2 129,0 0 0,4-2-258,-1-5-387,7 6-774,-6-13-1032,-14-18-1419,35 25-129,-35-25-258,39 2 129</inkml:trace>
          <inkml:trace contextRef="#ctx0" brushRef="#br0" timeOffset="10489.7068">3128 2695 2322,'-12'-30'2967,"-18"2"0,30 28-129,-32-10-1806,10 8-516,0 2 129,-2 8-129,4 11 129,-2 6-258,9 12 387,0-2 0,7 9 0,3-5-258,3-1 0,12-7 0,6-6-129,6-13-129,6-7-129,2-5-129,4-12 0,-3-8 0,-1-5 129,-5-6 0,0 1 0,-8-2 0,-1 5 129,-8 4-129,-1 2 0,-9 21 129,11-15-258,-11 15 0,9 14 129,-4 8-129,0 5-129,2 1 0,-2 1-129,5-2 0,-2-7-387,7-3-129,-15-17-258,31 5-129,-15-10-387,10-7 387,-3-8 0,4-2 387,3-3 129,-1-1 516,1 1 258,-3-3 516,2 2 258,-9-2 129,4 4 258,-13-4 129,4 6-258,-13-7 0,1 9-258,-3-4-129,0 24-129,-21-27-129,5 24-258,-5 3-129,-3 13 129,-3 13-258,-1 11 129,-1 6 0,2 6-129,3 2 0,6-2 129,4-7-258,9-7 258,5-15-258,0-20 258,19 10-129,1-11 0,2-21 129,3-4-129,-1-6 258,3-5-258,-4-3 129,-1-2-129,0 3 0,0 4 0,-2 10-129,-3 5 129,1 14-258,-1 6 129,-2 19 129,-1 16-129,-2 9 129,1 10 129,-1 6 0,0 9-258,-1 7 258,1 2-258,-2 9 129,-3-1-258,0 3 129,-7-1-129,0-3 0,-5-6 129,-7-8-129,-5-10 129,-3-18 0,-4-9 129,-3-17 0,-1-10 0,-2-9 129,-1-16-129,3-9 129,2-7 0,5-1 0,4-6-129,7 6 129,5-6-129,5 8 129,5-1-129,8 2 129,7 0-129,4-5 129,6 4 0,0-13 0,7 4 129,0-8 129,4-1-129,1-4-258,0 6 387,0-3-258,-2 6 129,1 2-129,-4 9 0,0 0 258,-4 8-258,-4-3 129,-2 4-129,-7-4 129,-1-2-129,-6-3 0,-1-1-129,-7 1 129,-2 1-129,-3 2 129,0 4 0,-8 4-129,8 24 129,-25-22-129,10 19 129,-2 3-129,0 3 0,0 9 0,4 7 0,1 4 0,3 6 0,4 3 0,4 3 0,1 4-129,8 0 258,9-4-129,3 0 0,9-8-129,3-7 258,5-6-258,1-9 129,3-5 0,-1-9 0,-1-7 0,-4-6-129,-3-5 129,-5-5 0,-7-3 0,-3-4 0,-5-3 0,-4-4 0,-3 4 0,0 0 0,-3 7 0,1 5 0,-1 6-129,0 7 129,-2 17 0,0 0 0,15 4 0,-8 12 0,3 5-129,2 4 129,-1 2 0,3 1 0,-2-1 0,-4-2 0,-1-1 0,-6-2 129,-1-2-129,-5-1 0,-5-3-129,-7-2-258,4 8-516,-12-19-1290,25-3-1806,-25 19-129,9-19-516,16 0-129</inkml:trace>
        </inkml:traceGroup>
      </inkml:traceGroup>
    </inkml:traceGroup>
  </inkml:traceGroup>
</inkml:ink>
</file>

<file path=ppt/ink/ink30.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53:36.526"/>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2194-14 8514,'-42'19'4128,"26"-8"-129,-11-11-387,10-1-3096,-2 1-129,1 0 129,18 0 0,-29 0-129,29 0 129,-33 0 0,33 0 129,-32 0 129,32 0-258,-32 1 0,32-1 0,-31 5-258,14 2 0,-3-2-129,-2 7 0,-6 3 0,-8 7-129,-7 3 0,-13 11 129,-13 4-129,-12 9 129,-9 3 0,-10 9 0,-9-1 129,-4 7-129,-6 1 129,3 4-129,-4-5 129,6 2-258,1-3 0,10-7 129,9-5-258,10-12 129,13-3-258,11-18-129,16 1-129,7-17-258,20 7-516,-6-20-1161,23 8-1935,-2-24-129,2 4-258,15-9 0</inkml:trace>
</inkml:ink>
</file>

<file path=ppt/ink/ink31.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50:08.246"/>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28A05A49-043E-4B5E-A9FC-60796B57F5BE}" emma:medium="tactile" emma:mode="ink">
          <msink:context xmlns:msink="http://schemas.microsoft.com/ink/2010/main" type="writingRegion" rotatedBoundingBox="534,14249 5050,13299 5958,17613 1442,18564"/>
        </emma:interpretation>
      </emma:emma>
    </inkml:annotationXML>
    <inkml:traceGroup>
      <inkml:annotationXML>
        <emma:emma xmlns:emma="http://www.w3.org/2003/04/emma" version="1.0">
          <emma:interpretation id="{1044DA6B-19E9-4A9D-8666-6007DFC9D04D}" emma:medium="tactile" emma:mode="ink">
            <msink:context xmlns:msink="http://schemas.microsoft.com/ink/2010/main" type="paragraph" rotatedBoundingBox="1041,14085 3449,13757 3579,14712 1171,15040" alignmentLevel="1"/>
          </emma:interpretation>
        </emma:emma>
      </inkml:annotationXML>
      <inkml:traceGroup>
        <inkml:annotationXML>
          <emma:emma xmlns:emma="http://www.w3.org/2003/04/emma" version="1.0">
            <emma:interpretation id="{B2707568-C771-4674-82F8-772F46B07602}" emma:medium="tactile" emma:mode="ink">
              <msink:context xmlns:msink="http://schemas.microsoft.com/ink/2010/main" type="line" rotatedBoundingBox="1041,14085 3449,13757 3579,14712 1171,15040"/>
            </emma:interpretation>
          </emma:emma>
        </inkml:annotationXML>
        <inkml:traceGroup>
          <inkml:annotationXML>
            <emma:emma xmlns:emma="http://www.w3.org/2003/04/emma" version="1.0">
              <emma:interpretation id="{8C9B41EC-2E13-43AA-89C3-766D218B428C}" emma:medium="tactile" emma:mode="ink">
                <msink:context xmlns:msink="http://schemas.microsoft.com/ink/2010/main" type="inkWord" rotatedBoundingBox="1041,14085 3449,13757 3579,14712 1171,15040"/>
              </emma:interpretation>
              <emma:one-of disjunction-type="recognition" id="oneOf0">
                <emma:interpretation id="interp0" emma:lang="en-US" emma:confidence="0">
                  <emma:literal>Non</emma:literal>
                </emma:interpretation>
                <emma:interpretation id="interp1" emma:lang="en-US" emma:confidence="0">
                  <emma:literal>N on</emma:literal>
                </emma:interpretation>
                <emma:interpretation id="interp2" emma:lang="en-US" emma:confidence="0">
                  <emma:literal>N one</emma:literal>
                </emma:interpretation>
                <emma:interpretation id="interp3" emma:lang="en-US" emma:confidence="0">
                  <emma:literal>Non-</emma:literal>
                </emma:interpretation>
                <emma:interpretation id="interp4" emma:lang="en-US" emma:confidence="0">
                  <emma:literal>N On</emma:literal>
                </emma:interpretation>
              </emma:one-of>
            </emma:emma>
          </inkml:annotationXML>
          <inkml:trace contextRef="#ctx0" brushRef="#br0">249 315 7353,'0'0'3999,"-14"-17"-129,14 17 129,4-17-2322,-4 0-387,0 17-387,6-22-516,-6 22 129,7-20-258,-7 20 258,0 0-129,0 0 0,5-19 0,-5 19-129,0 0 0,0 0 0,0 0-258,-6 16 129,0 7-129,-2 12 0,1 13 0,-1 11 0,0 11-129,-1 9 129,2 5-129,2 2 0,-1-5 0,1-7 0,0-13 129,1-13-258,1-11 387,1-10-129,2-27 129,-8 15-129,8-15 129,-14-23 0,7-7-129,-3-6 0,-1-9 129,-1-6 0,-2-2 0,-1-1 0,2 2 0,-1 3 0,1 5 0,3 7 258,0 7-258,3 6 0,0 2-129,4 7 129,3 15-129,0-20 0,0 20 129,0 0-258,20-15 129,-20 15 0,27-2 0,-12 2 0,0 2 0,2 4 0,2 5 0,1 2 0,3 6 0,1 2 0,3 8 0,1 3-129,3 5 129,-1 2 0,2 1-129,0 1 0,-3-4 129,1-2-129,-3-7 129,-2-4-129,-3-7 129,-2-5 0,-3-9 0,0-3 129,-17 0-129,27-24 129,-16-2 0,3-8 0,-2-10 129,-1-6-129,-2-6 0,-2-10 129,-1-1-129,-1-4 0,-3 4 129,1 2-258,1 4 129,-3 7-129,4 5 0,1 9 0,0 6-129,-1 7 0,4 9-258,-4-2-258,13 16-387,-13-11-903,21 13-2064,-5 2-387,1-1-258,7 1-129</inkml:trace>
          <inkml:trace contextRef="#ctx0" brushRef="#br0" timeOffset="812.0441">1142 407 9417,'0'0'3612,"0"0"0,-16 3-387,16-3-2967,-19 17-258,11-2 0,-1 4-129,1 3 129,-1 3 0,4 2-129,2 2 258,0-3-129,3 3 129,0-4 0,10-1 258,0-9 0,10 0 0,-2-10 129,11-3-129,-4-5 129,9-11 0,-2-6-258,2-7-129,-4-3 0,-2-4-129,-6-1 0,-3-2 129,-9 3-129,-5-1 0,-5 4 129,-5 4 0,-10 7-129,-5 5 129,-6 7-129,-1 6 0,1 2 0,-5 7 0,4 6-258,-1 1 0,9 4-387,-3-6-645,14 8-258,-7-6-774,15-14-903,-4 23-774,4-23 0,0 0-258</inkml:trace>
          <inkml:trace contextRef="#ctx0" brushRef="#br0" timeOffset="1308.0726">1403 281 2838,'0'0'2580,"0"0"258,17 18-129,-17-18-1677,8 16-387,-3-1 387,0 0 0,1 10 0,-3-1 0,4 11 0,-6-5 0,3 9-258,-4-9-129,1 6-129,-1-11-129,2 0 0,-2-25 0,0 27 129,0-27-129,0 0 129,0-10 0,3-7-129,2-13 0,4-4-129,1-8-129,5-7-129,2 2 0,1-2-129,1 9 129,1 1 0,2 11 0,-3 6 0,1 12 0,-5 8 0,2 4 0,0 14 129,-2 8-129,-2 10 0,2 4 0,-1 8 0,-1 1 0,-4 0-129,2-2-645,-9-6 129,8 0-1290,-10-12-516,0-12-1419,2 3-258,-2-18-129,0 0-129</inkml:trace>
          <inkml:trace contextRef="#ctx0" brushRef="#br0" timeOffset="1644.0918">1985 306 7998,'0'0'3354,"22"25"0,-22-25 0,0 0-2580,15 0-387,-15 0 0,27 4 129,-27-4 0,36 1 129,-20-1-129,10-1 129,-4-11 0,8 4-129,-2-6-129,6 4-129,-5-2-129,3 4 129,-7 1-129,0 0-129,-3 7-387,-22 0 0,29 0-516,-29 0-774,0 0-774,20 7-1548,-20-7 0,0 0-258,-9 15-129</inkml:trace>
        </inkml:traceGroup>
      </inkml:traceGroup>
    </inkml:traceGroup>
    <inkml:traceGroup>
      <inkml:annotationXML>
        <emma:emma xmlns:emma="http://www.w3.org/2003/04/emma" version="1.0">
          <emma:interpretation id="{E206CA91-56BE-4F74-AE60-A19B62A5323B}" emma:medium="tactile" emma:mode="ink">
            <msink:context xmlns:msink="http://schemas.microsoft.com/ink/2010/main" type="paragraph" rotatedBoundingBox="1024,15351 4035,14691 4404,16373 1393,17033" alignmentLevel="1"/>
          </emma:interpretation>
        </emma:emma>
      </inkml:annotationXML>
      <inkml:traceGroup>
        <inkml:annotationXML>
          <emma:emma xmlns:emma="http://www.w3.org/2003/04/emma" version="1.0">
            <emma:interpretation id="{F1F1F776-EBF3-4705-B0E4-585C1F3232DF}" emma:medium="tactile" emma:mode="ink">
              <msink:context xmlns:msink="http://schemas.microsoft.com/ink/2010/main" type="line" rotatedBoundingBox="1024,15351 4035,14691 4404,16373 1393,17033"/>
            </emma:interpretation>
          </emma:emma>
        </inkml:annotationXML>
        <inkml:traceGroup>
          <inkml:annotationXML>
            <emma:emma xmlns:emma="http://www.w3.org/2003/04/emma" version="1.0">
              <emma:interpretation id="{9C2641A0-E5E3-42B2-8CCA-D209F77E347D}" emma:medium="tactile" emma:mode="ink">
                <msink:context xmlns:msink="http://schemas.microsoft.com/ink/2010/main" type="inkWord" rotatedBoundingBox="1024,15351 4035,14691 4404,16373 1393,17033"/>
              </emma:interpretation>
              <emma:one-of disjunction-type="recognition" id="oneOf1">
                <emma:interpretation id="interp5" emma:lang="en-US" emma:confidence="1">
                  <emma:literal>Regular</emma:literal>
                </emma:interpretation>
                <emma:interpretation id="interp6" emma:lang="en-US" emma:confidence="0">
                  <emma:literal>singular</emma:literal>
                </emma:interpretation>
                <emma:interpretation id="interp7" emma:lang="en-US" emma:confidence="0">
                  <emma:literal>Regulat</emma:literal>
                </emma:interpretation>
                <emma:interpretation id="interp8" emma:lang="en-US" emma:confidence="0">
                  <emma:literal>Reguhar</emma:literal>
                </emma:interpretation>
                <emma:interpretation id="interp9" emma:lang="en-US" emma:confidence="0">
                  <emma:literal>Regutar</emma:literal>
                </emma:interpretation>
              </emma:one-of>
            </emma:emma>
          </inkml:annotationXML>
          <inkml:trace contextRef="#ctx0" brushRef="#br0" timeOffset="2792.1574">25 1725 7224,'3'-53'3483,"2"11"0,19 12-387,-4-14-2838,9-1-258,4-6 129,5 8 0,5-1 0,4 4 0,2 8 0,-3 8-129,1 11 129,-4 11 0,0 9 129,-12 20-258,-5 15 0,-13 8 0,-9 11 0,-6 4 129,-17 6-129,-11-7 129,-5-2 0,-6-15 129,1-5-129,1-15 129,2-10-129,5-14 129,9-3 0,4-15-387,7-3 258,6-2-129,4-1 0,2 5 0,0 16 129,13-12 0,8 13 0,2 15 129,8 9-129,4 5 129,5 11-129,4-1 129,5 4-129,0-7-129,-1-7-387,8-3-516,-11-17-903,2-10-1935,6-3 0,-18-26-387,7 4-129</inkml:trace>
          <inkml:trace contextRef="#ctx0" brushRef="#br0" timeOffset="2233.1255">65 1620 11094,'17'4'4128,"-17"-4"-258,0 0-903,0 0-2709,0 22-129,0-22-129,5 30 0,0-5 129,2 9-258,0 6 258,1 11-129,-3 6 129,2 5-258,-4 10 258,1-3-387,-1 5-258,-3-18-387,7 5-1032,-4-14-1935,-3-26 0,10-4-129,-10-17-516</inkml:trace>
          <inkml:trace contextRef="#ctx0" brushRef="#br0" timeOffset="3252.1837">770 1819 9675,'26'28'4128,"11"-19"-258,-22-13-258,13-7-3096,-1-1-387,2-3-258,0-2 129,-1-2-258,-1-2 129,-7-1-129,-1-2 129,-9 1 0,-7 1 129,-3-2 129,-5 4 0,-10 1 0,-5 3-129,-2 6 0,-5 3 0,0 7-129,-3 8 129,1 16-129,1 8 0,2 8 258,6 9-258,5 3 387,7 4-387,6-6 387,2-3-387,17-8 0,5-16-1032,15-9-1548,13-6-1032,-8-18-129,17-3-387,-13-24 258</inkml:trace>
          <inkml:trace contextRef="#ctx0" brushRef="#br0" timeOffset="3920.0182">1487 1629 5031,'4'-15'3483,"-4"15"-258,-2-22-516,-6 5-2064,-1-2 129,-6-1-129,2 3-129,-8 2 0,-1 5 0,-3 7 129,0 4-129,-4 13 0,2 16 0,-3 5 0,5 11-129,0 3-129,6 5-258,6-6 258,6-1-258,5-11 258,2-8-258,7-12 129,8-11-129,4-7 0,3-17 258,-1-4-258,0-9 129,-1-3-129,-2-2 0,-1-1 0,-2 5 0,-3 4-129,0 9 129,-5 3 0,-7 17 0,16-1 0,-5 9 0,-5 14 129,1 11 0,1 10 129,2 9-258,-1 12 258,-2 10-258,-1 10 258,-2 7-387,-3 8 258,-1 0-258,0 4 129,-8-6 129,-7-6-129,-5-10 129,-6-17-129,-2-10 129,-4-20 0,2-11 0,-4-20 0,4-4 0,4-23-129,4-11 0,11-14 0,2-11-129,9 1 0,4-9-129,11 6-129,2-2-129,6 14-129,-4-3-258,8 20-387,-7-4-645,3 1-1419,4 15-516,-8-16-129,13 13-129</inkml:trace>
          <inkml:trace contextRef="#ctx0" brushRef="#br0" timeOffset="4989.0504">1635 1545 5031,'0'-29'3354,"-6"12"0,6 17-387,0 0-2064,0 0-516,0 0 129,5 9-129,0 9 129,0 2-129,5 11 129,-3 0 129,3 8-258,0-2 129,3 4-129,1-8-129,-1-4-258,1-11 258,1-8-129,2-8 129,-1-4-129,3-13-129,-1-8 0,4-8-258,-5-9 258,3 0-258,-5-7 0,2 3 0,-7-3 129,0 8 0,-4 5 129,-3 7 258,-1 11-129,-2 16 129,0 0 0,0 15 0,3 18 0,-1 3 0,3 9-129,1 1 0,5 2-258,0-4-129,-1-10-387,9-4-774,-6-13-903,-13-17-1419,34 3-258,-24-16-129,12-2 129</inkml:trace>
          <inkml:trace contextRef="#ctx0" brushRef="#br0" timeOffset="5196.0622">2147 1211 1032,'-2'-89'2838,"-3"49"129,5 16-387,0 2-645,0 6-645,0 16-129,0-17 129,0 17 0,0 0-258,5 12-129,-5-12 129,15 31-258,-10-7 129,12 13-129,-7 3-258,7 11 0,-5 4 0,3 9-258,-5 0 0,0 2-129,-1-5-129,1-4 0,0-12-129,0-8-129,7-10-258,-17-27-516,35 19-129,-18-21-387,13-5-258,-5-15-129,7 7 129,-6-8 0,2 4 516,-1-3 258,-2 4 645,-1-1 387,-4 1 258,-3-2 0,-2 3 129,-3-7 129,-2 2-129,-3-5-129,-4 0 129,-3-3 0,0 2 258,-2 2 0,-8 3 258,-1 6-258,-6 2 258,0 13 0,-7 2 0,4 10-129,-5 9-129,1 11-129,1 4 0,3 8-258,3-4 0,5 6 0,5-7-129,6 0 0,1-12 129,6-3 0,-6-22 0,31 12-129,-11-12 0,2-12 0,0-6-129,1-9 0,-3-2 0,-1-4-129,-4 1 129,-3 0-129,0 6 129,-6 3 0,-1 8 0,-5 15 0,0 0 129,0 0-129,15 18 0,-10 7 129,1 1-129,2 6 0,0-4 0,2-1-129,7-5-516,-17-22-387,36 20-516,-20-20-645,8-12-1032,5-1-774,-11-21-129,11 6 387</inkml:trace>
          <inkml:trace contextRef="#ctx0" brushRef="#br0" timeOffset="5520.0806">2923 1265 1,'-4'-38'2192,"-4"11"259,8 27-258,-4 13-774,4 14-387,0 0-645,0 8-258,0 2 258,2 0-129,1-3 258,1-4 129,-1-5 0,-3-8 516,7 0 258,-7-17-129,0 0 129,0 0-258,0-20-129,-2-9 0,1 1-258,-8-13-387,4 3-129,-3-4 0,6 6-129,0 1 0,2 8-129,2 3 0,8 9 0,5 9-129,-15 6-258,36 0-258,-36 0-516,37 6-774,-22 6-1290,-15-12-774,38 22 0,-38-22-258</inkml:trace>
        </inkml:traceGroup>
      </inkml:traceGroup>
    </inkml:traceGroup>
    <inkml:traceGroup>
      <inkml:annotationXML>
        <emma:emma xmlns:emma="http://www.w3.org/2003/04/emma" version="1.0">
          <emma:interpretation id="{5E705B5B-6D3F-4D10-B04F-83C2D691EAB2}" emma:medium="tactile" emma:mode="ink">
            <msink:context xmlns:msink="http://schemas.microsoft.com/ink/2010/main" type="paragraph" rotatedBoundingBox="1075,16819 5591,15869 5958,17613 1442,18564" alignmentLevel="1"/>
          </emma:interpretation>
        </emma:emma>
      </inkml:annotationXML>
      <inkml:traceGroup>
        <inkml:annotationXML>
          <emma:emma xmlns:emma="http://www.w3.org/2003/04/emma" version="1.0">
            <emma:interpretation id="{6D097852-CAEC-4A81-9C73-EAEA3D1A426C}" emma:medium="tactile" emma:mode="ink">
              <msink:context xmlns:msink="http://schemas.microsoft.com/ink/2010/main" type="line" rotatedBoundingBox="1075,16819 5591,15869 5958,17613 1442,18564"/>
            </emma:interpretation>
          </emma:emma>
        </inkml:annotationXML>
        <inkml:traceGroup>
          <inkml:annotationXML>
            <emma:emma xmlns:emma="http://www.w3.org/2003/04/emma" version="1.0">
              <emma:interpretation id="{30DE68D8-9372-437C-8925-065114FA602B}" emma:medium="tactile" emma:mode="ink">
                <msink:context xmlns:msink="http://schemas.microsoft.com/ink/2010/main" type="inkWord" rotatedBoundingBox="1075,16819 5591,15869 5958,17613 1442,18564"/>
              </emma:interpretation>
              <emma:one-of disjunction-type="recognition" id="oneOf2">
                <emma:interpretation id="interp10" emma:lang="en-US" emma:confidence="1">
                  <emma:literal>Languages</emma:literal>
                </emma:interpretation>
                <emma:interpretation id="interp11" emma:lang="en-US" emma:confidence="0">
                  <emma:literal>Language</emma:literal>
                </emma:interpretation>
                <emma:interpretation id="interp12" emma:lang="en-US" emma:confidence="0">
                  <emma:literal>languages</emma:literal>
                </emma:interpretation>
                <emma:interpretation id="interp13" emma:lang="en-US" emma:confidence="0">
                  <emma:literal>Language'</emma:literal>
                </emma:interpretation>
                <emma:interpretation id="interp14" emma:lang="en-US" emma:confidence="0">
                  <emma:literal>language</emma:literal>
                </emma:interpretation>
              </emma:one-of>
            </emma:emma>
          </inkml:annotationXML>
          <inkml:trace contextRef="#ctx0" brushRef="#br0" timeOffset="8156.2025">2234 3074 1548,'19'-32'2838,"-19"32"129,-5-20-387,5 20-774,-14-15-774,14 15 0,-23-19-129,23 19 258,-25-18-129,8 6-129,17 12 0,-32-12-258,32 12 0,-31 0-258,16 9 0,0 9-258,-2 6-129,2 4 129,3 8 0,2-1 0,5 0 0,4-3 129,1-5-129,8-12 0,11-6 129,-1-9-129,7-7 0,-1-13 0,3-5 129,-4-7-258,-1-2 387,-5-5-516,0 6 258,-4 2-129,-1 6 0,0 7 0,-12 18-129,22-7 129,-12 15-387,3 23 387,1 11-258,3 23 129,-6 14-129,5 14-129,-6 6-129,3 9 0,-6 0 258,0 3-387,-7-7 387,0-12 0,0-11 258,-12-13 129,-3-11 129,-7-15 0,-7-12-129,-6-16 258,-7-14-258,-5-9 0,-4-16-129,6-10 0,1-7-129,7-4 129,10-3-258,12-1 0,8-1-258,11 8 129,12-8-645,11 12 0,4-4-1161,-3-4-1419,18 16 129,-18-9-258,16 16 258</inkml:trace>
          <inkml:trace contextRef="#ctx0" brushRef="#br0" timeOffset="8819.2404">2418 2805 7998,'23'13'3870,"-23"-13"0,0 0-387,0 0-1290,0 0-2193,0 0 0,0 0 0,0 0 0,0 17 0,0-17 0,0 0 129,0 15 0,0-15 0,4 27-129,2-5 129,6 7-129,2 4 129,4 6-258,1 3 258,4-1-258,-1-3 129,2-8-129,-2-6 129,-1-12 0,0-9-129,-3-4 0,1-18 0,-4-10 129,-2-4-129,-3-9 0,-1-5 0,-8-6 0,-1 3 0,0 4 258,-3 4-258,-4 5 129,1 9 0,-1 6 0,7 22 0,0 0 0,0 0 0,0 0 0,-14 20 0,14 4 129,0 3 0,7 3-129,3 2 129,0 0 0,4-2-258,-1-5-387,7 6-774,-6-13-1032,-14-18-1419,35 25-129,-35-25-258,39 2 129</inkml:trace>
          <inkml:trace contextRef="#ctx0" brushRef="#br0" timeOffset="10489.7068">3128 2695 2322,'-12'-30'2967,"-18"2"0,30 28-129,-32-10-1806,10 8-516,0 2 129,-2 8-129,4 11 129,-2 6-258,9 12 387,0-2 0,7 9 0,3-5-258,3-1 0,12-7 0,6-6-129,6-13-129,6-7-129,2-5-129,4-12 0,-3-8 0,-1-5 129,-5-6 0,0 1 0,-8-2 0,-1 5 129,-8 4-129,-1 2 0,-9 21 129,11-15-258,-11 15 0,9 14 129,-4 8-129,0 5-129,2 1 0,-2 1-129,5-2 0,-2-7-387,7-3-129,-15-17-258,31 5-129,-15-10-387,10-7 387,-3-8 0,4-2 387,3-3 129,-1-1 516,1 1 258,-3-3 516,2 2 258,-9-2 129,4 4 258,-13-4 129,4 6-258,-13-7 0,1 9-258,-3-4-129,0 24-129,-21-27-129,5 24-258,-5 3-129,-3 13 129,-3 13-258,-1 11 129,-1 6 0,2 6-129,3 2 0,6-2 129,4-7-258,9-7 258,5-15-258,0-20 258,19 10-129,1-11 0,2-21 129,3-4-129,-1-6 258,3-5-258,-4-3 129,-1-2-129,0 3 0,0 4 0,-2 10-129,-3 5 129,1 14-258,-1 6 129,-2 19 129,-1 16-129,-2 9 129,1 10 129,-1 6 0,0 9-258,-1 7 258,1 2-258,-2 9 129,-3-1-258,0 3 129,-7-1-129,0-3 0,-5-6 129,-7-8-129,-5-10 129,-3-18 0,-4-9 129,-3-17 0,-1-10 0,-2-9 129,-1-16-129,3-9 129,2-7 0,5-1 0,4-6-129,7 6 129,5-6-129,5 8 129,5-1-129,8 2 129,7 0-129,4-5 129,6 4 0,0-13 0,7 4 129,0-8 129,4-1-129,1-4-258,0 6 387,0-3-258,-2 6 129,1 2-129,-4 9 0,0 0 258,-4 8-258,-4-3 129,-2 4-129,-7-4 129,-1-2-129,-6-3 0,-1-1-129,-7 1 129,-2 1-129,-3 2 129,0 4 0,-8 4-129,8 24 129,-25-22-129,10 19 129,-2 3-129,0 3 0,0 9 0,4 7 0,1 4 0,3 6 0,4 3 0,4 3 0,1 4-129,8 0 258,9-4-129,3 0 0,9-8-129,3-7 258,5-6-258,1-9 129,3-5 0,-1-9 0,-1-7 0,-4-6-129,-3-5 129,-5-5 0,-7-3 0,-3-4 0,-5-3 0,-4-4 0,-3 4 0,0 0 0,-3 7 0,1 5 0,-1 6-129,0 7 129,-2 17 0,0 0 0,15 4 0,-8 12 0,3 5-129,2 4 129,-1 2 0,3 1 0,-2-1 0,-4-2 0,-1-1 0,-6-2 129,-1-2-129,-5-1 0,-5-3-129,-7-2-258,4 8-516,-12-19-1290,25-3-1806,-25 19-129,9-19-516,16 0-129</inkml:trace>
          <inkml:trace contextRef="#ctx0" brushRef="#br0" timeOffset="7160.1746">45 2864 9288,'-10'-17'4128,"10"17"-258,0 0-129,-12-19-2967,12 19-258,0 0-258,0 0 0,0 0 0,0 0 0,0 0-129,2 9 129,3 11 129,5 15-258,4 11 258,4 16-129,-1 19 0,5 13-129,-4 5 0,1 6-129,-6-6 0,-3-10 0,-4-13 0,-3-12 0,-3-22 129,0-14-129,0-28 129,0 0 0,0 0 0,-3-15 0,3-13-129,0-8 129,0-2-129,6-3 0,8 4 0,4 5-129,6 14 258,6 8-129,5 10 0,7 3 129,7 11-129,3 4 129,6 1-258,-1-4-129,8-2-258,-9-13-645,15 0-387,-21-15-258,16 8-516,-16-23-387,9 11 0,-13-14 129,1 9 129,-4-8 903,-6 7 645,-1-2 1419,-9 4 903,-4 1 0,-4 3 387,-4 2 0,-5-1 129,-10 18-129,12-30-645,-12 30-129,3-32-258,-3 32-258,-5-37 0,-3 21-129,-7-5 129,1 5-129,-8-2 0,4 8 0,-8 0 129,6 10-129,-7 0-129,4 17 129,-4 9-129,5 13 129,0 7-258,5 6 129,2 2-129,8 1 0,6-9 0,1-3 0,6-17 0,11-10 0,5-16-129,3-6 0,4-18 0,0-10 0,-2-6 0,-2-9-129,-2-1 129,-2-1-129,-5 6 129,-4 6-129,0 11 129,-2 11 0,-10 17-129,17 3 129,-9 24 0,1 8 129,1 7-258,-2 4 129,2-1-129,-5-11-258,9 0-645,-14-34-645,22 20-903,-7-20-1419,-5-19-387,5-4 0,-7-19-258</inkml:trace>
          <inkml:trace contextRef="#ctx0" brushRef="#br0" timeOffset="7541.1913">1457 3061 2451,'-5'-39'3096,"5"39"516,0 0-387,0 0-1419,0 0-774,0 8 129,2 13-516,1 2 129,4 7-258,-4 2 0,4 4-129,-6-3 129,6-1 0,-7-6 0,5-3 129,-5-23 0,5 20-129,-5-20 129,7-11-387,-2-16 0,5 0 0,-1-9 0,2-1-129,1-5-129,2 7 258,-1 3-516,1 7 516,-1 8-258,-13 17 258,25-7-258,-10 11-129,1 16 129,0 5-129,5 9 129,-1 1-258,3 5 0,1-4-258,6 4-387,-6-20-387,16 5-1032,-6-13-1419,3-12-258,8-3-129,-6-24-516</inkml:trace>
        </inkml:traceGroup>
      </inkml:traceGroup>
    </inkml:traceGroup>
  </inkml:traceGroup>
</inkml:ink>
</file>

<file path=ppt/ink/ink32.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50:44.348"/>
    </inkml:context>
    <inkml:brush xml:id="br0">
      <inkml:brushProperty name="width" value="0.04667" units="cm"/>
      <inkml:brushProperty name="height" value="0.04667" units="cm"/>
      <inkml:brushProperty name="color" value="#ED1C24"/>
      <inkml:brushProperty name="fitToCurve" value="1"/>
    </inkml:brush>
  </inkml:definitions>
  <inkml:traceGroup>
    <inkml:annotationXML>
      <emma:emma xmlns:emma="http://www.w3.org/2003/04/emma" version="1.0">
        <emma:interpretation id="{ADEEAA99-E89B-48F3-84AE-6DA32B53339F}" emma:medium="tactile" emma:mode="ink">
          <msink:context xmlns:msink="http://schemas.microsoft.com/ink/2010/main" type="writingRegion" rotatedBoundingBox="8081,16805 8110,16393 8425,16414 8396,16827">
            <msink:destinationLink direction="with" ref="{3FAE534C-0043-4924-96EB-9B1DEFD683F5}"/>
          </msink:context>
        </emma:interpretation>
      </emma:emma>
    </inkml:annotationXML>
    <inkml:traceGroup>
      <inkml:annotationXML>
        <emma:emma xmlns:emma="http://www.w3.org/2003/04/emma" version="1.0">
          <emma:interpretation id="{B0B2D424-8F04-4367-AFF8-FD7BDCA1B9AF}" emma:medium="tactile" emma:mode="ink">
            <msink:context xmlns:msink="http://schemas.microsoft.com/ink/2010/main" type="paragraph" rotatedBoundingBox="8081,16805 8110,16393 8425,16414 8396,16827" alignmentLevel="1"/>
          </emma:interpretation>
        </emma:emma>
      </inkml:annotationXML>
      <inkml:traceGroup>
        <inkml:annotationXML>
          <emma:emma xmlns:emma="http://www.w3.org/2003/04/emma" version="1.0">
            <emma:interpretation id="{67B87BED-2ACB-447C-99F2-9AAADD04DA00}" emma:medium="tactile" emma:mode="ink">
              <msink:context xmlns:msink="http://schemas.microsoft.com/ink/2010/main" type="line" rotatedBoundingBox="8081,16805 8110,16393 8425,16414 8396,16827"/>
            </emma:interpretation>
          </emma:emma>
        </inkml:annotationXML>
        <inkml:traceGroup>
          <inkml:annotationXML>
            <emma:emma xmlns:emma="http://www.w3.org/2003/04/emma" version="1.0">
              <emma:interpretation id="{F1943004-0B27-490E-B1CD-2032383D7B32}" emma:medium="tactile" emma:mode="ink">
                <msink:context xmlns:msink="http://schemas.microsoft.com/ink/2010/main" type="inkWord" rotatedBoundingBox="8081,16805 8110,16393 8425,16414 8396,16827">
                  <msink:destinationLink direction="from" ref="{7D6E565F-3FDD-41CD-8E88-E82833178C0F}"/>
                </msink:context>
              </emma:interpretation>
              <emma:one-of disjunction-type="recognition" id="oneOf0">
                <emma:interpretation id="interp0" emma:lang="en-US" emma:confidence="0">
                  <emma:literal>•</emma:literal>
                </emma:interpretation>
                <emma:interpretation id="interp1" emma:lang="en-US" emma:confidence="0">
                  <emma:literal>&amp;</emma:literal>
                </emma:interpretation>
                <emma:interpretation id="interp2" emma:lang="en-US" emma:confidence="0">
                  <emma:literal>8</emma:literal>
                </emma:interpretation>
                <emma:interpretation id="interp3" emma:lang="en-US" emma:confidence="0">
                  <emma:literal>@</emma:literal>
                </emma:interpretation>
                <emma:interpretation id="interp4" emma:lang="en-US" emma:confidence="0">
                  <emma:literal>800</emma:literal>
                </emma:interpretation>
              </emma:one-of>
            </emma:emma>
          </inkml:annotationXML>
          <inkml:trace contextRef="#ctx0" brushRef="#br0">1777 3515 7353,'20'-26'3612,"-3"23"-129,-17-19 0,3 4-2709,4 1-516,2-3 129,1 4 0,-7-4 0,-3 20 258,2-32 0,-2 32 0,-7-25 129,7 25 0,-29-17-129,13 14 0,-10-2-129,6 5-258,-3 0-129,1 1 0,1 8-129,3 8 129,5 1-129,4 6 0,4 1 0,5 0 0,2 0 0,10-1 129,6-5-129,4-8 0,3-6 0,4-5 129,1-3-129,-3-12 0,0-5 0,-10-6 0,-4-2 0,-8-4-129,-5 2 129,-13-1 0,-11 4 0,-6 7-129,-7 7 258,0 6-129,-4 7 0,4 13 0,2 9 0,10 9 0,3 2 0,9 3 129,8-3-129,5-3 0,3-4 0,10-9 0,6-11 129,3-6-129,1-3 129,3-12-129,-3-7 0,-1-2 129,-5-4-129,-5-3 0,-6 3 129,-2 3-129,-4 1 0,-5 6 129,5 18-129,-26-21 0,11 20 0,0 1 0,15 0 0,-25 32 0,16-10 0,4 3 0,4-2 0,1 1 129,10-7 0,5-4 0,5-11 0,5-2 0,1-9 0,2-6 0,-3-8-129,-3-4 129,-3-2-129,-7-1 0,-11 1 0,-1 1 0,-13 6 0,-9 2 0,-5 8 0,-5 5-129,-2 7 129,-1 5 0,1 14 0,6 4 0,4 6-129,7 1 258,6 2-129,7-3 0,4-6 129,12-6-129,7-10 129,6-7 0,3-5-129,4-12 0,0-8 129,-1-6-129,-6-1-129,-7 0 129,-6 0 0,-10 2-129,-4 3 129,-13 5 129,-9 9-129,-2 6-129,-5 7 129,-1 7 0,2 13 0,5 7 0,5 5 0,3 0 0,7-2 0,5-3 0,3-7 0,2-20 0,5 19 0,-5-19 0,17 0-129,-17 0-129,20-14-387,-18-2-903,13 12-2838,-15 4 0,17 0-258,-17 0-258</inkml:trace>
        </inkml:traceGroup>
      </inkml:traceGroup>
    </inkml:traceGroup>
  </inkml:traceGroup>
</inkml:ink>
</file>

<file path=ppt/ink/ink33.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53:41.335"/>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1154 1353 11223,'5'27'4386,"-5"-27"-258,0 0-129,0 0-3354,0 0-129,0 0-129,0 0 129,0 0-129,0 0 0,0 0 129,0 0-129,0 0 129,0 0 0,0 0-129,0 15 129,0-15-129,0 0 0,0 0 0,0 0-129,0 0 129,0 0-129,0 0 0,-15-18 0,7-2-129,-4-6 0,-5-9 0,-3-7 0,-10-10-129,-2-5-129,-9-7 129,-4-7 0,-7-3 0,-7-5-129,-3-4 129,-6-2-129,-1 0 129,-1 0 0,-4 4 0,0 3-129,1 8 0,1 6-129,8 12 0,0 3-129,14 15-258,-1-4-774,28 12-3354,4 8 129,19 18-516,0-20-129</inkml:trace>
</inkml:ink>
</file>

<file path=ppt/ink/ink34.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53:42.251"/>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1103 1054 10191,'4'17'4257,"-4"-17"-258,0 0-258,-17 0-2838,17 0-387,-19 3 0,19-3-258,-22 3 258,22-3-258,-32 2 129,32-2 129,-33 0 0,33 0 0,-29-2 0,29 2-129,-25-11 129,25 11-129,-27-22 0,27 22-129,-34-34 129,18 10-129,-10-9 0,-1-4-129,-6-10 0,-1-6 0,-8-7-129,-2-9 0,-3-7-129,-7-3 0,-1 0-129,-7-2-129,4 11 129,-11-3-387,12 21-387,-12-9-1419,14 18-2193,8 12-129,3 1-129,14 12-258</inkml:trace>
</inkml:ink>
</file>

<file path=ppt/ink/ink35.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49:49.923"/>
    </inkml:context>
    <inkml:brush xml:id="br0">
      <inkml:brushProperty name="width" value="0.06667" units="cm"/>
      <inkml:brushProperty name="height" value="0.06667" units="cm"/>
      <inkml:brushProperty name="fitToCurve" value="1"/>
    </inkml:brush>
    <inkml:brush xml:id="br1">
      <inkml:brushProperty name="width" value="0.04667" units="cm"/>
      <inkml:brushProperty name="height" value="0.04667" units="cm"/>
      <inkml:brushProperty name="color" value="#ED1C24"/>
      <inkml:brushProperty name="fitToCurve" value="1"/>
    </inkml:brush>
  </inkml:definitions>
  <inkml:traceGroup>
    <inkml:annotationXML>
      <emma:emma xmlns:emma="http://www.w3.org/2003/04/emma" version="1.0">
        <emma:interpretation id="{66EDE4D1-CC54-4F7E-9096-BE169C2F6B2B}" emma:medium="tactile" emma:mode="ink">
          <msink:context xmlns:msink="http://schemas.microsoft.com/ink/2010/main" type="writingRegion" rotatedBoundingBox="11688,11277 12141,11961 11815,12176 11363,11493">
            <msink:destinationLink direction="with" ref="{3FAE534C-0043-4924-96EB-9B1DEFD683F5}"/>
          </msink:context>
        </emma:interpretation>
      </emma:emma>
    </inkml:annotationXML>
    <inkml:traceGroup>
      <inkml:annotationXML>
        <emma:emma xmlns:emma="http://www.w3.org/2003/04/emma" version="1.0">
          <emma:interpretation id="{7079CB36-A87B-4AEC-8177-E39693079D8C}" emma:medium="tactile" emma:mode="ink">
            <msink:context xmlns:msink="http://schemas.microsoft.com/ink/2010/main" type="paragraph" rotatedBoundingBox="11688,11277 12141,11961 11815,12176 11363,11493" alignmentLevel="1"/>
          </emma:interpretation>
        </emma:emma>
      </inkml:annotationXML>
      <inkml:traceGroup>
        <inkml:annotationXML>
          <emma:emma xmlns:emma="http://www.w3.org/2003/04/emma" version="1.0">
            <emma:interpretation id="{11BF8D60-36CC-43F8-835E-37FFB51F9CE1}" emma:medium="tactile" emma:mode="ink">
              <msink:context xmlns:msink="http://schemas.microsoft.com/ink/2010/main" type="line" rotatedBoundingBox="11688,11277 12141,11961 11815,12176 11363,11493"/>
            </emma:interpretation>
          </emma:emma>
        </inkml:annotationXML>
        <inkml:traceGroup>
          <inkml:annotationXML>
            <emma:emma xmlns:emma="http://www.w3.org/2003/04/emma" version="1.0">
              <emma:interpretation id="{CE17A7A5-9D76-4D06-8510-F93AD6823FB9}" emma:medium="tactile" emma:mode="ink">
                <msink:context xmlns:msink="http://schemas.microsoft.com/ink/2010/main" type="inkWord" rotatedBoundingBox="11688,11277 12141,11961 11815,12176 11363,11493"/>
              </emma:interpretation>
              <emma:one-of disjunction-type="recognition" id="oneOf0">
                <emma:interpretation id="interp0" emma:lang="en-US" emma:confidence="0">
                  <emma:literal>Top.</emma:literal>
                </emma:interpretation>
                <emma:interpretation id="interp1" emma:lang="en-US" emma:confidence="0">
                  <emma:literal>Tipi</emma:literal>
                </emma:interpretation>
                <emma:interpretation id="interp2" emma:lang="en-US" emma:confidence="0">
                  <emma:literal>Topic</emma:literal>
                </emma:interpretation>
                <emma:interpretation id="interp3" emma:lang="en-US" emma:confidence="0">
                  <emma:literal>Tipi.</emma:literal>
                </emma:interpretation>
                <emma:interpretation id="interp4" emma:lang="en-US" emma:confidence="0">
                  <emma:literal>Tipi/</emma:literal>
                </emma:interpretation>
              </emma:one-of>
            </emma:emma>
          </inkml:annotationXML>
          <inkml:trace contextRef="#ctx0" brushRef="#br0">4892-1859 1,'0'0'1805,"0"0"-1160,-5 15 258,5-15-258,0 0 0,-2 15-258,2-15 129,0 0 258,-12 16 258,12-16-258,0 0 129,0 0 0,-18 18 258,18-18 0,0 0-129,0 0 129,0 0-258,0 0 258,-11 15-258,11-15-129,0 0 258,0 0-387,0 0 129,0 0-129,0 0 0,0 0-258,0 0 129,4-12-129,-4 12-129,17-13-129,-17 13 0,27-19 0,-11 13 0,5-3-129,-1 3 129,2 2-129,0-1 129,-1 2-129,1 1 0,-2 2 0,-1-2 0,-1 2-129,-2-1 129,0 1 0,-16 0 0,26 0 0,-26 0 0,23 0 0,-23 0 0,24 0 0,-24 0 0,18 0-129,-18 0 0,15 1 129,-15-1-129,0 0 0,0 0 0,0 0 0,0 0-516,0 0-516,0 0-774,0 0-1032,21 2-1290,-21-2 258,0 0-516,0-12 646</inkml:trace>
          <inkml:trace contextRef="#ctx0" brushRef="#br1" timeOffset="113744.484">5287-1396 2193,'-22'7'2967,"5"-10"129,17 3-258,0 0-1419,-17 5-645,17-5 0,0 0 0,0 0 258,0 0 0,0 0 0,0 0 129,0 0-258,0 0 129,0 0-129,0 0 0,0 0-129,0 0-129,0 0 0,0 0-129,0 0-258,0 0-129,0 0 0,0 0 0,0 0 0,0 0-129,0 0 129,0 0 0,6 15 0,-6-15 0,0 30 0,0-13 0,-2 5 129,-3-5-129,0 0 0,5-17 129,-10 27-129,10-27 129,0 0-129,0 0 0,0 0 0,-2-17-129,5-3 129,11-9-129,3 0 0,1-3 0,4 2 0,-3 3 0,1 9 0,-5 3 129,0 11-129,-15 4 129,17 12-129,-14 8 0,1 7 129,-4 7-129,0 1 129,0 2-129,-4-3 0,-4-6 0,1-2 0,-1-8 129,8-18-129,-12 19 129,12-19-129,0 0 129,-15-9 0,11-6-129,3-7 0,1-1 129,0-6-129,1 0-129,9 1 129,4 1 0,1 7 0,4 3 0,-1 7 0,1 5 0,-3 5-129,-16 0 129,22 8 0,-22-8 129,9 29-129,-9-12 0,-2-2 0,-8 2 0,-4-1 0,-1-4 0,0-3 0,-3-3 0,1-4 0,2-2 0,15 0 0,-24-19 129,17 1-129,4-2 0,3 0-129,0-1 129,3 1 0,6 3 0,-9 17-129,22-15 129,-22 15 0,22 7 0,-12 8 0,-4 5 0,-2 7 0,-3 3 0,-1 2 0,-1-1 0,-9-6 129,-2-3-129,-2-4 0,14-18 0,-28 16 0,28-16 0,-25-9 0,14-9 0,3-6 0,5-5 0,1-3-129,2 0 129,3 2 0,9 2 0,2 7 0,2 5 0,3 7 0,-1 7 0,1 2 0,-19 0 0,27 17 0,-27-17 129,17 31-129,-16-16 0,-1 3 129,0-1 0,-8-2-129,8-15 129,-19 25-129,19-25 129,-16 14-129,16-14 0,-16 0 0,16 0-129,-3-14 129,3 14-129,0-26-129,0 26 0,2-36-387,13 33-1161,-15 3-2580,13-27-129,4 17-258,-5-10-258</inkml:trace>
        </inkml:traceGroup>
      </inkml:traceGroup>
    </inkml:traceGroup>
  </inkml:traceGroup>
</inkml:ink>
</file>

<file path=ppt/ink/ink36.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49:57.709"/>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B6917DD2-48AB-4185-8014-4BC2507579AB}" emma:medium="tactile" emma:mode="ink">
          <msink:context xmlns:msink="http://schemas.microsoft.com/ink/2010/main" type="writingRegion" rotatedBoundingBox="6421,13158 9803,12547 10033,13821 6651,14432">
            <msink:destinationLink direction="with" ref="{3FAE534C-0043-4924-96EB-9B1DEFD683F5}"/>
          </msink:context>
        </emma:interpretation>
      </emma:emma>
    </inkml:annotationXML>
    <inkml:traceGroup>
      <inkml:annotationXML>
        <emma:emma xmlns:emma="http://www.w3.org/2003/04/emma" version="1.0">
          <emma:interpretation id="{448FA51D-9F64-4512-BF35-C11D43916503}" emma:medium="tactile" emma:mode="ink">
            <msink:context xmlns:msink="http://schemas.microsoft.com/ink/2010/main" type="paragraph" rotatedBoundingBox="6421,13158 9803,12547 10033,13821 6651,14432" alignmentLevel="1"/>
          </emma:interpretation>
        </emma:emma>
      </inkml:annotationXML>
      <inkml:traceGroup>
        <inkml:annotationXML>
          <emma:emma xmlns:emma="http://www.w3.org/2003/04/emma" version="1.0">
            <emma:interpretation id="{C93E7CC6-DEA3-4F55-9054-37D09889EECF}" emma:medium="tactile" emma:mode="ink">
              <msink:context xmlns:msink="http://schemas.microsoft.com/ink/2010/main" type="line" rotatedBoundingBox="6421,13158 9803,12547 10033,13821 6651,14432"/>
            </emma:interpretation>
          </emma:emma>
        </inkml:annotationXML>
        <inkml:traceGroup>
          <inkml:annotationXML>
            <emma:emma xmlns:emma="http://www.w3.org/2003/04/emma" version="1.0">
              <emma:interpretation id="{A03AD393-85DA-42FB-B7F7-DBE80CF5F68E}" emma:medium="tactile" emma:mode="ink">
                <msink:context xmlns:msink="http://schemas.microsoft.com/ink/2010/main" type="inkWord" rotatedBoundingBox="6421,13158 9803,12547 10033,13821 6651,14432"/>
              </emma:interpretation>
              <emma:one-of disjunction-type="recognition" id="oneOf0">
                <emma:interpretation id="interp0" emma:lang="en-US" emma:confidence="1">
                  <emma:literal>Regular</emma:literal>
                </emma:interpretation>
                <emma:interpretation id="interp1" emma:lang="en-US" emma:confidence="0">
                  <emma:literal>Regulars</emma:literal>
                </emma:interpretation>
                <emma:interpretation id="interp2" emma:lang="en-US" emma:confidence="0">
                  <emma:literal>Tegular</emma:literal>
                </emma:interpretation>
                <emma:interpretation id="interp3" emma:lang="en-US" emma:confidence="0">
                  <emma:literal>regular</emma:literal>
                </emma:interpretation>
                <emma:interpretation id="interp4" emma:lang="en-US" emma:confidence="0">
                  <emma:literal>Regulate</emma:literal>
                </emma:interpretation>
              </emma:one-of>
            </emma:emma>
          </inkml:annotationXML>
          <inkml:trace contextRef="#ctx0" brushRef="#br0">1464-7 7224,'-3'23'3096,"3"-23"-129,-19 9-129,19-9-2838,0 0-129,0 0 129,0 0 129,0 0 258,0 0 0,0 0 258,0 0 0,0 0 258,0 0-129,0 0 129,0 0-129,0 0-129,0 0-129,0 0 129,0 0-387,0 0 0,0 0 0,0 0-258,0 0 0,14 13 129,-8 4-129,1 3 0,2 7 0,-1 5-129,0 5 129,1 2 0,-3 1-258,1-3 258,0-3-258,3-7 258,-2-7-258,-8-20 258,24 18-258,-24-18 258,27-1-258,-12-13 129,-1-6 129,1-2-129,-4-6 129,5-3-129,-5-4 129,3 0 0,-2-6 0,-1 6 129,-2-4-129,1 7 129,-3 0-129,-2 9 387,-2 1-258,-3 22 0,2-24 0,-2 24 0,0 0 0,0 0 0,0 14-129,-2 3 129,-1 8 0,-1 3-129,3 9 129,-1 0 0,2 2-129,0 0 258,2 0-258,6-4-258,2-3 0,7-5-129,-2-12-774,12-5-903,3-2-1935,-6-16 0,11-2-258,-11-19 0</inkml:trace>
          <inkml:trace contextRef="#ctx0" brushRef="#br0" timeOffset="-2075.4969">27 250 2967,'-10'-23'3741,"10"23"-258,0 0 129,-5-16-903,5 16-903,0 0-258,0 0-516,-13-16-129,13 16-258,0 0-258,3-19 129,-3 19-258,22-23 0,-7 6 0,9-2-129,1-1 0,7-2 129,0 2 0,3 1-258,-3 4 129,0 5 0,-8 5 0,-1 5 0,-23 0 0,24 37 0,-24-7 0,-5 9 0,-12 5 0,-5 3 0,-6 2 0,-4-2-129,-2-7 0,4-6 0,3-7 0,3-5 0,7-9 0,17-13 0,-17 9 129,17-9-129,0 0 129,14-4 0,1 1-129,5 1 129,6 2-129,2 0 129,4 5-129,3 4 129,1 2-129,1 3 0,-2-1-129,0-1 0,1 2-387,-11-8-387,7 8-774,-15-12-774,-2-2-1677,2 0-258,-17 0-129,0 0 129</inkml:trace>
          <inkml:trace contextRef="#ctx0" brushRef="#br0" timeOffset="-2713.5065">12 242 5676,'24'-2'3483,"-24"2"-387,3-15 387,-3 15-2193,4-19-387,-4 19 129,6-16 129,-6 16-129,0-16 258,0 16-129,0 0 129,-3-23-387,3 23-129,0 0-129,0 0-129,-19-2-129,19 2-129,-10 10 0,7 7 0,-2 5 0,3 8-129,1 7 0,1 12 0,0 5 0,1 8-129,4 2 0,2 5 0,1-2 0,1-1-129,-1-5 0,1-11 0,1-4-258,-5-20-129,8 0-516,-13-26-1161,10-9-1677,-3-11-387,-5-17-516,1-2 258</inkml:trace>
          <inkml:trace contextRef="#ctx0" brushRef="#br0" timeOffset="-1565.4688">338 393 6837,'-1'19'3612,"1"-19"-387,11 8 387,11-6-2709,4-2-258,6 0-129,6 0 0,6-4 0,1-7 0,3-1-129,-1-5 129,-2 2 129,-3-7 0,-3 5 0,-12-5-129,-2 5 129,-12-4-258,-1 5 129,-12-2-258,0 18-129,-8-29 0,8 29-129,-30-22 0,9 14 0,-2 5 0,-2 1-129,-2 2 129,1 0-129,-2 10 0,-1 0 129,2 7 0,2 0-129,0 6 129,5 1 0,1 5 0,6 3-129,3 1 129,6 4 0,4 2 0,5 0-129,10-1 129,6-2 0,7-4-129,6-9 129,8-6-129,-2-10-258,12-4-516,-11-8-903,11-12-645,-3-3-1548,-16-15-129,8 4-516,-23-11 258</inkml:trace>
          <inkml:trace contextRef="#ctx0" brushRef="#br0" timeOffset="-867.4389">1133 237 903,'25'-5'1677,"-25"5"387,17-14-1032,-17 14 516,16-15-258,-16 15 129,11-18 387,-11 18 0,0-19-129,0 19 258,0-20-387,0 20-258,-12-19-387,12 19-129,-14-15-129,14 15-258,0 0 0,-20-15-258,20 15 0,-20-3 0,20 3 0,-27 0-129,12 5 0,-4 8 0,3 4 0,-3 7 0,1 4 0,-1 6 129,6 3-258,1 2 0,5-4 129,5-1-129,2-8 129,10-5-129,7-11 129,3-9-129,2-1 129,4-13 0,-3-7 0,1-4 258,-6-3-258,-1 0 129,-7 2-129,0 0 129,-5 8-258,0 0 258,-5 17-129,0 0-129,0 0 129,0 0-129,0 0 129,5 20 0,-3 2 0,0 7 0,1 3 0,0 5-129,3 5 258,0 3-258,1 4 258,0 0-258,-1 5 129,-1-4 0,-1 2 0,-4-4 0,0-3-129,-7-8-129,-10 2-129,-10-14 0,-1 2-129,-16-14-387,4 1-516,-11-11-1032,-8-8-1419,16 5 258,-11-23-387,20 12 387</inkml:trace>
          <inkml:trace contextRef="#ctx0" brushRef="#br0" timeOffset="1283.0438">2058-526 7869,'0'0'3483,"-17"-13"-129,17 13 0,0 12-2580,0-12-516,4 23-129,6-3-129,5 9 258,-2 8-129,6 9 258,-4 11-129,5 7 129,-5 6 0,4 6 0,-6-4-129,2 1 0,-3-11-129,3-5 0,-1-15-129,3-10-129,1-13-258,2-16-258,7-3-258,-2-8-516,6-9-258,-1-10-258,4 3 258,-2-6 129,0 5 387,-4 0 258,-1 3 1032,-7 3 774,-1 6 258,-4-1-129,-15 14 387,20-21-258,-20 21-129,14-21-387,-14 21-258,8-27-129,-6 12 0,-1-3-129,-1 1 387,0 0-129,-10 0 129,10 17 0,-28-20 129,13 20-129,-11 0 129,4 8-129,-6 8 0,4 12-129,-1 3-129,5 11-129,1-4 0,6 8 0,6-8-129,5 1 129,2-9-129,9-1 0,4-12 0,6-7 0,1-8 0,4-2 0,1-12 0,-2-8 0,3-4-129,-3-6 129,1-2 0,-6-2-129,2 4 129,-3 0 129,-3 3-129,-4 5 0,0 5 129,-10 17 0,10-15-129,-10 15 258,0 0-258,3 22 129,-3-4-129,2 4-129,0 2-129,-1-1 129,6 1-258,-2-7-129,9 1-645,-14-18-387,22 14-258,-22-14-645,26 0-516,-10-9-129,-3-8 258,2 4 129,-5-11 516,4 2 1161,-6-1 516,-1-4 774,3 12 516,-10-9 516,0 24 0,10-22-387,-10 22 258,0 0-387,25 5-129,-16 11-387,4-1-129,1 7 258,1-2 0,0 2 0,0-2 129,-1-2 129,-4-2 129,-10-16 258,15 18 129,-15-18 0,0 0 0,0 0 0,0 0-129,-2-18 0,-6-4-258,4-4-258,-2-7-129,4-3 0,0-2-129,2-1-129,0 2 0,7 0-129,1 7 129,6 6-129,1 4 0,5 8 0,0 2 0,7 5 0,0 2-258,2 3 129,-1 0-129,-1 0 0,-3 3-129,-2-1-387,-2 6-387,-20-8-1032,15 2-1548,2 10 258,-17-12-516,0 0 387</inkml:trace>
        </inkml:traceGroup>
      </inkml:traceGroup>
    </inkml:traceGroup>
  </inkml:traceGroup>
</inkml:ink>
</file>

<file path=ppt/ink/ink37.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50:04.323"/>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235B7859-A126-4436-8D6C-B7E94298E922}" emma:medium="tactile" emma:mode="ink">
          <msink:context xmlns:msink="http://schemas.microsoft.com/ink/2010/main" type="writingRegion" rotatedBoundingBox="11144,13683 12703,13009 13053,13820 11494,14494">
            <msink:destinationLink direction="with" ref="{3FAE534C-0043-4924-96EB-9B1DEFD683F5}"/>
          </msink:context>
        </emma:interpretation>
      </emma:emma>
    </inkml:annotationXML>
    <inkml:traceGroup>
      <inkml:annotationXML>
        <emma:emma xmlns:emma="http://www.w3.org/2003/04/emma" version="1.0">
          <emma:interpretation id="{B11CF8D5-D74B-4981-9C3D-F62B4047D1B0}" emma:medium="tactile" emma:mode="ink">
            <msink:context xmlns:msink="http://schemas.microsoft.com/ink/2010/main" type="paragraph" rotatedBoundingBox="11144,13683 12703,13009 13053,13820 11494,14494" alignmentLevel="1"/>
          </emma:interpretation>
        </emma:emma>
      </inkml:annotationXML>
      <inkml:traceGroup>
        <inkml:annotationXML>
          <emma:emma xmlns:emma="http://www.w3.org/2003/04/emma" version="1.0">
            <emma:interpretation id="{776F9105-BED9-41BF-84E8-0B58B0E40869}" emma:medium="tactile" emma:mode="ink">
              <msink:context xmlns:msink="http://schemas.microsoft.com/ink/2010/main" type="line" rotatedBoundingBox="11144,13683 12703,13009 13053,13820 11494,14494"/>
            </emma:interpretation>
          </emma:emma>
        </inkml:annotationXML>
        <inkml:traceGroup>
          <inkml:annotationXML>
            <emma:emma xmlns:emma="http://www.w3.org/2003/04/emma" version="1.0">
              <emma:interpretation id="{5BCDCD0B-C049-4199-884D-198532138B91}" emma:medium="tactile" emma:mode="ink">
                <msink:context xmlns:msink="http://schemas.microsoft.com/ink/2010/main" type="inkWord" rotatedBoundingBox="11144,13683 12703,13009 13053,13820 11494,14494"/>
              </emma:interpretation>
              <emma:one-of disjunction-type="recognition" id="oneOf0">
                <emma:interpretation id="interp0" emma:lang="en-US" emma:confidence="1">
                  <emma:literal>ges</emma:literal>
                </emma:interpretation>
                <emma:interpretation id="interp1" emma:lang="en-US" emma:confidence="0">
                  <emma:literal>gas</emma:literal>
                </emma:interpretation>
                <emma:interpretation id="interp2" emma:lang="en-US" emma:confidence="0">
                  <emma:literal>ops</emma:literal>
                </emma:interpretation>
                <emma:interpretation id="interp3" emma:lang="en-US" emma:confidence="0">
                  <emma:literal>ages</emma:literal>
                </emma:interpretation>
                <emma:interpretation id="interp4" emma:lang="en-US" emma:confidence="0">
                  <emma:literal>yes</emma:literal>
                </emma:interpretation>
              </emma:one-of>
            </emma:emma>
          </inkml:annotationXML>
          <inkml:trace contextRef="#ctx0" brushRef="#br0">5068 360 3096,'25'-19'3096,"-8"17"258,-17-20-258,0 22-1290,5-23-1161,-5 23 129,-8-25 129,-9 13-258,2 3 0,-12 1 129,5 3-129,-13 2-129,6 3 129,-9 6-129,7 13-129,-4 6 0,8 10-258,-2 6 0,11 6-129,3-2 0,8-1-258,7-2 129,5-8-129,15-11 0,7-14 0,10-7 0,2-6 129,6-14-129,-1-8 258,0-7 129,-5-3 0,-6-6 129,-3 0 129,-8 0-129,-3 5 129,-9 2-129,-2 8 0,-3 8-258,-5 19 129,0 0-129,0 0 0,9 24 0,-9 10-258,2 8 387,1 6-258,-1 10 258,-1 2-258,1 9 129,-2 2 0,0 5 0,0-4 0,-10 2 0,-2-7 0,-3-4 0,-4-13 0,-2-10-129,-5-13 0,-2-11 0,-1-13 129,-1-3-129,1-12 129,1-3 129,4-4 0,0-2 129,9 2-129,2-3 258,8-1-129,3-4 0,2-2-129,7-6 0,5-2 0,4-9-129,3 1 0,5-4 0,-1 5 0,4-1 129,3 8 0,4 0 0,3 7 0,3 3-129,6 6 129,1 1 129,5 2-258,-1-1 0,1 2 129,-2-3-129,-1 0 129,-5-2-129,-1-1 258,-7-4-129,-3-2 258,-7-1-258,-3 1 129,-6 1-129,0 4 0,-9 0 0,-1 4-129,-4 3 0,-3 17 0,0-20 0,0 20 0,-16-10 0,-1 10 0,-2 0-129,-4 0 129,-3 9 0,0 1 0,0 7 0,1-1 0,3 8 0,2 1 0,5 4 0,5 1 0,5 4 129,5-1-258,3-4 129,12 0-129,9-9 129,4-2-129,9-9 129,5-4-129,6-5 129,2-9 129,4-6-258,1-5 258,-2-5-129,-3-6 0,-5-4 0,-4-4 129,-4 1-258,-10-4 129,-4 3 0,-6 5 0,-2 6 129,-6 4-129,-3 7 0,-6 17 0,0 0 0,0 0 0,0 0 0,19 17 0,-7 0-129,1 5 258,6 1-258,6 3 258,0-1-129,4-2 0,-4-2 0,0-1 129,-10-3-129,-4-1 0,-11 1 129,-2 0-129,-18 2 0,-14-4-129,-3 5-129,-10-5-1032,12 0-2064,-2 2-903,-7-17-258,13 3 0,-4-14-258</inkml:trace>
        </inkml:traceGroup>
      </inkml:traceGroup>
    </inkml:traceGroup>
  </inkml:traceGroup>
</inkml:ink>
</file>

<file path=ppt/ink/ink38.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53:43.218"/>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2926 991 14706,'22'8'4644,"-22"-8"-129,0 0-258,0 0-3741,0 0-258,-2-10 129,2 10-258,-19-16 129,1 4-129,-1 0 0,-7 0 0,-1 0 129,-9-3-129,1 5 129,-9-5 0,2 2-129,-8-6 129,-2 2-129,-9-6 129,-5-3-129,-14-6 0,-13-3 0,-13-7 0,-12-2 0,-10-4 0,-11-3-129,-13-4 129,-14-4-258,-4 0 258,-2 0-258,2 3 129,5 1-387,5 4 258,7 4-387,20 17-258,12-9-645,42 26-2193,8 3-1290,23 3 129,21 5-258,27 2-516</inkml:trace>
</inkml:ink>
</file>

<file path=ppt/ink/ink39.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53:44.135"/>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3628 4 13416,'0'0'4257,"0"0"-258,-22 5-258,4-7-3483,1-1 129,-8-2-129,-6 5-258,-9 0 129,-7 1 0,-10 6 0,-9 5-129,-13 0 129,-12 4 0,-12 1 129,-8 3 0,-15 2-129,-5 5 129,-17 0-129,-12 5 0,-12 2 0,1 3 0,-6 1 0,0 3 0,-1 1 0,0 2 0,1-2-129,10-2 129,13-1-129,9-4 0,9-5 0,13-3-129,13-3-129,15-9-129,24 4-258,5-18-1032,31 11-1806,10-5-903,25-7-258,0 0 0,0 0-516</inkml:trace>
</inkml:ink>
</file>

<file path=ppt/ink/ink4.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49:49.923"/>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69645D3F-18C7-4838-BDE0-8C24D9268474}" emma:medium="tactile" emma:mode="ink">
          <msink:context xmlns:msink="http://schemas.microsoft.com/ink/2010/main" type="writingRegion" rotatedBoundingBox="11688,11277 12141,11961 11815,12176 11363,11493">
            <msink:destinationLink direction="with" ref="{84F94725-C76D-46BC-867A-24E676969A57}"/>
          </msink:context>
        </emma:interpretation>
      </emma:emma>
    </inkml:annotationXML>
    <inkml:traceGroup>
      <inkml:annotationXML>
        <emma:emma xmlns:emma="http://www.w3.org/2003/04/emma" version="1.0">
          <emma:interpretation id="{CE2DDF52-93F8-41E8-BCD3-A749DFBA8F37}" emma:medium="tactile" emma:mode="ink">
            <msink:context xmlns:msink="http://schemas.microsoft.com/ink/2010/main" type="paragraph" rotatedBoundingBox="11688,11277 12141,11961 11815,12176 11363,11493" alignmentLevel="1"/>
          </emma:interpretation>
        </emma:emma>
      </inkml:annotationXML>
      <inkml:traceGroup>
        <inkml:annotationXML>
          <emma:emma xmlns:emma="http://www.w3.org/2003/04/emma" version="1.0">
            <emma:interpretation id="{EF60CD8B-F1A6-4E6A-A713-E4302C92DA67}" emma:medium="tactile" emma:mode="ink">
              <msink:context xmlns:msink="http://schemas.microsoft.com/ink/2010/main" type="line" rotatedBoundingBox="11688,11277 12141,11961 11815,12176 11363,11493"/>
            </emma:interpretation>
          </emma:emma>
        </inkml:annotationXML>
        <inkml:traceGroup>
          <inkml:annotationXML>
            <emma:emma xmlns:emma="http://www.w3.org/2003/04/emma" version="1.0">
              <emma:interpretation id="{D7FBDBEC-783C-47A1-89A3-ACE1BD122032}" emma:medium="tactile" emma:mode="ink">
                <msink:context xmlns:msink="http://schemas.microsoft.com/ink/2010/main" type="inkWord" rotatedBoundingBox="11933,11812 12065,12011 11826,12169 11694,11970"/>
              </emma:interpretation>
              <emma:one-of disjunction-type="recognition" id="oneOf0">
                <emma:interpretation id="interp0" emma:lang="en-US" emma:confidence="0">
                  <emma:literal>Top.</emma:literal>
                </emma:interpretation>
                <emma:interpretation id="interp1" emma:lang="en-US" emma:confidence="0">
                  <emma:literal>Tipi</emma:literal>
                </emma:interpretation>
                <emma:interpretation id="interp2" emma:lang="en-US" emma:confidence="0">
                  <emma:literal>Topic</emma:literal>
                </emma:interpretation>
                <emma:interpretation id="interp3" emma:lang="en-US" emma:confidence="0">
                  <emma:literal>Tipi.</emma:literal>
                </emma:interpretation>
                <emma:interpretation id="interp4" emma:lang="en-US" emma:confidence="0">
                  <emma:literal>Tipi/</emma:literal>
                </emma:interpretation>
              </emma:one-of>
            </emma:emma>
          </inkml:annotationXML>
          <inkml:trace contextRef="#ctx0" brushRef="#br0">4892-1859 1,'0'0'1805,"0"0"-1160,-5 15 258,5-15-258,0 0 0,-2 15-258,2-15 129,0 0 258,-12 16 258,12-16-258,0 0 129,0 0 0,-18 18 258,18-18 0,0 0-129,0 0 129,0 0-258,0 0 258,-11 15-258,11-15-129,0 0 258,0 0-387,0 0 129,0 0-129,0 0 0,0 0-258,0 0 129,4-12-129,-4 12-129,17-13-129,-17 13 0,27-19 0,-11 13 0,5-3-129,-1 3 129,2 2-129,0-1 129,-1 2-129,1 1 0,-2 2 0,-1-2 0,-1 2-129,-2-1 129,0 1 0,-16 0 0,26 0 0,-26 0 0,23 0 0,-23 0 0,24 0 0,-24 0 0,18 0-129,-18 0 0,15 1 129,-15-1-129,0 0 0,0 0 0,0 0 0,0 0-516,0 0-516,0 0-774,0 0-1032,21 2-1290,-21-2 258,0 0-516,0-12 646</inkml:trace>
        </inkml:traceGroup>
      </inkml:traceGroup>
    </inkml:traceGroup>
  </inkml:traceGroup>
</inkml:ink>
</file>

<file path=ppt/ink/ink40.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53:44.970"/>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3532 1 10965,'0'0'4257,"0"0"129,0 0-516,0 0-3225,-15 7-129,15-7-129,-27 0-129,11 2-129,-5 0 0,-2 3 0,-4 0 0,-2 3 129,-4-1-129,-4 6 129,-9-1 0,-6 5 0,-14 1 129,-8 8-129,-15 2 0,-7 9-129,-16 5 129,-11 9-258,-19 6 129,-12 7-129,-11 7 0,-4 4-129,-6 4 129,-5 0 0,-5 1 0,-3-3 0,4-1 0,11-6 0,8-7-129,10-5 129,14-7-129,13-6 129,22-8 0,20-8-129,24-4-129,12-13-387,23 7-258,3-19-1032,24 0-2193,12 0-516,8-4 129,12-4-645</inkml:trace>
</inkml:ink>
</file>

<file path=ppt/ink/ink41.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53:45.827"/>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3818-6 9417,'-3'32'3999,"-17"-22"0,-1 16-387,-9 0-3096,-12 3 0,-5 10 0,-14-1 0,-4 11-129,-16-2 0,-8 9 0,-14-2 0,-6 10-129,-11-4 0,-4 10-129,-12 4 0,-9 7-129,-13 5 129,-4 6 0,-8 4 129,0 7-129,-6-4 0,-4 4 129,-7-8-129,5 3 129,7-11-129,10-2-129,9-9 129,11-7-129,14-8-129,15-6 0,20-4-129,12-16-387,25 5-258,0-24-1419,27-1-1935,12-5 0,20-10-387,0 0-129</inkml:trace>
</inkml:ink>
</file>

<file path=ppt/ink/ink42.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4T08:13:12.675"/>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-79 993 12642,'7'24'3999,"-7"-24"-258,0 0-129,-10-19-3354,10 4 129,0-2-387,3-1-387,5-1 387,-4 2-258,-4 17 129,8-22 0,-8 22 0,0 0 0,0 0 129,0 0 129,0 0-129,-10 7 129,10-7-129,0 0 129,0 0 0,0 0 129,0 0 258,0 0-387,0 0 258,5-20-129,-5-5 0,5-6 0,-5-9-129,5-7-129,-3-9 0,5-6 129,1-5-258,6-2 129,2-4 0,1 4 0,7 1 0,-2 7 0,3 4 0,0 13 0,-3 5 0,-2 11 0,-5 6 0,0 8-129,-15 14 129,24-8 0,-24 8 129,20 8-129,-20-8 0,22 34 129,-10-9 0,5 7 0,-2 5-129,2 9 129,0 7-129,1 6 129,-1 5-129,3 5 129,-3 0-129,1-1 0,1-1-129,-4-8-129,2-5-129,-7-16-387,5 1-516,-13-17-1032,-2-22-1548,13 20-516,-13-20 129,0 0-258</inkml:trace>
  <inkml:trace contextRef="#ctx0" brushRef="#br0" timeOffset="197.0112">-124 626 11610,'-19'4'3999,"19"-4"-129,12-21-129,11 0-3483,16-6-258,17 3-387,3-10-1032,10-6-2193,11 16-258,-9-11-129,11 15-645</inkml:trace>
  <inkml:trace contextRef="#ctx0" brushRef="#br0" timeOffset="-7947.4546">1772 51 8901,'22'1'3612,"-22"-1"-129,0 0-129,0 0-3096,0 0-129,0 0 129,0 0-258,17-1 0,-17 1 129,0 0-129,18 15 0,-9 7 0,1 11 0,1 10 0,1 17 0,0 6 0,1 13 0,-1 0 0,-2 0 0,-3-5 0,-4-8 129,-1-9 0,-2-18 129,0-9 0,0-30 0,0 0 0,-22 2 0,14-16 0,-4-18-258,4-10 129,-1-7-129,1-10 0,1 0 0,4-3 0,1 2 0,2 4 0,0 4 0,2 10-129,4 6 129,-2 13-129,1 6 129,-5 17 0,0 0 0,0 0 0,17 14 129,-11 11-129,4 8 129,4 11 0,4 7 129,8 8-129,4 3 0,5 2 0,7-4 258,2-2-258,2-15 129,-3-4 0,-1-19 0,0-8 258,-11-12-129,1-17 129,-15-16-258,3-8 258,-14-13-258,1-3 129,-7-7-129,-5-1-258,-8-1 129,-4 4-129,0 6-129,-5 6-258,10 8-129,-8-2-516,19 14-774,-10-4-1419,11 2-1032,9 10 0,3-5-516,13 9 258</inkml:trace>
  <inkml:trace contextRef="#ctx0" brushRef="#br0" timeOffset="5972.3416">7405 759 1806,'-16'0'2838,"16"0"258,-17 0-1161,17 0 129,0 0-774,-19-8 129,19 8-516,0 0 258,-20-9-516,20 9-129,-18 5 0,18-5 0,-22 29 0,12-9-129,-4-3 258,6 3-129,8-20 258,-15 30 0,15-30 129,0 0-258,-17 0-129,17 0 129,-5-28-258,5-1 0,0-9-258,0-10 0,0-7-129,0-9 0,8-2 0,4-1 0,5 1 0,-1 4 0,6 5 0,2 5 0,1 8 0,0 10-129,2 7 129,-5 7 0,0 9 0,-3 5 0,1 5 0,-3 1 0,3 12 0,-2 6 0,2 7 0,2 7 0,4 10 0,1 9 129,-1 8-258,3 5 258,-4 3-258,2 0 129,-3-3-258,-2-5 0,-2-5-258,-8-14-387,4 2-258,-14-16-387,7-1-645,-9-5-1290,0-20-516,-9 25-258,-13-25 258</inkml:trace>
  <inkml:trace contextRef="#ctx0" brushRef="#br0" timeOffset="6171.353">7405 670 5547,'-48'-19'3870,"48"19"-387,0 0 129,0 0-2709,-2-23 0,20 6-258,18-3-387,14 0-258,6-11-774,11-1-1290,14 11-1548,-12-16 129,18 18-516,-23-20 387</inkml:trace>
  <inkml:trace contextRef="#ctx0" brushRef="#br0" timeOffset="8496.4857">9554-193 2967,'0'0'3354,"17"0"129,-17 0-258,0 0-1677,0 0-258,-8-5-516,8 5-387,0 0-258,0 0 0,0 0 0,-12 17 129,12-17 0,-12 32 0,4-11 258,1 15-258,-2 7 129,8 13 0,-4 16-129,5 11 0,-2 8 0,2 3-129,-2 4 0,2-8 0,-3-9 0,-2-10-258,0-19 0,0-15-387,1-12-387,4-25-645,0 0-903,0 0-1032,-20-20-387,20-2-129,-6-28 258</inkml:trace>
  <inkml:trace contextRef="#ctx0" brushRef="#br0" timeOffset="8873.5075">9473 110 1,'14'-36'2579,"-2"33"388,-12-16 258,0 19-1032,13-8-645,-13 8-258,25-2-258,-8 2-129,2 0-129,2 5-129,5 11-129,2 7 129,8 9 0,1 14-129,8 4 0,-5 11-129,8 1 0,-8 2-129,5 0 0,-11-10-129,1-7 129,-13-19 258,0-4 0,-22-24 258,25-5-258,-23-34 258,3-6-129,-5-23-129,-2-4-129,-6-10-258,-2-6-258,3 4-387,-6 3-387,13 14-1548,3 10-1677,4-4-129,16 19-387,-1-7-129</inkml:trace>
  <inkml:trace contextRef="#ctx0" brushRef="#br0" timeOffset="12412.7099">13545 207 1677,'0'17'2838,"0"-17"129,0 0-516,0 0 0,0 0-387,0 0-387,-3 22-258,3-22-129,-2 24-387,-3-4-258,2 8-129,-6 4-258,1 7 0,-2 1-129,-4 4 0,-2-7 129,0 2 0,-2-12 0,3-2 387,-2-13-258,17-12 258,-27 0 0,19-15-258,-2-21 0,8-11-129,0-15 0,2-5 0,2-9-258,8-2 0,2-2 0,5 7 0,1 6 0,2 8 0,4 10-258,-1 11 129,-1 9 0,0 9 0,0 10 129,-2 10 0,0 10-129,1 18 129,-1 16 129,2 13-258,0 21 129,-1 8-258,5 13-129,-6-5-258,7 2-258,-14-19-258,9-1-516,-15-22-1032,-4-25-1290,7-7-129,-10-22 0,0-11 258</inkml:trace>
  <inkml:trace contextRef="#ctx0" brushRef="#br0" timeOffset="12617.7217">13500 130 8514,'0'0'3741,"10"-15"-129,17 15-129,-10 0-3096,10-9-516,8 1-516,10-4-1419,14 12-1419,-12-15-258,17 15-258,-13-14 258</inkml:trace>
  <inkml:trace contextRef="#ctx0" brushRef="#br0" timeOffset="10331.5908">11481 10 8385,'0'-15'3612,"0"15"-387,0 0 258,0 0-3483,0 0 129,0 0-129,0 0 129,0 0-129,0 0 258,6 9-129,-6-9 258,0 0-129,0 0 0,0 23 0,0-23 0,0 25 129,0-4-258,-1 4 0,-1 7 0,0 10 0,1 8 0,1 6 129,0 8-129,0 3 0,0 0 0,-2-1-129,-1-7 129,-2-3-129,-2-14 0,0-7 0,-1-12-129,-1-7-129,9-16-129,-17 3-387,17-3-774,-5-19-2193,-1-24 0,7-1-258,-1-27-129</inkml:trace>
  <inkml:trace contextRef="#ctx0" brushRef="#br0" timeOffset="10662.6098">11464-170 5805,'50'-62'3999,"-9"44"-258,-11-18 0,22 6-2580,-5 8 0,9 2-516,4 8-258,-1 4 0,-3 8-258,-9 1-129,-12 16 129,-15 7 0,-16 8 0,-11 6 0,-22 8 0,-16 3 0,-7 3-129,-12 0 129,2-3-258,-1-2-387,6-10-516,7-12-1935,19 2-774,-4-24-258,35-3-258</inkml:trace>
  <inkml:trace contextRef="#ctx0" brushRef="#br0" timeOffset="14611.8357">15978 192 387,'14'-44'2451,"3"38"0,-16-13-258,18 12-258,-19 7-516,28-15-258,-12 12-387,0 0 0,1 3 0,3 0-129,-1 0 129,1 3 0,0 5-129,-1 1-129,3 6 0,-2 2 129,5 6-129,-3 8 0,8 6-129,-4 8 0,9 4-129,-5 3 0,6 0 0,-5-5-129,3-1-129,-4-11 129,-1-6 129,-5-14-129,-3-2 258,-5-13 0,-1 0 129,-9-18 0,1-6 258,-7-18-258,0-2-129,-3-13 0,-4-3-129,-5-6-129,1 0-258,-1 4 0,-3 3-387,10 14-129,-6-2-774,11 15-1161,7 5-1419,3-2-387,14 11 129,-7-13-129</inkml:trace>
  <inkml:trace contextRef="#ctx0" brushRef="#br0" timeOffset="14168.8104">16174-112 9933,'-14'0'3741,"14"0"-129,0 0-387,-23 0-3096,23 0-129,0 0 0,0 0 0,0 0 0,-4 16 0,4-16 129,0 0-129,-7 16 0,7-16 129,-11 20 0,4-3 129,0 8-129,4 10 129,-2 14-129,5 10 129,0 17-129,1 6 129,5 7-258,-1 2 0,0-5 0,-2-9 0,0-9-258,-3-16 0,0-14-516,0-19-258,0-19-645,0 0-903,-20-8-1161,18-9-258,-14-25 258,12 8-258</inkml:trace>
</inkml:ink>
</file>

<file path=ppt/ink/ink43.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4T08:13:42.160"/>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32 887 4257,'0'0'2580,"-10"-10"-129,10 10-387,0 0-2451,0 0-129,9-17-129,-9 17 129,0 0 0,0 0 129,0 0 387,0 0 645,0 0 0,-9 0 645,9 0-129,0 0 258,-17 14 129,17-14 0,0 0-516,0 0 0,-6 17-129,6-17-129,0 0 0,0 0-129,0 0 0,11-19 129,1 4-258,0-9-258,5-1 129,1-8-129,8-6-258,-1-7 0,7-7 129,1-3-129,6-5 0,2 1 0,1-2 0,3 3 0,-3 2 0,4 6 0,-4 6 0,3 6 0,-5 7 0,1 5 0,-6 5 0,2 4 0,-3 6 129,-2 2-129,-2 1 129,-5 4-129,2 0 129,-5 2 0,0 1 0,-4 1 0,-1 1 0,-17 0 0,27 0 0,-27 0-129,20 3 129,-20-3 0,19 17 0,-9-2 0,2 5 0,3 9 0,5 8 0,2 10 0,7 8 0,3 6 0,1 5 0,3-3-129,1 0 0,-4-6 0,-1-7 0,-5-9-258,-7-13-387,4 1-903,-12-11-2709,-12-18 258,22 0-645,-22-16 129</inkml:trace>
  <inkml:trace contextRef="#ctx0" brushRef="#br0" timeOffset="836.0477">581-900 7482,'-4'51'3612,"4"-51"-129,-10 32 0,10-32-2709,-16 17-258,16-17 129,-17 8-258,17-8-129,-22 0-129,22 0 0,-32-3 0,13-4-129,-4 0 0,-1 0 129,-3 4-129,0 3 0,1 2 0,-1 13 0,-2 8 0,2 16 0,0 5 0,2 15 0,1 5 0,4 10 129,5-2 129,5 4-129,5-9 129,5-5-129,5-13 258,13-8-258,6-18 129,6-9-258,7-14 258,4-17-516,7-12-387,1-13-1161,-2-12-1677,12 4-516,-10-16 129,5 7-387</inkml:trace>
  <inkml:trace contextRef="#ctx0" brushRef="#br0" timeOffset="1503.086">862-784 6708,'-25'78'3483,"-1"-43"-129,21 17 0,-18-3-2709,9-5-129,9 6 258,2-6-387,3 3-129,0-8-258,0-4 258,0-8-129,0-8 0,0-19 0,0 0 0,0 0 0,0-12-129,0-13 129,0-7-129,0-4 0,0-7 0,0 2 0,2-3 0,4 4 129,4 0-129,2 8 0,3 1 0,-1 8 0,4 4 0,-18 19 0,31-20 0,-31 20 258,32 0 0,-32 0 0,33 24 129,-16-6 0,7 14 129,-3-2 0,10 14-129,-3-3-129,6 6-129,-4-5 0,4 0 0,-5-7 0,-1-3 129,-3-8-129,-3-4 129,-7-10 129,1-3 0,-16-7-129,16-4 129,-14-12 0,1-3-129,-3-10 0,0-3 0,-3-6-258,-4-3 0,1-2 0,-1-1 0,2 2 0,0 0 0,3 6 0,2 3 0,0 11-258,0-3 0,0 25-387,9-27-516,6 27-2193,-15 0-774,20 0-258,-20 0-129,18 0-387</inkml:trace>
  <inkml:trace contextRef="#ctx0" brushRef="#br0" timeOffset="98155.6142">2970-9465 129,'0'0'387,"9"-20"129,-9 20 258,0 0-129,0 0 387,0-20 129,0 20-258,0 0 516,0 0-129,0 0-129,0 0-129,1-15 129,-1 15-258,0 0 258,0 0 0,0 0-129,0 0 129,0 0-258,0 0 0,0 0-129,0 0-258,-1-15-129,1 15-129,-17-5-129,17 5-129,-22 0 129,22 0-129,-25 0 129,25 0-129,-31 15 0,15 0 0,-1 0 0,-2 4 0,2 4 0,-3 4 0,3 3 0,-1 4-129,3 1 258,-2 2-258,3 2 258,1 0-258,3 0 129,1-7 0,4 1 0,4-6 0,1-2 0,0-8 0,0-17 0,30 24 0,-10-19 129,9-3-129,-1-1 0,8-1 129,-3 0-129,4 0 129,-1 4-129,-4-1 0,0 5 0,-5 4 0,1 0 129,-6 3-129,0 0 129,-5 2 0,-2 5-258,-3-2 387,-2 5-258,-5-1 129,-2 4-129,-3-1 258,0 5-258,-1-1 129,-8-1 0,-4-1 0,-2-1 0,-6-3 129,-2-3-129,-4-5-129,-7-2 129,-1-3-129,-2-9 0,2 1-516,-3-8-387,15-2-774,1-4-1806,5-12-387,17 1 129,0-12-516</inkml:trace>
  <inkml:trace contextRef="#ctx0" brushRef="#br0" timeOffset="99107.6686">3006-8221 3483,'26'2'2709,"-4"-2"258,-18-14-129,13 7-2193,-17 7 258,21-10 0,-5 7-129,-16 3 0,28-12-129,-28 12-129,25-12-129,-25 12 0,22-6 0,-22 6 129,20 3 0,-20-3-129,21 44 258,-11-10-258,5 19 129,0 3-129,4 13 0,-4 0-129,3 7-258,-3-9 258,0-5-387,-3-8 258,-3-12-258,-3-8-129,-2-11-258,1-4-516,-5-19-645,0 0-2193,0 0 387,5-29-645,2 14 0</inkml:trace>
</inkml:ink>
</file>

<file path=ppt/ink/ink44.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4T08:13:38.933"/>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14466-37 1032,'-17'5'1548,"17"-5"129,0 0-645,-3 17 387,3-17-129,0 0 0,0 0 129,0 0 0,0 0 0,0 0 0,0 0-258,0 0 129,0 0-516,0 0 129,0 0-258,0 0-258,0 0 0,0 0 0,0 0 0,0 0 0,0 0 0,0 0-129,0 0 129,-17 0 0,17 0 0,0 0-129,0 0-129,-21-10 0,21 10 0,0 0 0,0 0 0,0 0 129,0 0-258,0 0 129,0 0 0,0 0 0,0 0 0,-13-18 0,13 18 129,0-17-129,0 17 129,12-32-129,-2 8 0,5-6-129,7-7 129,3-7-129,7-8 0,5-7 0,7-10 0,1-5-129,7-5 129,2-2 129,4 2-129,-1 2 0,-2 6 0,1 5 129,-4 14-129,-2 5 0,-4 10 0,-6 7 0,-3 6 0,-6 6 129,-3 4-258,-8 6 258,-1 1-258,-19 7 258,25-5-129,-25 5 0,15 0 0,-15 0 129,0 0-129,0 0 0,19 17 129,-19-17-129,12 23 0,-6-7 0,1 4 0,3 3 0,2 3 0,1 7 0,4 1 0,2 8 0,4 3 0,4 13 0,2 2 0,-1 6 0,3 1 0,-3 0 0,1-1 0,-4-7 0,-1-7 0,-6-10 0,1-8 0,-6-11 0,-1-6 0,-12-17-129,15 19 0,-15-19-129,0 0-258,14 15-903,-14-15-2193,0 0-258,0 0-774,0 0 258</inkml:trace>
  <inkml:trace contextRef="#ctx0" brushRef="#br0" timeOffset="814.0463">15098-2083 4644,'-22'24'3225,"6"-24"-258,16 0 258,-5 17-2451,5-17 258,0 0-129,0 0-258,-16 1-129,16-1-129,0 0 258,-21-7-129,21 7-129,-27-13-129,12 6 129,-9 1-129,4 2 0,-5 1 0,1 3-129,-5 3 129,2 11-258,-1 9 129,1 6-129,0 15 0,0 8 0,2 10 0,3 10 0,2 6 0,5 3 0,5-1 0,8-2 129,2-13-129,12-4 129,8-19-129,8-10 0,9-17 0,4-12-258,11-3-645,-7-16-1161,-1-16-1548,13 5-258,-11-17 0,8 4-258</inkml:trace>
  <inkml:trace contextRef="#ctx0" brushRef="#br0" timeOffset="1423.0809">15406-1997 5547,'0'30'3225,"0"17"-258,-11-26-129,4 17-2580,2 8 129,5 8 0,0 6-129,0 1 0,-2 1 129,0-10-129,1 0 0,-1-18 0,2-4 258,0-30 0,0 19 129,0-19 0,0-24-129,7-9 129,5-10-129,-4-5-129,5-8-258,-3-1 0,4-2-129,-4 9 129,-2 4-129,-1 12 0,-2 11-129,-1 8 258,-4 15-129,0 0 0,15 20 129,-5 12-129,3 12 129,4 6 0,5 11 0,5 1-129,3 4 129,0-8-129,6-2 129,-4-14 129,1-7 0,-6-14 129,2-10 129,-7-11 129,1-6-129,-7-21 0,2-5 0,-8-15 0,-1-7-258,-6-8 0,-3-6-258,0 1 129,-7 3 0,-1 8-129,-2 6-129,1 15-258,-3 1-516,12 34-1161,-5-15-2064,5 15-258,0 0-129,0-15-516</inkml:trace>
  <inkml:trace contextRef="#ctx0" brushRef="#br0" timeOffset="17643.0091">13448-2694 3612,'0'-8'3354,"0"8"-387,0 0 129,0 0-2451,0 0 0,-14 0 0,14 0 0,-15 7-387,15-7 258,-25 6-129,10-1 0,-5-1 129,-1 3 0,-4-2 129,2 5-129,-6-2-129,0 7 0,2-1-129,-1 3 129,-1-1-258,1 5 129,-1-1-129,0 5-129,-1-1 129,0 4-129,-2 2 129,-2 11-129,-3 1 129,2 8 0,-6 6 0,3 8 0,-4 13 0,0 9 0,-4 8 0,1 6 0,-2 2-129,-2 1 0,0-2 129,0-2-129,-1-11 0,-1-6 0,1-13 129,1-8-129,4-9 387,-1-7-387,7-9 0,2-10 129,7-5-129,5-8-129,25-13-387,-30 7-516,30-7-1806,11-10-1161,1-21 0,24 8-516,-8-24 258</inkml:trace>
  <inkml:trace contextRef="#ctx0" brushRef="#br0" timeOffset="18667.0677">13722-2874 903,'-22'0'1548,"22"0"387,0 0-645,0 0 387,-18 0-129,18 0-258,0 0-387,0 0 0,-22-1-258,22 1 0,0 0 129,-24 0-129,24 0 0,-18 11 129,18-11 0,-19 21-129,14-6 0,5-15 129,-12 27-258,12-27-129,-1 28 0,1-28 0,5 31 0,-5-31 0,30 32 0,-8-17 0,8 7 0,2-4 129,8 6-129,6-3-129,6 6 0,7-3 0,5 6 129,3-1-258,2 1 0,0-1 0,0 1 0,-7-3-129,-1-2 129,-11-3-129,-6-3 0,-7-6 0,-8 0 129,-7-6-129,-5 2 129,-17-9-129,16 5 0,-16-5-258,0 0-645,0 0-1161,0 0-1935,0 0 0,0 0-645,-1-17 0</inkml:trace>
  <inkml:trace contextRef="#ctx0" brushRef="#br0" timeOffset="23038.3177">13096-4174 4644,'32'-14'3225,"-30"-4"-258,18 8-516,-20 10-2064,10-16 387,-10 16-129,0 0 129,15-5 0,-15 5-258,0 0 129,0 0 0,0 0 0,0 0-129,0 0-129,3 17-129,1 3 0,-4 9 129,5 10-129,-3 9 129,3 11-129,-2 5-129,2 9 129,-3-1-129,-1 2 0,-1-5-129,0-3 258,-1-11-258,-4-4 129,-2-9 129,-1-9 0,1-6-258,-2-5 258,9-22-129,-15 20-129,15-20 0,-18-1 129,9-16-129,3-10-129,-1-8 129,-2-11-129,3-8 129,-3-11-129,1-6 129,1-6-129,2 1 258,3-2-129,2 6 0,0 3 0,12 7 129,7 10-258,3 10 258,3 10-258,0 6 129,5 13 0,1 6 0,-1 7 0,-3 12 0,0 7 0,-4 7 0,-1 5 0,-3 4 0,-4 0 0,-5 7 0,-3-1 0,-6 1 0,-1 0 0,-8 2-129,-9 1 0,-1-3 0,-9-1-258,1-8 129,-2-4 0,6-6-129,-2-7-387,24-16-129,-27 8-387,27-8-516,0-12-516,4-8-258,14-2-387,-4-15-516,18 9 387,-14-20 517</inkml:trace>
  <inkml:trace contextRef="#ctx0" brushRef="#br0" timeOffset="23594.3494">13507-4089 1290,'48'-38'2064,"-19"33"-258,-14-10-129,7 15-258,-7-2-387,2 4 0,-17-2 0,27 23-129,-15-3-129,-2 9 0,0 3 129,-2 7-387,2 6 129,-1 2-387,-1 4 129,1-6-258,-3 2 0,3-8 0,-4-4 0,2-10 0,-4-4 258,-3-21-129,5 18 0,-5-18 129,0 0 0,0 0 0,0-18 0,-2-6-129,1-6 129,-4-7-129,1-12-129,1-8 129,3-7 0,0-7 0,0-3 0,10 0-258,5 3 258,9 2-387,1 10 258,10 6-258,-1 7 387,11 11-387,-3 8-129,4 12 129,-2 6 129,-6 9 0,1 4 0,-9 11 129,-1 8 0,-14 4 129,-5 9-129,-10-1 129,0 4-258,-12 1 258,-11 0-258,-9 4 0,-7-3-129,-5 1 0,-5-9 0,1 3-258,1-18-645,8-1-1161,15-4-1677,-4-23 0,28 10-129,-7-57-387</inkml:trace>
  <inkml:trace contextRef="#ctx0" brushRef="#br0" timeOffset="28890.6524">13258-3522 129,'0'0'774,"-9"9"0,9-9-129,0 0 387,0 0 0,0 0-258,2 20 258,-2-20 129,0 15-258,0-15 0,0 19-387,0-19 129,0 27 0,0-11 129,0 3-387,0 1 129,0 5-129,0 1 258,0 2-129,0 1-129,0 3 0,0-2-129,0 2 258,-2-3-258,0-2 129,1-2-129,-1 0 0,0-5 0,-1-1 0,1-4 0,2-15 129,-3 27-129,3-27 258,-5 15-258,5-15 129,0 0-129,0 0 129,0 0-258,-15 7 0,15-7 0,0 0-129,0 0 0,-7-10-387,7 10-129,0 0-774,-2-21-1290,-4 0-1032,6 21-129,3-36-129,12 19 129</inkml:trace>
</inkml:ink>
</file>

<file path=ppt/ink/ink45.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4T08:13:47.843"/>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7861-277 2451,'12'15'2967,"-12"-15"-129,0 0 0,0 0-2709,0 0 0,0 0 129,17 12 0,-17-12 0,0 0 0,0 0 129,17 3 387,-17-3 0,0 0-129,0 0 258,0 0 129,10-17-387,-10 17 129,13-30-258,1 8 129,1-8-387,9-7 129,1-9-129,7-8 0,5-5-129,6-6 0,5-4 0,0 0-129,5-2 0,0 7 0,1 2 129,-3 10-129,-1 1 0,-6 14 0,0 4 0,-9 6 129,-1 7-129,-7 3 129,-2 5-129,-5 5 129,-3 4-129,0 1 258,-17 2-258,25 0 0,-25 0 129,22 9-258,-22-9 258,23 15-129,-7-3 0,2-1 0,2 3 129,5-1-129,4 4 129,3 3 0,3 4 0,6 4 0,-3 6 0,6 3 0,-2 8-129,2 1 258,-4 6-129,1-1-129,-6-1 129,-3-6-129,-3-4 0,-7-10 0,-4-3-516,-6-10-129,1 0-903,-4-2-2193,-9-15-387,0 0-129,-12-23 0</inkml:trace>
  <inkml:trace contextRef="#ctx0" brushRef="#br0" timeOffset="832.0469">8311-2217 1935,'8'33'2838,"-6"6"129,-2-39-258,0 0-1419,-5 15-387,5-15 129,0 0-129,0 0-129,-14-8 0,14 8 0,-13-26-387,-1 10-129,3 0 0,-6 0 129,2 2-129,-6 4 258,3 3-387,-2 6 129,-1 2-129,3 14-129,-2 11 129,1 9-129,1 9 0,1 16 0,2 4 129,3 12-129,2-2 258,5 0-129,3-7 0,2-6 0,5-7 0,9-21 129,4-4-129,4-15 0,8-13-129,2-1-129,2-18-387,6-4-645,-1-15-774,0-12-1161,11 5-645,-18-21-387,12 16 258</inkml:trace>
  <inkml:trace contextRef="#ctx0" brushRef="#br0" timeOffset="1589.0909">8578-2120 1935,'0'0'2709,"0"0"129,0 0-903,0 0-387,15 20-258,-15-20-516,9 31 387,-3-11-387,-2 5 129,1 4-129,-3 6-129,3 2 0,-4 3-129,3 1 0,-4-6-258,1-1 129,-1-7-129,0-5 129,0-22 0,0 18 0,0-18-129,-1-12 129,-6-10 0,5-1-129,-4-9 0,2 2-129,-3-7 0,4 3 129,-2 0-258,3 9 0,1 3 0,-1 7 0,2 15 0,0-20-258,0 20 258,0 0 0,0 0 0,17 5 0,-2 12 0,3 6 0,8 9 0,6 5 258,3 7-258,7 1 129,-2 1-129,8-2 129,-6-7-129,1-5 258,-9-12-129,0-3 258,-11-14-129,1 0 258,-24-3 0,27-16-129,-22-8 0,0-1-129,-5-9 129,0-3-258,-2-7 0,-6 1 0,-2-5 0,-2 5-129,-2 2 0,3 8 0,-1 1 129,2 8-258,1 6 129,3 2-129,6 16-387,-7-20-516,7 20-1806,15-8-1161,-15 8-516,29-22-129,-16-3-129</inkml:trace>
</inkml:ink>
</file>

<file path=ppt/ink/ink46.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4T08:14:26.399"/>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3719 2580,'25'7'2838,"-25"-7"258,15-2-516,-15 2-1935,0 0-516,7-15 129,-7 15 0,0 0 0,0 0 387,15-2-129,-15 2 258,0 0 0,0 0 258,0 0-129,0 0-129,0 0 0,0 0-258,0 0 129,5-18-258,-5 18 129,8-34-129,2 9-129,-1-9 129,6-8-129,0-8 129,10-11-129,-1-11 258,10-6 0,-1-12-129,13-5 129,-1-14-129,11-4 0,4-15-129,11-5 0,10-6-129,8-3 0,3-2-129,4 1-129,2 0 129,-1 3 0,-1 4 0,-3 10 0,-9 1-129,0 6 129,-5 4-129,0 7 258,0 6-258,0 9 258,2 7-258,-3 7 129,1 5 0,-4 5-129,-2 4 129,-4 1 0,-5 3 0,-2 4 0,-8 5 129,-4 3-129,-6 9 0,-4 4 0,-6 8 0,-5 6 0,-4 3 0,-5 6 0,-1 3 0,-3 3 0,-16 7 0,29-13 0,-14 9 0,-15 4 0,27-7 0,-27 7 0,25-1 0,-25 1 0,22 0 0,-22 0 0,17 0 129,-17 0-129,17 0 0,-17 0 0,18 5 129,-18-5-129,22 8 0,-22-8 129,29 12-129,-11-4 0,4 4 0,2 5 129,4 3-129,4 7 0,5 8 0,2 6 129,1 9-129,8 9 0,-1 3 0,3 6 0,1-1 0,3-1 0,-2-1 258,3 3-258,-1-4 129,-3-2-129,-3-2 258,-2 4-258,-4 5 258,-3 2-258,-6 1 0,-3-1 0,-3-4 0,-5-3 0,0-5 0,-3-7 0,-4-13 0,-3-4 0,-1-11 0,-4-6 0,-7-18 0,10 19-129,-10-19-129,0 0-129,0 0-516,0 0-903,12-19-1806,-12 19-645,12-38-129,3 9-387,-2-20-129</inkml:trace>
</inkml:ink>
</file>

<file path=ppt/ink/ink47.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4T08:15:23.236"/>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-6880-1729 2451,'-39'-4'2967,"39"4"0,-31-10-258,31 10-1677,-21-18-129,21 18-129,0-22-129,0 22-258,17-22-129,-17 22 387,32-12-258,-12 12 258,7 2-129,2 8 129,10 12 129,3-2-129,10 12-129,12-2-129,5 9 0,8-4-129,4 4-129,-2-5 129,-2-2-258,-6-5 258,-5-4-129,-14-8 129,-7-3-129,-11-3 0,-7-4 0,-9-4-387,-18-1-129,27 0-774,-27 0-1548,5-15-903,-5 15-645,12-20 0,-12 20 258</inkml:trace>
  <inkml:trace contextRef="#ctx0" brushRef="#br0" timeOffset="-1108.0628">-7743-654 3999,'0'0'2838,"0"0"-129,0 0 0,13-2-1419,-11 11-1161,3 16 258,4 10-129,-1 11 0,4 11 0,3 9 0,-2 6-129,6 7 0,-4-2 129,5-1-258,-5-10 0,4-9 0,-6-12 129,1-11 129,-4-14 258,-10-20 0,15 0 0,-13-30 0,-1-7 129,-2-17-129,-4 0-129,-7-11 0,0 1-129,-3-4-129,3 13-129,-1 3 129,4 8-129,3 10 0,4 6 0,2 6 0,0 7 0,0 15 0,15-15 0,-15 15-129,27 0 129,-10 11 129,1 8-129,6 4 129,1 8-129,4 7 129,1 4-129,4 7 129,-1 3-129,1 2 0,3-5 0,-5-2 129,2-8 0,-9-9 129,2-8 129,-10-19 129,1-3-129,-8-20 258,2-7-129,-10-18 0,1-4 0,-3-11-258,-2-1 0,-8-6-129,-2 4 0,-3 4-129,2 9 0,1 6-258,-1 7 0,8 14-516,-6-3-387,11 26-645,0 0-903,6-15-1290,9 19-258,-15-4-129,35 23 387</inkml:trace>
  <inkml:trace contextRef="#ctx0" brushRef="#br0" timeOffset="-515.0295">-6632-773 5160,'8'-27'3354,"-8"27"0,0 0-387,0 0-2064,-5 10-129,2 20-258,3 17-258,1 12-129,9 20 0,5 14 0,2 9 0,5 8 0,0-1-129,2-5 0,-6-8 129,-3-17 258,-1-11 258,-13-26 0,1-12 0,-2-30 0,-17-18 129,-8-31-129,1-14 129,-11-21-387,1-12-258,-8-13 0,7-4 0,0 4 0,9 10-129,6 11 0,12 11 129,8 16-258,12 17 129,16 18 0,13 10 0,11 16 0,7 4 0,5 14 0,0 6 0,-2 4 0,-10 4 0,-8-1 0,-14 2 0,-15-1-129,-15 0-129,-10-1 0,-22-3-387,-2 1 0,-14-11-258,2 2-258,-6-14-645,5-3-516,7-3-1032,-4-20-258,25 3-258,-6-22 516</inkml:trace>
  <inkml:trace contextRef="#ctx0" brushRef="#br0" timeOffset="732.0418">-6003-795 3870,'27'0'3096,"0"0"129,-27 0-387,0 0-1806,27-5-129,-27 5 0,32 11-258,-17 3-129,8 11 0,-1-1 0,5 6-129,0 2 0,5 2-129,-3-2-258,-1 0 129,-1-6-129,-3-2 0,-4-5 0,-5-4 0,-15-15 0,20 18 129,-20-18 0,0 0 129,0 0 0,0 0 0,5-25 0,-5 3 129,0-10 0,0-5-129,-1-8 0,1-6 0,0-3-129,0-1 0,3 1 0,5-2-129,1 6 129,1 1-258,3 10 0,-3 6-129,6 6 0,-6 5-258,6 10-258,-16 12-387,26-8-645,-26 8-1161,15 0-774,0 18-258,-15-18 0</inkml:trace>
  <inkml:trace contextRef="#ctx0" brushRef="#br0" timeOffset="1356.0776">-5002-1519 3999,'27'30'3741,"-27"-30"-516,23 43 129,-21-13-2580,10 7 258,5 10-258,-2 12-258,3 3-258,-1 10 0,0 1-129,-3 1 0,-3-7 0,-2-6-129,-1-7 129,-5-17 258,1-4 0,-4-16 0,0-17 0,0 0 0,0 0 0,-12-8 129,2-16-258,-3-13 129,-1-10-258,-4-15 129,1-7-129,0-7 0,2-3 0,5-2 0,5 5 129,3 4-516,2 10 258,8 5 0,11 9 0,4 11 0,8 5-129,2 14 129,6 5 0,0 11 0,-2 2 0,-4 15 0,-2 10 0,-13 6 129,-8 9-129,-10 2 258,-6 5-516,-15 7 129,-11-5-258,-1 10-387,-14-17-1032,1-5-2064,9-2-129,-5-27-129,15-4-516</inkml:trace>
</inkml:ink>
</file>

<file path=ppt/ink/ink48.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4T08:15:03.352"/>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40 7176 1032,'-11'19'1935,"-4"-19"258,15 0-1935,0 0 0,0 0 129,-17 0-129,17 0-258,0 0 387,0 0-129,0 0 129,0 0 258,0 0-129,0 0 258,0 0-129,0 0 387,0 0 0,0 0-258,0-14 258,3-1-258,4-5-129,-2-9 129,5 2-129,0-15-129,4 3 0,-1-13-129,6 5 0,-1-15 129,4 5 0,1-12-129,6-2 0,3-8 0,3-5-129,7-7 0,0-12 0,9-4 0,1-4-129,4-7 0,-1 0 0,1-7 0,3-1 0,-4-5 129,4-2-129,-3-5 258,6-2-129,-3-4-129,8-4 0,2-7 0,7-8-129,6-6 129,6 4 129,6-6-387,2-2 0,3-9 129,0-8 0,2 0 0,2 6 129,-5 1-387,2 3 129,3 3 0,-4 0 129,6 11 0,-1 11 0,-5 7-129,-1 10 129,-6 8 0,-4 9 0,-7 10 0,-4 10-129,-6 5 129,-2-1 0,-2 4 0,-1 1 0,1 1 129,-1 3-129,3 2 129,-5 7-129,0 5 129,-4 14 0,-1 1-258,-3 13 258,-6 3-129,2 7 0,-6 3 0,-1 2-129,-3 4 129,2 2-129,-5 7 129,1 1-129,-3 3 129,0 3 0,-2 4 129,2 5-129,-1 2 0,1 0 129,1 7-129,4 5 129,6 1 0,2 6 0,7 1-129,5 0 129,4 0-129,3 2 129,3-5 0,2 0 129,-1-4-258,-3-1 129,-2-2 0,-4-2-129,-5 1 129,-7-1-129,-5 1 0,-5 2-129,-5 6-129,-7-2-516,4 14-516,-9-5-1419,2 3-1419,7 10-258,-7-12-129,10 3 0</inkml:trace>
  <inkml:trace contextRef="#ctx0" brushRef="#br0" timeOffset="-107151.1287">-498 7992 1548,'-30'-10'3096,"30"10"387,-29-10-258,29 10-1548,-27-12 0,27 12-258,-15-3-258,15 3-387,0 0-129,0 0-258,0 0 0,0 0-129,0 0-129,0 8 129,0-8-129,15 32 129,4-7 129,-1 7-129,6 7 0,-1 5-129,6 6 129,-5 4-129,7 2 129,-5-4-129,2 0 0,-6-8 129,5-4 129,-8-13 0,3-3 0,-6-18 0,5-4 129,-21-2-129,33-25 0,-19-12-129,2-9 0,0-13-129,2-3 0,-1-8-129,1-3 0,4-1 129,4 3-387,1 9 0,-1 2-516,10 18-1032,-6 8-2064,2 0-387,7 17-129,-12 1-645</inkml:trace>
</inkml:ink>
</file>

<file path=ppt/ink/ink49.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4T08:15:06.944"/>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-2079-1722 903,'10'32'2709,"-2"-4"-129,-8-28 387,0 0-2709,-1 19 129,1-19 129,0 15 129,0-15-387,0 0 258,0 20-129,0-20 0,1 20-129,-1-20 0,5 24 129,0-9 0,-5-15 129,9 20 0,-9-20 0,0 0 258,0 0 0,0 0 0,0 0-129,0 0 0,0-17-258,-7 2 0,-5-7-129,0-3-258,-4 0 129,-1-2-258,-5 3 258,2 1-258,-4 4 258,1 7-129,-3 9 0,3 3-129,-2 19 129,3 13 0,0 15 129,3 13-129,6 16 0,3 6 0,5 9 0,5-5 0,6-3 129,11-9 0,12-17 0,6-19 0,11-17 129,6-20 0,5-11-129,2-15 0,1-14-258,-2-11-516,1 1-645,-11-1-1935,-12-13-645,6 18-129,-22-16-387</inkml:trace>
  <inkml:trace contextRef="#ctx0" brushRef="#br0" timeOffset="412.0234">-1756-1623 7224,'-19'5'3741,"19"-5"-387,0 0 129,0 0-3483,0 0 0,0 0 0,0 0 0,12 3 129,-12-3-129,22 27 129,-7-3 0,2 6 129,1 9 0,4 4 0,2 8-258,-1 1 258,3-1-258,-3-4 258,1-5 0,-6-10-129,1-5 129,-7-12 129,3-7 0,-15-8 0,17 0 0,-12-17 0,3-3-129,-1-12 129,1-1 0,1-13-645,1 1 516,0-4-645,0 2 129,5 3-387,-8 0-516,8 7-2451,-2 15-645,-9-3 258,-4 25-516</inkml:trace>
  <inkml:trace contextRef="#ctx0" brushRef="#br0" timeOffset="-30240.7297">298 235 3096,'0'0'2709,"0"0"387,7 15-645,-7-15-2451,0 0 0,0 0 0,3 15 0,-3-15 258,0 0 0,0 0-129,0 0 129,0 0 0,0 0-129,0 0 258,0 0 129,-10 5 0,10-5-129,-13-10 129,6-7 129,2-5-129,-3-3 258,3 0-258,-6-2 0,3 0-129,-4 3 0,-1 6-129,13 18-129,-29-19 0,29 19 0,-28-8-129,28 8 0,-24 0 0,24 0 0,-15 0 0,15 0 0,0 0 0,-17 22 129,14-7-129,-2 7 129,0 8-129,0 7 129,-2 12 0,0 1-129,0 14 129,-3 0-129,2 5 0,-2-5 129,1 0-129,-1-12 0,4-5 0,-1-13 129,3-7 0,4-27 129,-1 17 0,1-17-129,0-27 129,3-9-129,4-6 129,-4-10-129,2-3 129,-1-6-258,-1 0 0,-1 8 0,-2 0 0,0 13 0,0 3 0,1 10 0,3 4 0,-4 23 0,12-21-129,-12 21 129,23 10 0,-6 12-129,1 9 129,6 7 0,3 9 0,1 7 0,8 4 0,-3-1 0,4 2 0,-3-9 129,1-3-129,-3-10 0,-3-6 0,-5-13 129,-3-6 0,-2-12 0,-2-7 0,-4-20 129,4-6 129,-3-16-258,1-5 129,-4-15 0,5-3-129,-3-4 0,1 0 0,-3 7-129,1 3 0,-2 16 0,-1 5 0,-1 14-258,-5 6-129,-3 25-516,10-20-129,-10 20-645,0 0-1032,16 10-1419,-3 10 129,-13-20-258,20 34 258</inkml:trace>
  <inkml:trace contextRef="#ctx0" brushRef="#br0" timeOffset="-29667.6969">1155-82 1161,'6'37'2838,"-7"-20"0,8 27 0,-4 0-2064,2 11 129,2 9-129,1 5-387,2 5-258,-1-3 0,-1 1 0,-3-11 0,-2-8 258,-1-16-129,1-5 258,-3-13 0,0-4 129,0-15 0,0 0 258,-1-25-258,-1-2 129,-8-13 129,7-8-258,-9-12-129,5-11-129,0-6 0,7-2 0,0 0-129,9 1-258,8 4 129,11 9 0,4 6 0,10 17-129,2 6 258,6 16-258,-6 7 129,2 13 0,-9 5 0,-5 13-129,-12 11 258,-8 8-258,-12 8 129,-9 6-129,-14 4-129,-14-4 129,-4 1-516,-11-12-129,10 1-645,-12-19-1161,2-19-1419,15-3-258,2-24-258,20-1 387</inkml:trace>
</inkml:ink>
</file>

<file path=ppt/ink/ink5.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49:47.066"/>
    </inkml:context>
    <inkml:brush xml:id="br0">
      <inkml:brushProperty name="width" value="0.06667" units="cm"/>
      <inkml:brushProperty name="height" value="0.06667" units="cm"/>
      <inkml:brushProperty name="fitToCurve" value="1"/>
    </inkml:brush>
    <inkml:brush xml:id="br1">
      <inkml:brushProperty name="width" value="0.04667" units="cm"/>
      <inkml:brushProperty name="height" value="0.04667" units="cm"/>
      <inkml:brushProperty name="color" value="#ED1C24"/>
      <inkml:brushProperty name="fitToCurve" value="1"/>
    </inkml:brush>
  </inkml:definitions>
  <inkml:trace contextRef="#ctx0" brushRef="#br0">6127 488 9417,'-5'-23'4128,"-2"-1"-387,7 24 0,-5-18-3354,5 18 0,-10-17 129,10 17 0,0 0-129,-10-19 0,10 19 0,0 0 0,0 0 0,0 0 0,0 0-258,-1 15 0,1 4 0,0 4 0,3 9 0,2 4-129,-2 8 258,-1 1-129,-2 7 0,0 4-129,0 3 258,-8 1-258,-3 2 258,-2-4-129,0 1 0,-6-6-129,1-2 129,-6-9 0,0-2 0,-4-9 0,-2-1-129,-7-8 129,-2-2 0,-7-7-129,-4-1 0,-4-7 129,-7-1-129,-2-4 0,-8 0 0,-5-7 129,-5 0-129,-3-3 0,-3 0 0,-4-2 0,0 0 0,-3 2 0,0-2 0,-4 4 0,-3-2 0,-8 5 0,-4 0 129,-5 2-129,-3 3 0,-5 0 0,-4 3 0,-6 4 129,-7 6-129,-3-1 0,-4 3 129,-3 2-129,-2 5 129,-3 0 0,-4 3-129,1 2 129,2 3-129,3 2 0,5 5 0,-1 0 129,4 5-129,0 4-129,2 6 258,4 7-129,6 6 0,5 8 0,6 6 0,9 5-129,7 5 258,8 4-129,13 2-129,9 3 129,10 5 0,7 4-129,3 9 129,5 9 0,5 1-129,7 4 0,9-1 129,7 1 0,11-2-129,9-10 0,6-7 0,13-9 0,11-6 0,8-8 0,5-8 129,5-7 0,6-11 0,3-8 129,3-10 0,1-12-129,4-7 129,2-10 0,3-5-129,3-7 129,4-3-129,4-3 129,4-9-129,4 1 0,1-6 0,2 0 0,0 0 0,-2 0 0,-2 2 0,-3 3 0,-1 4 0,-6-1-129,0 8 129,-3 1 0,-3 0 0,-4 10 0,-4 3 0,-3 6 0,-8 1 0,-3 5 0,-9 1 129,-6 0-129,-6 6 0,-7 2 0,-6 1 0,-9 1 0,-1 4 129,-3-1 0,-9 5-258,-3-1 258,-3 3-258,-6 3 258,-1 1-258,-1 4 258,-2 3-258,1 5 129,-2 6 129,1 2-258,4 4 258,4 2-129,5 1 0,3 3 0,5-3 0,6-1 0,1-2 0,5-2 0,8-1-129,6-1 129,4-1 0,4-1 0,7 1-129,3-2 129,8-3 0,2-5 0,7-4 0,2-6 0,3-3 129,3-11-129,0-6 0,4-9 0,1-5 0,2-8 129,5-6-129,5-1 0,5-8 0,6-9 0,5-3 0,3-4 129,1-3-129,4-5 0,-2-5-129,2 0 258,-1-1-129,1-3 0,4 1 0,6 1 0,2-1-129,2 5 129,5 4 0,0 3 0,0 4 0,0 6 0,0 6 0,-1 5 0,2 7 0,-1 0 129,1 5-129,-2 7 0,0 3 0,-1 2 0,-4 0 0,-2-2 129,3 0-129,0-5 0,1 0 129,2-3-129,1 0 0,-2-2 0,-1-2 129,-4 4-129,-4-2 129,-3 3-129,-1 4 0,-1 0 129,-3 3-129,-2-2 0,-3 3 129,-1-5-129,-2 1 0,-4-4 0,-5-1 0,-2-7 129,-1 0-129,-1 0 0,2-12 0,-3-3 0,1-7 0,-2-5 0,-3-6 0,-2-6 129,-5-5-129,-7-4-129,-5-6 129,-8-3-129,-5-4 129,-7-5-129,-7-3 129,-5-5-129,-4-6 129,-8-6 0,-3-7-129,-5 1 129,-1-4 0,-4 1 0,0 3-129,0 3 129,-4 3 129,-1 7-258,-1 1 258,0 3-129,1 1 129,0 0-258,2 0 258,3 0-129,0 0-129,7 5 129,10 0 0,6 5-129,11 3 0,8 6 129,7 4-129,11 9 0,4 3 0,8 7 129,4 5-129,3 9 129,2 4 0,2 6 0,-3 6 0,1 2 0,1 7 0,-2 7 0,-1 2 0,-4 6 0,1 3 0,-2 4 0,2 3 129,-4 5-129,-1 2 0,1 3 0,1 2 0,-1 1 0,0-1 129,2-1-129,2 0 0,0-3 0,3-1 0,5-4 0,3 0 0,9-4 0,7-4 129,5-2-258,4-7 258,6-4-129,3-6 0,4-8 0,3-2 0,6-13 0,4-8 0,2-8 0,1-7 0,1-6 0,-4-6 0,-4-4 0,-8-4-129,-9 0 129,-13-5 0,-8-1 129,-9 2-258,-9-3 258,-9-3 0,-9-4 0,-8-6 0,-10-6 0,-8-8 0,-9-6-129,-6-4 129,-9-4 0,-7 3-258,-3 2 129,-11 3 0,-11 7 129,-12 9-129,-8 6 129,-14 2-129,-6 7 129,-10 0-129,-7 3 0,-4 0 0,-1 3 0,0 4-129,0 5 129,0 5-129,-2 6 129,-5 4 0,-3 5 0,-7 7 0,-3 2 0,-2 4 0,-2 2 0,-1 2 0,1-2 129,5 2-129,2 0 0,4 0 0,-1 0 0,0-2 0,3 2 0,-1-2 0,1 0 0,5-1 0,0-1 0,6-1-129,5 0 129,5-2 0,7-3 0,3-4 129,5 0-129,3-3 129,6 0-129,3-5 129,7 0-129,4-3 0,9 0 0,7-8 0,8 0 0,7-6-129,5-3 129,5-2 0,10-2 0,2 1 0,2-1 0,1 4 0,-2 1 0,-1 4 0,-2 3 0,-4 2 0,-1 2 0,-7 1 0,-3 0 0,-3 2 0,-13 2 0,-5 1 0,-10 4-129,-7-2 129,-10 3 0,-7 2 0,-4 2 0,-7 0-129,-3 6 129,-3 0 0,-2 8 0,0 2 0,-2 7 0,2 7 0,-1 0-129,1 10 129,-1 7 0,0 7 0,2 1 0,1 5 0,1 2 0,4 2 0,1 5 0,6-2 0,3 3 0,8 2 129,3 2-129,4 3 0,5 4 129,4 2-129,4 6-129,2 4 258,5 7-258,-3 3 258,2 2-258,-1 3 258,-1-3-258,-2-1 258,-3-5-129,-6-5 0,-3-8 129,-6-4-258,-5-7 129,-6-4-129,-1-4 129,-5-7 0,-2-3 0,1-3-129,-1-6 129,2-4 0,3-6 0,2-3 0,2-3 0,1-2 0,0-2 0,2-8 0,3-2 0,0-3 0,2-3 129,2-4 0,1-4-258,3-2 258,3-2-129,2-2 0,1-5 0,1 0 129,2-4-258,0-1 129,2 2 0,-2-6 0,2 3 0,0-5 0,1 1 0,-1-2 0,1 1 0,-1 1 0,3-1 0,-2 1 0,2 2 0,0 1 0,2 2 129,2 3-129,-1-1 0,4 3 0,-2 0 0,2 0 0,-2 3 0,2 1 0,-2 2-129,-2 4 129,-1 4-129,-2 3 129,-1 3-129,-3 5 129,-1 4 0,-3 4 0,-2 3 0,2 1-129,-2 0 129,1 1 0,3 6 0,1 0 0,1 0 0,4 3-129,4 0 129,-1 1 0,6 3 129,-1-1-129,4 4 129,0-2-258,5 4 129,2-2-258,8 10-903,0-6-2967,0-21-516,13 26 0,-13-26-516</inkml:trace>
  <inkml:trace contextRef="#ctx0" brushRef="#br1" timeOffset="168297.5293">6804 1069 129,'0'0'2322,"-10"-25"258,10 25 258,0 0-1677,0-17-258,0 17 516,0-15-129,0 15-129,0 0 129,0 0 129,-17-17-258,17 17 0,0 0-258,0 0-258,-17-5 0,17 5-129,0 0 0,0 0 0,0 0 129,0 0-258,0 0 129,0 0 0,0 0-129,0 0 0,0 0 0,0 0-129,0 0 0,0 0 0,0 0-129,0 0 129,0 0-129,0 0 0,0 0 129,0 0-129,0 0 0,0 0 129,0 0-129,0 0 0,0 0 0,0 0 129,0 0-129,0 0 0,0 0-129,10 1 129,-10-1 0,22 2 0,-22-2 0,32 3-129,-12-3 129,5 0-129,2 0 0,5 0 129,2 0-129,3 2 0,5 0 0,5-1 0,5 1 0,5 2 129,6-1-129,2 4 129,4-2-129,0-2 0,2 4 129,0-2-129,-4 0 0,-1 2 129,-4-2-129,-2-2 0,3-1 0,-1 3 129,2-4-129,0 3 0,1-1 0,1-1 0,-2 3 0,0 0 0,-4 2 0,-4-2 0,-6 1 0,-4 3 0,-6-1 0,-4-1 0,-4 0 0,-2-1 0,-2-1 0,1 2 0,-2-2 0,-2 0 129,0-1-129,-1-1 0,-4 0 0,-1 2 0,-19-5-129,25 6 129,-25-6 0,15 5 0,-15-5 0,0 0 0,15 10 0,-15-10 0,0 0 0,24 8 0,-24-8 0,25 5 0,-8-2 0,1 1 0,3-1 0,-3 1 0,-1-1 0,-2 0 0,-15-3 0,25 7 0,-25-7 0,17 5 0,-17-5-129,15 2 129,-15-2-129,20 1-129,-20-1 0,24 0-258,-9 4-516,-15-4-1548,0 0-1935,17-5-258,-17 5 258,5-20-903</inkml:trace>
</inkml:ink>
</file>

<file path=ppt/ink/ink50.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4T08:15:27.236"/>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2163 0 516,'0'0'2580,"0"0"129,2 17 387,-2-17-1548,-8 0-774,8 0-129,0 0-129,0 0-129,0 0-129,-16 15 258,16-15-258,-15 15 258,15-15-129,-25 25 0,8-8 129,-5 8-129,0 6 0,-4 7-129,-5 8 258,-6 9-258,-3 13 129,-4 9-129,-5 14 129,2 10 129,-10 10-258,7 7 129,-9 10 0,8 10-129,-8 10 0,9 10 0,-6-2 0,4 8 0,-3 1 0,-3 6-129,1 4 0,-7-2 0,4-4 0,-8-8 0,3-8 129,-4-3-129,1-12 0,3-7 258,-3-13-258,8-7 129,-4-8 0,10-7 0,-5-5-129,10-6 129,-3-4 129,9-3-129,-1-9-129,5 1 129,4-6-129,3 4-129,3-10 129,6 1-129,2-10 0,5-7-129,5-6 129,5-11-129,6-8-258,0-17-645,12-5-2322,8-9-387,-8-15-516,8-1 0</inkml:trace>
</inkml:ink>
</file>

<file path=ppt/ink/ink51.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4T08:15:30.193"/>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41 1723 4257,'-24'-22'3612,"24"22"-516,-12-22 129,12 22-2709,-5-27 0,5 27-129,0-25-129,0 25-129,0-22 0,0 22 129,0 0-129,0-17 0,0 17 0,0 0 129,0 10 0,2 7-129,5 5 129,4 3-129,6 4 0,2-2 0,8 0 0,1-9 129,8-6 0,-3-10 0,9-2 0,0-19 0,2-6 0,7-14 0,1-4-129,8-10 0,1-9-129,5-3 0,3-11 0,-1-2 0,7-2-129,-6-1 258,3 0-258,-1 2 129,3 2 0,1 3-129,3 5 129,9-2 0,2 5 0,11-1-129,1 1 129,0 4 0,0-4-129,-4 9 258,-1 0-258,-12 7 129,-3 2 0,-14 8 129,-5 3-129,-8 8 0,-5 6 0,-8 6 0,-8 5 0,-4 7 129,-7 5-129,-2 0-258,-5 7 0,2 13-1032,-4 2-1806,-13-22-645,36 20-258,-21-26-258</inkml:trace>
</inkml:ink>
</file>

<file path=ppt/ink/ink52.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4T08:18:28.447"/>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-1 831 8127,'-3'23'3612,"3"-23"-258,0 0 0,0-23-2838,5-6-129,11-6-258,3-9 129,6-6-129,2-7 129,5-1 0,0-4 0,7 3 0,-2-3 258,5 10-258,-3-5 129,4 13 0,-2-2-129,2 11 129,-4 1-129,0 9 0,-4 3-129,-3 4 0,0 6 0,-7 2 0,2 3 0,-7 2 0,2 2 129,-5 1-129,2 0 0,-3 2 0,3 0 0,3 0 129,-2 0-129,9 10 129,-1 1-129,9 9 0,2 5 129,8 10-129,-1 4 0,4 8-129,-3 4 129,-1-1-129,-6 4 0,-3-7 129,-7-2-129,-6-9-129,-4-3 0,-8-12-516,1 6-258,-13-27-1935,0 0-1161,0 0-387,2-39-129,0 10-129</inkml:trace>
  <inkml:trace contextRef="#ctx0" brushRef="#br0" timeOffset="885.0506">581-635 7482,'5'39'3354,"-5"-15"-129,0-24-645,-13 5-2451,13-5 0,0 0 0,0 0-129,-22-19 387,22 19-129,-29-22 258,12 12 0,-10-5 0,2 8-129,-7-5 129,4 7-129,-6 2-129,0 3-129,2 3 0,4 8-129,1 10 0,5 3 0,3 8 0,6 7 0,6 3-129,4 3 129,3-1 0,0 0 0,8-6-129,2-1 129,6-10-129,0-7 0,6-4-387,0-13-258,5-3-903,3 0-1161,-4-17-645,14 4-387,-13-18 0,15 10 388</inkml:trace>
  <inkml:trace contextRef="#ctx0" brushRef="#br0" timeOffset="1668.0954">844-682 387,'23'0'1935,"-6"0"258,-17 0-516,0 0 516,0 0-645,0 0 258,0 0-645,2 19 0,-2-19-387,0 27-258,0-11 129,-5 6-258,1 2-258,-2 3 0,-1 0 0,-2-2 0,1 0 129,-2-5-129,1-1 258,9-19-129,-20 15 129,20-15 129,-15 0-129,10-15-129,5-5 0,0-6 0,0-2-129,5-6 0,5 1 0,2-4 0,3 5 0,-1 0 0,2 8-129,1 0 0,-2 11 0,-15 13 129,26-15 0,-26 15 0,20 0 0,-20 0 129,18 17 0,-18-17-129,21 30 129,-13-8-129,7 1 0,-3 6 0,5 0 0,-4 4-129,4 3 0,0-1 129,-2 4-129,0-7 0,-1 1 0,-1-9 0,-3-1 258,0-7-258,-10-16 0,15 16 129,-15-16 0,0 0 129,0 0-129,0 0 129,14-15-129,-14 15 129,0-28 129,0 7-129,0 0-129,-4-5 0,3-2 0,-3-6 0,4 2 0,0-3 0,0 3 0,0-4-129,4 4 129,1 2-129,0 7 0,0 1-129,0 3 0,-5 19 0,8-23-258,-8 23-516,0 0-258,17-12-774,-17 12-1161,0 0-1032,0 0-258,9-20-129,-9 20 387</inkml:trace>
</inkml:ink>
</file>

<file path=ppt/ink/ink53.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4T08:18:11.523"/>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-3542-6874 5547,'27'20'3354,"-7"12"-258,-20-32-258,5 37-2709,5-10 0,0 5 0,0 7 0,2 1 129,0 9 0,-2-4 0,0 8 258,-2-6-258,-1 3 129,-5-9 129,1 1 129,-3-15 129,-2-4-258,2-23 129,-23 19-129,4-19 0,4-9-258,-7-8 0,4-4-129,-2-6 0,1-4 0,2 1-129,4-4 129,3 4-129,5 0 0,3 6 129,2 2-129,2 6 0,-2 16 0,22-11 0,-7 11 0,5 12 0,2 8 0,6 4 0,3 5 0,4-2 129,0 3-129,6-5 129,-4-3 129,-2-5-129,-1-4 0,-7-6 129,0-2 0,-11-5 129,3-3 258,-12-14-258,3-3 0,-10-12 0,1-5 0,-1-7 0,-3-3-258,-5-2 0,1 0 0,0 4-129,0 6 0,2 7 0,2 7 0,3 6-129,0 4-258,0 15-129,2-18-258,-2 18-387,17-10-387,4 10-129,-21 0 0,39-5-129,-19-6 0,9 11 258,-4-6 129,4 2 516,-2 1 129,-4 0 387,2 1 129,-4 0 129,-1 1 129,-5 1 129,0 0 258,-15 0-129,22 1 387,-22-1-258,0 0 258,15 20 129,-15-20 129,4 21-258,-1-5 258,-3 0 0,2 5-129,-1 5-129,4 7 129,-3 1-258,5 8-129,-6-2 0,6 6 0,-3-9-258,-3 2 0,1-11 129,0-1-129,-2-10 129,0-17-129,0 0 129,0 0 0,0 0-129,-5-17 129,1-11-129,2-11 129,1-7-129,1-4-129,0-7 129,7 0 0,3-1 0,6 4-129,3 4 0,5 8 0,1 3 0,3 11 0,-1 6 0,2 10 0,-2 5 0,-2 7 0,-3 5 129,-5 12-129,-4 7 129,-4 1 0,-9 9-129,0-1 0,-10 9-129,-9-5-129,-3 9-516,-8-18-387,3 8-645,-7-13-1032,-3-14-1419,12 4 258,-7-15-387,12 2 258</inkml:trace>
  <inkml:trace contextRef="#ctx0" brushRef="#br0" timeOffset="860.0492">-3589-6744 2193,'0'0'2838,"1"11"258,-1-11-387,0 0-1806,0 0-258,0 0-258,0 0-129,20 7 129,-9 10-258,-1 8 0,0 11 0,-3 4 129,-4 12 0,-1 0-129,-2 11 129,-2-8 0,-3 7 0,-5-11-129,3-2 387,-3-12-258,3-5 387,0-14-258,4-3 129,3-15 0,0 0 129,-10-30-129,10-2-129,-2-8 0,2-9-129,-1-5-129,1-7 0,0 4-129,0-2 129,1 7-129,6 3 129,0 7 0,3 7-129,0 6 129,3 11 129,-13 18-129,29-10 0,-14 10 129,2 17-129,0 8 129,5 10-129,0 4 129,1 8-129,7 3 129,1 6-129,4-2 0,2 3 0,2-10-129,-4 0 129,-1-11 0,-1-4 0,-7-12 0,-1-7 129,-7-11 258,1-2-258,-7-15 129,-1-7-129,-6-8-129,1-7 129,-6-6-129,0-7-258,-7 0-129,-8-9-129,6 12-258,-8-16-903,17 14-1419,0 4-1290,0-7 0,11 15-258,2-9-258</inkml:trace>
  <inkml:trace contextRef="#ctx0" brushRef="#br0" timeOffset="-2375.1358">-1866-9524 1161,'8'-25'2193,"-8"25"-129,12-24 645,-12 24-516,0 0-258,20-20-387,-20 20-258,0 0 129,15-15-387,-15 15-129,0 0 258,4-22-258,-4 22-129,0 0-129,0 0-129,-12-3-129,12 3 129,-34 13-258,9 5-129,-7 1 129,-7 6-129,-3 2 0,-3 3 0,-4 1 258,2 2-387,1-2 129,9 1-258,4-5 258,9 1-258,6-3 129,13-1-129,5-2 129,6-2 0,16-1 0,5-1 0,10-1 0,3 0 0,6 0 129,1 1-129,-3-1 129,1 1 129,-8 3-129,0-1 129,-13 2 0,-2 5 0,-11-6 129,0 3-129,-11-4 129,0 4-129,-9-2-129,-6 0 129,-7-2-129,-5-2-129,-8 2 0,-7 2 0,-4-3-129,-4-6-129,3-1-129,-4-7 0,11 5-387,-4-10-129,19 5-516,-5-6-387,23 9-129,-8-3-903,15-5-1548,6 45 129,8-21 129,21 21 129</inkml:trace>
  <inkml:trace contextRef="#ctx0" brushRef="#br0" timeOffset="-1356.0776">-2270-8183 2322,'35'-37'2709,"-8"34"258,-22-16-129,14 11-2709,-19 8 258,23-5 387,-23 5-258,24 0 387,-24 0-129,23 0 129,-6 6 0,-2-1 0,9 9-258,1 6-129,12 10 0,2 14-258,10 12 0,3 18-129,7 8 0,3 12-129,0 4 0,-3-4 0,-5-5 0,-5-11-129,-9-11 0,-5-20-387,-14-11-774,-8-21-2322,0 7 0,-13-22-387,-10 13 0</inkml:trace>
  <inkml:trace contextRef="#ctx0" brushRef="#br0" timeOffset="-1940.111">-2205-8365 8385,'9'-50'3999,"3"40"-258,-12-5 129,0 15-2967,0 0-903,-2 20-129,-5 7 129,-10 10 0,-1 10 0,-14 8 129,-3 11 0,-13 8 129,-2 10 0,-12 5 129,-1 4 0,-6-2 0,0 1 258,-1-8-387,3-5 129,3-13-129,6-10-129,11-14 129,5-10-516,17-7-129,1-18-258,24-7-774,0 0-1032,0-12-1677,16-3-129,2-14 0,16 7-258</inkml:trace>
  <inkml:trace contextRef="#ctx0" brushRef="#br0" timeOffset="23968.3708">-6248-683 4515,'25'32'3225,"-5"3"-129,-20-35-258,0 0-1935,0 17-258,0-17 129,0 0-258,-6-14-258,6 14 258,-22-27-258,5 12 258,-3-3-258,-5 3 258,-1-1-129,-4 6 129,0 4-258,1 4 0,-3 2 0,5 10-258,0 10 129,6 7-258,-1 10 258,8 5-387,1 9 258,6 1-129,4 8 129,3-7 0,3 4-129,9-10 129,8 0 0,4-10 0,7-8-129,5-11 129,6-8-258,2-10 129,1-15-258,2-13-516,-1-15-387,1-4-1032,-12-18-1032,12 13 0,-22-21-387,16 23 258</inkml:trace>
  <inkml:trace contextRef="#ctx0" brushRef="#br0" timeOffset="24872.4226">-5906-752 1161,'0'0'2838,"0"0"129,0 0-387,0 18-516,0-18-903,-12 19-129,12-19-258,-15 25-129,8-10-129,0 4 129,-1 4-387,1 4 129,2 5-129,-2 2 258,1 4 0,1 1 0,1-2 0,-1-3-258,2-6 129,-2-4 0,3-6-129,2-18 0,-5 17 0,5-17-129,0 0 129,-8-13-129,8 13 129,-4-34-129,4 11 129,-1-6-258,1 2 129,0-3 0,0 1 0,3-1-129,4 3 0,-1 2 129,3 3-129,-1 3 0,1 4 0,-9 15 0,20-22 0,-20 22 258,18-15-258,-18 15 0,19-10 129,-19 10-129,17-8 129,-17 8-129,15-5 129,-15 5 0,0 0-129,17-4 129,-17 4 0,0 0 0,0 0 0,16 0-129,-16 0 129,0 0-129,0 0 129,19 14-129,-19-14 0,0 0 258,17 17-258,-17-17 0,12 20 129,-12-20-129,16 30 129,-6-10 0,2 5-129,3 4 129,2 5 0,2 1-129,3 4 129,-1 3-129,0-5 0,1-2 0,-4-5 129,-3-3-258,-1-6 258,-6-6-129,-8-15 0,0 0 0,15 17 129,-15-17 0,0 0 129,0 0-129,2-9 129,-2 9-129,0-25 129,0 3-129,0-2 0,3-8-129,1-1 0,2-8 129,3-1-129,1-3 0,2-1 0,4 1 129,3 3-129,3 3 0,-2 4 129,2 8-387,0 2 258,3 10-387,-8-2 0,10 13-645,-27 4-1290,30-23-1677,-3 18-387,-9-12-129,11 5-258</inkml:trace>
  <inkml:trace contextRef="#ctx0" brushRef="#br0" timeOffset="385029.0224">-296-5950 129,'-7'-15'1032,"7"15"0,0 0 129,-9-19-129,9 19-258,0 0 129,0 0 0,0 0 0,0 0-387,0 0 0,-16-3 0,16 3 0,0 0 0,0 0 129,-17 8 0,17-8-258,-10 17 129,10-17 129,-12 27-387,7-7 258,-4 5-258,3 6 0,-3 9 0,1 4 0,-4 15-258,0 8 129,-3 10-129,-2 8 129,-3 4 129,-3 3 0,-1-2 258,-1 2-258,1-6 129,1-4-129,1-4 129,3-6-129,1-1 0,4-11-258,1 3 0,1-11 129,0-7-129,4-6 129,-2-7 129,1-9-258,4-7 0,-1-1 0,6-15 0,0 0 0,-9 18-387,9-18 129,0 0-387,0 0-387,0 0-774,0 0-645,0 0-1161,0 0 0,-2-22 0</inkml:trace>
  <inkml:trace contextRef="#ctx0" brushRef="#br0" timeOffset="386140.086">-152-6019 387,'0'0'1419,"0"0"-258,4-15 129,-4 15-387,0 0 129,0 0 129,0 0-387,0 0 129,0 0-387,6 8 258,-6-8-129,0 0-258,0 0 258,4 19-258,-4-19 129,0 0 0,5 18-129,-5-18 258,0 0-258,0 0 0,6 17 129,-6-17-129,0 0 129,0 0-129,0 0 0,0 0-129,0 0 129,0 0-129,0 0 129,0 0-129,-11 5-129,11-5 0,0 0 0,-17 0-129,17 0 129,0 0 0,0 0-129,-19-2 129,19 2-129,0 0 129,0 0 0,0 0-129,-15-5 129,15 5-129,0 0 0,0 0 0,0 0 129,0 0-129,0 0 129,0 0 0,0 0-129,0 0 129,0 0 0,0 0-129,0 0 129,0 0-129,0 0 0,0 0 129,0 0-129,-15-5 0,15 5 129,0 0-129,0 0 0,0 0 129,0 0-129,0 0 0,0 0 129,0 0-129,0 0-129,0 0 258,0 0-258,0 0 258,0 0-129,5 15 0,-5-15-129,32 37 129,-3-6 129,9 9-129,10 9 129,9 11-129,8 6 0,6 5 0,3 1 0,-2 0 0,6-1 129,-6-5-258,-1-4 129,-7-8 0,-4-2 129,-6-7 129,-5-2-129,-7-6 0,-10-4 0,-5-2 129,-7-1-258,-5-2 258,-5 3-387,-3-1 258,-5-1-258,-1-1 129,-1 1-129,0 1-258,-3-8-258,3 7-1290,0 1-1935,0-30-129,0 27-258,0-27-387</inkml:trace>
  <inkml:trace contextRef="#ctx0" brushRef="#br0" timeOffset="388156.2013">-315-3726 2838,'22'46'2709,"-14"-7"516,-8-39-387,0 0-2451,0 0-129,0 0 129,0 0-129,-10-21 258,5-1 129,-5-4-258,0-1-129,-5-4-129,0 6 129,-4 0 0,1 6 129,-6 4-129,1 8-129,-4 4 129,0 3-258,-4 15 129,1 9-258,-2 14 129,-1 8-258,4 18 258,-3 7-258,7 13 258,-1 5 0,8 5 129,4 2 0,6-7 258,8 2-129,3-19 0,14-3 129,3-16-129,11-13 0,1-13-129,6-14-258,-1-13-387,2-5-516,-4-18-903,9 1-1161,-19-29-258,16 18-387,-24-25 0</inkml:trace>
  <inkml:trace contextRef="#ctx0" brushRef="#br0" timeOffset="388748.2351">-209-3641 516,'13'-53'1806,"-11"28"-645,10 7-129,-9-1-387,-3 19 258,14-23 0,-14 23 258,0 0-129,0 0 0,0 0 129,0 0-129,0 0 0,0 0-129,0 0-258,0 0 0,0 0-258,7 13 258,-7-13-258,8 27 0,-1-5 129,4 6-258,6 9 258,7 14-129,3 8-129,6 10 0,6 8 0,0 2-129,5 2 0,-6-5-129,4-2 258,-11-15-258,1-7 258,-14-17 0,2-5 129,-20-30-129,19 21 129,-19-21 0,0-22-129,0-9 0,-4-4 0,-1-9-129,-1-4-258,2-5 129,1-2-258,3 4 258,0 1-129,0 6 0,5-3-258,5 10 0,-2-5-387,8 10-387,-5-3-645,6-2-1548,8 18-516,-11-16-258,16 25 0</inkml:trace>
  <inkml:trace contextRef="#ctx0" brushRef="#br0" timeOffset="394900.587">676-3779 774,'-12'6'903,"12"-6"0,0 0 129,-13 22-129,13-22-258,-12 20 0,12-20 258,-12 36-258,6-16 0,1 12-129,-4-7 129,2 10 0,-1-1 0,0 8 0,-1 0-129,-1 4 0,0 1-258,0-4 129,-4 10-258,3-8 258,-3 6-258,1-9 0,-2 3 129,-1-8 129,3 3 0,-2-4-258,3 2 258,-1-6-258,2 2 258,1-5-258,0-2-129,4-2 129,-3-5-258,2-1 129,7-19 0,-11 23 0,11-23 0,-7 17 129,7-17-129,0 0 129,0 0 0,0 0 129,0 0-129,0 0 129,-14-8 0,13-8 0,-3 1 129,-1-7-129,-1 1 129,-5-6 0,1 0 0,-3-4-258,-6 1 0,-1-5 129,-7-1-258,4-1 0,-9-3 0,3 1 129,-3-3-129,4 2 0,1-2 0,3 5 129,2-4-129,5 9 0,6-3-129,2 10-129,3-4-516,6 6-774,0 3-1290,0-18-774,13 22-258,-10-28-129</inkml:trace>
  <inkml:trace contextRef="#ctx0" brushRef="#br0" timeOffset="393136.4861">587-3889 903,'0'0'1032,"-12"-15"-129,12 15 129,0 0-129,-15-10-258,15 10 129,0 0 0,0 0-258,0 0 0,-5 12-129,5-12 129,0 20-129,0-20 0,-2 27-129,1-10 258,-1 5-129,-3 1-129,1 7 258,-2 4-387,-1 6 258,-1 4-129,-1 7 129,-1-1 129,2 6-258,-2-4 0,3-3 0,2-2-903,1-15-774,6 10-1548,-2-42-387,17 12 258</inkml:trace>
  <inkml:trace contextRef="#ctx0" brushRef="#br0" timeOffset="396755.6931">-300-3680 258,'-5'-22'1677,"5"22"-1290,-8-19 129,8 19-258,0 0 129,-4-16 0,4 16 129,0 0 0,0 0 0,-15-2 258,15 2 258,-13 8-258,13-8-258,-14 29 0,8-9-129,0 4 0,1 1-258,2 5 258,0-1-258,1 6 258,-1-1-129,1 5 0,0 1 0,-1-3 0,1 2 129,-1-9 0,1 0 258,1-10-129,1-4 258,0-16-129,0 0 129,-4-27 0,4-7-258,0-10 0,0-3-258,0-5 0,0 0-258,2 3-129,0 9-258,-1 6-645,1 12-1032,-2-7-1419,0 29 0,3-28-387,12 23 258</inkml:trace>
  <inkml:trace contextRef="#ctx0" brushRef="#br0" timeOffset="389816.2962">1625-4119 1548,'0'-17'1935,"0"17"-258,0 0-516,0 0 0,0 0-387,0 0-129,0 0-258,15 23 129,-10-1 129,2 10 0,1 9-129,3 6-129,2 13 0,-1 9 0,3 12-129,-5 3 0,2 5-129,-4-1 0,-1-7 129,-4-7 129,-3-17-129,0-12 129,0-18 0,0-27 129,-13 4-129,4-21 0,-4-20-129,1-17-129,-3-8 0,2-11 0,1-6-129,2-2 258,3-3-387,4 9 258,3 1-258,5 10 258,8 6-387,4 11 258,3 7 0,4 8-129,3 10 129,-2 7 0,2 10 129,-4 5-258,1 5 387,-6 13 129,-2 4-129,-5 5 129,-6 0 0,-1 5 129,-4-2-258,0 1 129,-5-6-129,-4-5-387,3 0 0,6-20-645,-14 19-645,14-19-903,0 0-774,-2-9-645,-3-16-129,14 13 129</inkml:trace>
  <inkml:trace contextRef="#ctx0" brushRef="#br0" timeOffset="390356.3271">2165-4138 1161,'41'14'2322,"-41"-14"-774,25 28-387,-15-9 645,0 6-645,-2 4 129,1 4-387,1 4 258,-3 4-387,1 4-387,-1 11 129,1-1-516,-1 7 129,-2-4-258,-2 2 258,-3-6-258,0-2 258,0-8-129,-1-12 258,-8-5 0,9-27 129,-20 20 0,20-20 129,-23-10 0,11-14 0,2-9 0,-2-11-129,7-7 0,0-11 129,5-2-129,0-10-387,12 0 258,3-3-258,8 4 0,3 3 0,4 7 0,0 11-129,4 9 0,-6 16 129,4 11-129,-6 16 129,-1 7 258,-7 15-129,-1 12 387,-7 1-129,-3 11 129,-7-3 0,0 8-258,-12-6 129,-3 1-258,-5-4 0,-4-9-645,4 3-387,-10-21-1290,0-15-1806,13-5 258,-10-36-516,20 1-129</inkml:trace>
  <inkml:trace contextRef="#ctx0" brushRef="#br0" timeOffset="20424.1682">69 1051 7353,'-36'39'3741,"33"-19"-258,-21-20-129,24 0-2967,0 0 0,-15-22-129,15 22-129,2-26-258,5 9 258,1 2-129,6-1 258,-1-4 129,11 0 0,-3-14 129,16 2 129,-3-18 0,17 3 0,-6-19 129,14 4-387,-5-14-129,6 4 0,-2 0-129,0 1 129,0 4-258,-5 3 0,1 6-258,-5 5 258,-2 10 0,-6 6 0,-6 11 0,-8 2 0,-2 11 0,-8 6 0,-17 7 258,23 0-129,-23 0-129,11 15 129,-11-15 0,6 32 0,-4-12-129,3 5 129,-2 2-129,4 7 0,3 3 129,0 7-129,7 6 129,0 7-258,5 7 258,1 5-129,1 7 129,0 0-129,-3 1 0,1-6 129,-5-4-129,-3-11 0,-3-8-258,-6-14-258,4-5-774,-9-29-1290,0 0-1419,-2-14-387,-10-24 0,7 1-387</inkml:trace>
  <inkml:trace contextRef="#ctx0" brushRef="#br0" timeOffset="21793.2465">646-619 5289,'15'21'3225,"-15"-21"-129,0 0-645,0 0-2322,17-5-129,-17 5 129,5-21 129,-5 21 0,0-32 129,-7 13 258,-6-1 0,1 3 0,-10-1 0,2 4 258,-5 1-258,-2 6 0,-4 4-258,1 3 0,0 11-129,-1 11-258,3 8 0,-1 11-129,7 9 129,2 9-129,5 9 0,5-5 129,5 6 0,5-8 0,2 0 0,11-18 129,4-6-129,6-13 0,4-11-129,4-13-129,2 0-258,-1-20-258,4-2-129,-4-10-129,1 2-387,-4-5 0,-1 1-258,-2 5 129,-3-3 129,-1 11 258,-3-5 129,-1 8 258,-1-6-258,1 4 645,-2-3 258,0 1 0,3-4 129,-2 1 0,1 2 129,-3-1 387,2 4 516,-3 1 258,-3 4 129,-11 15 387,16-20-129,-16 20 258,0 0-129,0 0-516,8-15-129,-8 15-516,0 0-129,0 0-387,0 15 0,0 0-129,0 5 129,0 6-129,0 6 129,0 3-129,0 5 129,0-3 0,0 2 0,0-7 0,-3-5 0,1-7 0,2-20 0,-5 15 0,5-15 129,-5-17-129,2-8 0,-1-3 0,1-8-129,1-1 0,0-3 129,2 3-129,0 0 0,0 7 129,2 1 0,7 7-129,-3 4 258,-6 18-129,15-26-129,-15 26 129,17-13 0,-17 13 0,17 0 0,-17 0-129,24 3 129,-24-3-129,30 25 129,-12-6-129,4 3 129,4 3-129,-1 4 0,5 3 129,-1 3-129,-1-1 0,-1-2 0,-2-2 129,-3-3-129,-2-5 0,-4-5 258,-16-17-129,18 18-129,-18-18 258,0 0-129,0 0 0,0 0 129,0 0-129,0 0 0,0 0 0,10-12 0,-10 12 0,2-32 0,1 10-129,1-6 129,-1-4 0,2-5 0,2-2 0,-2-3 0,0 0 129,-2-2-258,1 4 0,1 6-258,-5 1-258,6 14-645,-6-5-1806,0 24-1161,-1-15-387,1 15 0,0 0-258</inkml:trace>
  <inkml:trace contextRef="#ctx0" brushRef="#br0" timeOffset="412049.5676">833-1531 774,'0'-16'258,"0"16"-258,0-28 129,0 13-129,0-2 129,0 17 258,0-27 129,0 27 258,0-22 129,0 22 129,-5-15-129,5 15 774,0 0-387,0 0-387,0 0-129,-16 0-129,16 0 0,-3 23-258,1-6 0,2 9 0,0 0 0,0 10-129,0-1 258,0 11-129,2-3 0,1 8-129,-1 3 258,0-2-129,1 0 258,-3-7-258,0 3 0,0-13-129,0 0 0,0-13-258,0-5-516,0-17-387,0 18-1290,0-18-1161,0 0-258,-3-23-129,3 23 130</inkml:trace>
  <inkml:trace contextRef="#ctx0" brushRef="#br0" timeOffset="415512.766">434-2031 516,'-9'-12'1935,"9"12"129,0 0-1935,0 0 0,0 0 0,0 0 0,-11-17 258,11 17 0,0 0 129,0 0 387,0 0-258,-16-7-129,16 7 258,0 0-258,-18 14 129,13 1-129,0 2-258,0 5 0,1 6 0,3 3-129,-3 6-129,3 3 129,-1 4-129,-1 0 129,-2-1-129,0-1 129,-4-8 0,2-4 0,1-8 0,-1-5-129,7-17 129,0 0 0,0 0-129,0 0 0,-3-25 0,3 0 0,6-4 0,3-5 0,1 2-129,0-3 129,2 1 0,-2 2-129,-2 4 129,2 6 0,-3 2 0,1 5-129,-8 15 129,11-19 0,-11 19 0,0 0 0,0 0 0,15 0 129,-15 0 0,13 19 0,-4-4 0,1 0 0,3 3 258,-1 1-258,5 3 0,-4 0 0,4-1-129,-2 3 258,0-2-129,-1 0-129,-2-4 129,-1-1-129,-1-2 129,-10-15 0,19 19 129,-19-19 0,17 3 258,-17-3-129,17-7 258,-17 7-258,15-28 0,-9 6 129,1 0-258,-3-5 0,1 2 0,-2-4-258,0 2 0,-1 2 0,0 2 0,1 1 0,-1 3 0,-2 19 0,5-28-387,-5 28 129,5-16-129,-5 16-258,0 0-387,0 0-258,0 0-774,0 0-1161,25 5-516,-25-5 516</inkml:trace>
  <inkml:trace contextRef="#ctx0" brushRef="#br0" timeOffset="416143.8016">1122-2201 1935,'0'32'2451,"-2"7"-129,-1-18-1806,3 3-387,0 5 258,0 1-258,2 7-129,3 2 129,0 3-129,1 1 129,-1-1 129,1 1 129,-1-5 0,-2-2 0,0-11 387,-1-3 0,-2-22 0,3 22 0,-3-22 0,0 0 0,2-16-258,-2-4 0,0-3 0,-5-8-129,0-2 129,-3-6-387,1-1 129,2-1-129,0-1 0,3 3 0,2-1-129,2 5 0,6 3 0,6 5 0,1 0-129,2 8 129,4 6 0,0 5 0,4 6 129,-2 2-129,4 5 129,-5 7 129,2 6-129,-4 1 129,-2 3 0,-4-1 129,-2 3-258,-9-2 129,-1 1-129,-2-1 129,-5-1-129,-9-6 0,-3 2-129,-4-7-387,-8-4-258,2-4-903,-5 1-1161,-10-8-903,15 5-387,-13-13 129</inkml:trace>
  <inkml:trace contextRef="#ctx0" brushRef="#br0" timeOffset="417459.8773">784-2733 2064,'-15'9'2967,"3"-9"129,12 0-1677,0 0-129,-14 10 258,14-10-129,0 0 0,0 0-129,0 0-258,0 0-129,-10-9 129,10 9-129,0 0-258,0 0-129,-10-17-129,10 17 0,0 0-129,0 0-129,0 0 0,-5 16-129,5-1 0,0 3 0,4 9 0,2 7 0,4 11 0,2 6 0,3 8 0,0 1 0,2 4 0,0 0 258,0-7-258,0-5 0,-4-11-258,-3-13 0,2-4-387,-12-24-903,0 0-2064,0 0-516,0-13-129,0-4-129</inkml:trace>
  <inkml:trace contextRef="#ctx0" brushRef="#br0" timeOffset="4333.2476">-7828 1708 5160,'-8'57'3354,"8"-57"0,-2 29-387,2-29-1419,-17-4-774,17 4-129,-2-33-258,2 11-258,0-7 0,0-1-129,6-9 258,-1 0-129,1-6 129,3-2-258,1-9 258,3-3-129,2-3 129,6-4-129,0 3 0,5 0-129,4 14 0,-1 4 0,4 18 0,-1 15 0,5 12 0,-1 22 0,1 17 129,0 20-129,0 10 129,0 13-129,-5 1 0,0 1-129,-9-3-387,-3-11-129,-5-4-903,-6-9-1161,-9-28-774,0 1 129,-19-30-258,19 0 129</inkml:trace>
  <inkml:trace contextRef="#ctx0" brushRef="#br0" timeOffset="4514.2582">-7661 1435 8514,'38'-3'3483,"-21"-11"-258,24 13-258,-9-8-2967,6-3-516,6-1-1161,-2-6-903,14 13-903,-19-16-129,18 17 129</inkml:trace>
  <inkml:trace contextRef="#ctx0" brushRef="#br0" timeOffset="5452.3119">-5891 1391 1806,'0'0'2064,"18"0"129,-18 0-129,0 0-258,0 0 129,0 0-903,0 16 129,0-16-903,0 20 129,0-3-129,0 3 0,0 7 129,5 6-129,0 8-129,0 4 258,4 9-258,-2-2 129,-2 4-129,0-6 0,-5-3 0,1-10 129,-1-6 0,0-31 129,0 0 0,-20 0 0,8-41 0,2-4-129,-3-21 129,3-1-387,-2-11 129,5 8-258,2-1 0,2 12 0,3 10 0,0 12 0,0 12 129,5 10-129,-5 15 258,17 0 0,-7 13 0,5 16 129,5 11 0,5 13 0,6 12-129,4 6 129,4 10-129,-1-4 129,1-1-129,-4-11 129,-3-11 129,-5-12 0,-6-18 0,-3-11 258,-18-13-129,19-30-129,-16-12 0,-1-9-387,-2-11-258,0-7-258,0-6-129,0-10-774,11 8-387,6 5-2322,5-11 0,22 16-129,-9-12 129</inkml:trace>
  <inkml:trace contextRef="#ctx0" brushRef="#br0" timeOffset="7000.4004">-3337 1284 9288,'-10'3'3741,"10"-3"0,0 0-387,-19 2-3225,19-2-129,0 0 0,0 0 0,0 0 0,0 0 0,0 0-129,0 0 258,0 0-129,0 0 0,0 20 0,7-3 129,8 10-129,4 10 258,8 10-129,1 12 0,6 5 0,1 3 129,1 2-129,-4-7 0,-5-5-129,-2-15 129,-8-8 0,-2-12 0,-15-22 0,20 19 0,-20-19 129,18-11 0,-9-9-129,4 0 258,1-12-258,4 0 0,1-12 0,3 2-258,3-5-129,2-2-645,6 2-903,5 5-1806,-8-12-387,14 14-129,-14-12-129</inkml:trace>
  <inkml:trace contextRef="#ctx0" brushRef="#br0" timeOffset="9698.5547">-487 2078 2322,'-15'0'2709,"15"0"258,0 0-258,-10-15-1548,10-2-387,0-5-129,0-2-258,0-2 0,0-1-258,2-2-258,1-5-903,2 7-258,-5-20-1548,15 20-387,-10-26 387,22 21 1</inkml:trace>
  <inkml:trace contextRef="#ctx0" brushRef="#br0" timeOffset="8480.4849">-339 1297 387,'0'-25'2193,"0"25"258,0 0-774,2-17-387,-2 17-387,0 0-387,0 0-129,0 0 0,0 8-129,0-8 0,0 32-129,0-6-129,0 6 129,0 10 0,0 3 0,-2 6 387,-3 4-129,-1-1 129,-3-2 258,4-6 0,-5-4 0,5-12 0,-2-6 129,7-24-258,0 0-129,0 0 0,-10-24-129,10-6-129,0-14 0,7-3-258,1-10 0,4-1 0,2-2 0,1 6 0,2 3 0,-1 6-129,3 10 129,-4 8 129,0 13-129,-15 14 0,31 5 258,-18 27-129,4 14 0,-2 18 0,2 15 0,1 10 0,2 12-129,-4-2 0,0-1-258,-5-14-129,2-7-258,-8-19-387,2-18-387,-4-10-1290,-3-30-645,0 0-129,-13-32-258,13 7 646</inkml:trace>
  <inkml:trace contextRef="#ctx0" brushRef="#br0" timeOffset="8646.4946">-327 1731 4386,'-20'17'3096,"20"-17"129,0 0-258,0 0-1806,34-3-1032,-2-9-1548,0-18-1290,30 18 0,-10-27-645,24 21 129</inkml:trace>
  <inkml:trace contextRef="#ctx0" brushRef="#br0" timeOffset="10688.6114">1805 1449 5160,'-30'6'3741,"30"-6"-258,-19 10-258,19-10-1806,-16 10-516,16-10-387,-14 17-129,9-2-258,2 6 0,1 7-129,0 6 0,2 10 129,0 3-129,0 12 129,0-2-129,0 3 129,0-6-129,0-7 258,0-6 0,0-13 0,0-11 0,0-17-129,-1-13 129,-4-23 0,1-7-129,-1-11-129,-2-5 0,1-5-129,-1 3 129,2 6-129,0 9 0,1 9 129,1 12-129,3 7 0,0 18 129,0 0 0,0 0-129,12 6 129,0 16 0,4 10 129,3 7-129,5 11 0,2 3 129,3 9-129,0-2 0,1-1 129,-5-6-129,-1-10 129,-4-6 129,-5-13 0,-1-6 129,-14-18 0,16-5 0,-12-18 0,1-11 0,0-13-129,2-9-258,4-6-387,-2-10-387,13 3-516,-9-2-903,2-1-1806,16 20-129,-8-6 0,12 25-258</inkml:trace>
  <inkml:trace contextRef="#ctx0" brushRef="#br0" timeOffset="12296.7033">3913 1395 9417,'0'0'3354,"0"0"258,0 0-645,0 0-3225,-1 12-129,1 6 0,0 6 129,0 6 0,0 7 129,-4 8-129,1 4 258,-2 10 0,2 0 0,-2 3 0,1-3 0,-1-3 129,3-11 0,-1-6 0,1-11 129,1-13-129,1-15 0,0 0 258,-10-10-258,3-12 0,0-4-129,-3-8 0,0-3 0,0-9 129,0 4-129,3-5 0,2 4 0,5-6 0,2 3 0,11-1 0,6 3 0,6 2 0,5 4 129,7 2-129,2 6 0,5 5 129,-6 6-129,3 8 0,-8 4 129,-2 7-129,-8 1 129,-8 15-129,-8 7 129,-7 7 0,-2 7-129,-14 4 129,-5 3 0,-5 3-129,-1-2 0,-5-1-258,1-10-516,-1-13-2193,12 8-387,-15-29-258,16 3-387</inkml:trace>
  <inkml:trace contextRef="#ctx0" brushRef="#br0" timeOffset="13724.785">6054 1898 5676,'0'39'3870,"-5"-2"-387,5-37 129,-15 0-2451,15 0 0,-2-21-387,2 6-258,0-10-129,0 3-129,0-13 0,0 4 0,-2-11 129,2 4-129,-3-9 129,3 1-129,0-8 129,8 4 0,4-6-258,7 4 0,2 5 0,6 2-129,2 9 0,3 6 0,2 11 0,-1 13 0,3 9 0,-4 19 0,5 20 0,-7 17 0,2 17 0,-4 8 0,-1 10-129,-5-3 0,-2 0-129,-6-10-258,-1-9-129,-9-18-387,4-11-903,-8-16-1161,0-27-645,0 0-258,-17-3 0,9-12 0</inkml:trace>
  <inkml:trace contextRef="#ctx0" brushRef="#br0" timeOffset="13907.7955">6082 1859 8772,'-15'20'3612,"15"-20"0,27-16-645,0-1-2580,19-9-516,6-2-1161,15-16-1548,17 14-516,-6-19-387,16 17 0</inkml:trace>
  <inkml:trace contextRef="#ctx0" brushRef="#br0" timeOffset="15291.8746">8372 1131 9030,'14'20'3483,"-14"-20"129,0 0-258,0 22-2967,0-22-387,0 18 0,0-18 0,5 34 0,0-7 0,-2 8-129,-1 5 129,-2 9 0,0 10-129,-5 7 258,-3 8-258,-3-2 129,0 0 0,1-11 129,0-5-129,1-14-129,4-12 129,5-30-129,0 0 0,-10-10 0,8-25 0,-1-6 0,0-11 0,-3-2 129,0-5 0,-1 5-129,2 2 129,-2 8 0,4 6 0,1 9 0,2 6 0,0 7 0,0 16 0,17-15 0,-17 15 0,25 0 129,-6 9-129,-2 6 129,4 5-129,1 7 129,4 5-129,-1 5 129,3 5-129,-2 0 129,2 2 0,-2-5 129,-1-2-129,-3-7 129,-6-8 129,1-4 0,-17-18 129,24 10 0,-24-10 0,12-15 258,-12-10-258,1 1 0,-1-11 0,0-2-258,0-10-129,0-2-129,0-3 0,0-4-387,9 9-258,-4-7-387,13 16-1161,-3 4-1548,-4-3-387,14 17 0,-15-5-258</inkml:trace>
</inkml:ink>
</file>

<file path=ppt/ink/ink54.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4T08:25:18.140"/>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-7 3611 2193,'0'-12'2709,"0"12"129,0 0-645,0 0-2322,0-15 258,0 15 129,0 0 0,0 0 129,0 0-129,0 0 387,0 0-258,0 0 129,0 0-129,0 0 387,0 0-129,-1-15 129,1 15 0,0-20 0,1 5-258,8-4 129,-2-6-129,3-4 0,1-3-258,5-1-129,-1-6 0,3 2 0,2-7 0,1 4-129,4-6 0,-2 4 129,6-5-129,-2 2 0,3-4 129,-1 3 0,6-4 0,-3 1 129,7 0-258,-2-1 129,3-1 0,1-1 0,1 0 0,0-3-129,-4-1 0,6-1 129,-8-2 0,4 0-129,-6 0 129,-1 2-129,-2 0 129,-1 6-129,-2 1 0,-1 6 0,-3-1 129,1 6-129,-1 0 0,-2 5 129,-1 1 0,0 1 0,-1 2-129,0-1 258,0 4-258,-1 0 129,-1 2 0,1-2-129,-1 2 0,1 0 0,-1 0 0,1-2 0,-1 1 0,1-2 0,3 1 129,-2-2-258,3 2 129,-2-5 0,4 5 0,-2-3 0,4 2 0,-3-3 0,3 3 0,-2-3 0,4 3 129,-4-1-129,2 1 0,0 2 0,-4-2 129,4 4-129,-3 1 0,1 2 0,-3 1 0,0 2 0,-2 1 0,0 0 258,-3 0-258,0 2 0,0 0 0,-2 0 129,0-2-129,2 2 0,-2-2 0,2 2 0,0 0 0,-1 0 0,1-1 129,2 1-129,-1 3 0,4-1 0,-3 0-129,2-1 129,1-1-129,0 0 129,2 0-258,-2-4 258,1 1 0,-1-1 0,2 1 0,-3-1 0,1 2 0,-1-1 0,0 3 0,-2 1 0,-1 2 0,-1 1 0,0-1 0,0 2 0,0-2 0,-2-1 0,3-1 0,-1-3 0,3 0 0,-1-3 0,3 0 0,-4-4 0,4 6 0,-3-6 0,3 6 0,-6-2 0,1 3 0,0 0 0,-17 17 0,27-25 0,-27 25 0,24-25 0,-24 25-129,18-21 0,-18 21-129,17-16-129,-17 16-516,15-12-645,-15 12-1161,29-7-1290,-26-10 0,21 14-258,-16-24 129</inkml:trace>
</inkml:ink>
</file>

<file path=ppt/ink/ink55.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4T08:25:28.827"/>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81 39 258,'-17'-13'2322,"17"13"387,-18-12 0,18 12-2193,-15-10 258,15 10-129,0 0 258,0 0-387,-16-4 0,16 4-129,0 0 129,0 0 0,-11 15-129,11-15 129,-5 31 0,5-6 0,0 7 0,0 13 129,8 8-258,2 12-129,4 9 0,1 12 0,1 8-129,1 4 129,5 6 0,-3-3 0,1 5 129,-2 0 0,4 2-129,-3 1 129,3 2 0,-2-1-129,0-3 0,2-1 0,0 4-129,1-14 129,1 3-129,1-13 0,0-2 0,4-2 0,-2-3-129,3 2 0,-1-5 129,1-2-129,-1-5 129,-1-2-129,-2-5 0,0-3 258,-2-1-258,0-6 129,-3-4 0,0 0 0,0 0 129,0-2-129,1-1-129,-2-3 129,2-3-129,-4-2 129,2 0-129,-1-2 129,1-3-129,-3 5 129,0-3-129,0 3 0,-1-2 129,-1 7-258,2 1 129,0 2-129,-3-3-129,2 3-387,-5-6-129,4 7-645,-7-8-1677,-5-16-903,9 2-129,-12-24-129,0-14 129</inkml:trace>
</inkml:ink>
</file>

<file path=ppt/ink/ink56.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4T08:25:30.427"/>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120 129 1032,'-25'-34'2967,"25"34"258,-24-32-1161,17 16-258,-1-5-645,8 21-129,-5-26-258,5 26-387,0 0 129,0 0-129,0 0 129,0 0 0,0 8 129,0-8-129,0 29 0,0-29-129,0 25 0,0-25-129,3 25-129,-3-25 0,2 24 0,-2-24-129,0 21 129,0-21 0,-7 27 129,7-27 0,-13 24 0,13-24 129,-15 17-258,15-17 387,0 0-258,-22 5 258,22-5-129,0 0 129,0 0-129,-5-12-129,5 12 129,1-15-258,-1 15 387,19-12-516,-19 12 129,32 0-129,-9 0 0,4 5 129,9 12-258,6 5 258,8 3-129,12 7 0,11 5 0,11 5 0,8 5 0,9 4 0,4-1 0,2 2 0,1-4 0,-2-5 0,-2-2 129,-3-6-129,0-3 0,4-7 0,-3-3 129,1-3-129,-2 1 0,-2-2 129,-6 2-129,-6 2 0,-4 0 129,-14-2-129,-4 4 129,-4-2-129,-4 1 0,-1-1 0,-3 0 129,3-2-129,-2 4 0,5-2-129,-4 1 258,2 3-129,-1-1 0,-2 0 129,-4 0 0,-3 1 0,2-3-129,-7 1 129,0-2-129,-3-4 0,1 1 0,1-4 0,-1 0 129,-1-2-129,0-1 0,-1 0 0,-1 0 0,0-1 0,2 5 0,-4-3 0,2 4 0,0 1 0,0 1 129,4 1-258,-3 2 258,3 0-129,-1-2 0,1 2 0,-1-4 0,0 1 0,-1-1 0,-2-1 0,0-2 0,-3-1 0,-1-2 0,-2-2 0,-1-2 0,-1 1 0,-2-1 0,-1 0 0,0 2 0,-1 1 0,0 4 129,0-2-129,1 2 0,-3 2 0,1-2 0,-2 0 0,-2 2 0,0 0 0,-1 0 0,-1 0 0,1 1 0,-3-1 0,0 2 0,0-3 0,-2 1 0,-14-17 0,25 25 0,-25-25 0,20 17 0,-20-17 0,15 9 0,-15-9 0,0 0-129,16 6 129,-16-6 0,0 0 0,0 0-129,15 9 129,-15-9 0,0 0 0,15 10 0,-15-10 0,0 0 0,17 8-129,-17-8 0,0 0-129,0 0 0,0 0-387,0 0-387,16 4-1290,-16-4-1677,0 0-258,0 0-129,-5-22-129</inkml:trace>
</inkml:ink>
</file>

<file path=ppt/ink/ink57.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4T08:25:36.032"/>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2261-2 1935,'0'0'2709,"0"0"129,0 0-1806,-12 0-129,12 0 0,-18 3 0,18-3-129,-24 12-129,9-7 258,0 5-129,-2-3-129,0 6 258,-3-1-129,3 5 0,-5-1-258,5 5 0,-3-1 129,3 5-258,-3 2 0,5 3-129,-4 4-129,4 6 0,-5 4 0,3 12 0,-5 1-129,1 12 129,-5 5 0,-1 12 0,-5 6 129,2 13-258,-9 9 258,2 7-129,-6 5 0,-1 6 0,-3 1 0,-4-1 0,-1 0 0,-5-3-129,0-4 129,-5-1 0,-2-6 129,-4 2 0,-1-8-129,0 3 0,-3-8 129,5 1-129,-4-4 129,9-1-129,-4 1 0,11-3 258,-1-3-258,7-2 129,2-5-258,3 0 258,2-12-129,5-2 0,0-11 129,2-2-258,3-12 129,2-3-129,-1-7 258,4-7-258,1-6 0,2-4 0,2-7 129,4-3-129,1-3 129,17-12-129,-24 15-129,24-15 0,0 0-129,-17 7-258,17-7-258,0 0-516,19 9-1290,1-8-1419,-3-6-516,17-2 258,-11-21-387</inkml:trace>
</inkml:ink>
</file>

<file path=ppt/ink/ink58.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4T08:18:13.295"/>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-1370-6889 8127,'-25'49'3870,"8"-34"-258,15 20-129,-6-11-3483,8 8 0,0 0 0,5 1-129,7 6 129,4-2 0,1 2 0,4-6-129,-1 3 129,2-6 0,-2-3 0,0-5 0,-3-4 129,-17-18 129,27 21 0,-27-21 129,20 0 0,-20 0 0,15-17 0,-10-2 0,2-6-129,0-7 0,-1-7-258,1-4 129,0-5-129,3-2 0,2 0 0,3-1 0,2 4-258,6 7 0,-1 4-387,8 9-387,-4 0-774,2 9-1161,6 11-903,-14-5-129,14 12-258</inkml:trace>
  <inkml:trace contextRef="#ctx0" brushRef="#br0" timeOffset="516.0295">-727-6800 258,'7'15'2709,"-7"-15"-387,0 0-129,0 0-387,0 0-387,0 0-387,0 0-258,0 0 0,6 19 0,-6-19-129,4 30 0,1-5 129,0 2 0,1 10-258,1-1-258,0 6 0,-2-7 0,2 4 0,-7-12 258,1 1 0,-1-13-129,-3 1 129,3-16 129,-19 0-129,4-14 0,4-8-129,-3-10-129,2-12-129,-1-9 129,6-10-129,4-2-129,3-4 0,5-2 258,15 4-129,5 3 0,9 10 129,8 5-129,7 14 129,0 5 0,1 9 0,-1 10-129,-5 9-129,-6 2 129,-9 12-258,-11 11 258,-9 4-258,-9 10 0,-10 0 0,-12 9-387,-12-6 0,-1 5-387,-11-18-516,8 4-1548,1-9-1032,-5-22-258,15 0-387,0-29 387</inkml:trace>
  <inkml:trace contextRef="#ctx0" brushRef="#br0" timeOffset="21504.2298">-6914 670 5805,'0'23'3741,"0"-6"-258,0-17 0,0 0-2838,0 0-129,-15-9 0,15 9 0,0-15-258,0 15 0,0-20-129,0 20 0,8-25 0,-8 25 129,17-27-129,-4 12 129,1-7 0,6 2 0,4-11 129,2 1-129,6-7 0,2-2 0,8-3-258,0-1 129,7-4-129,0 1 129,3 4-258,-3 2 258,0 4-258,-4 6 129,-6 5 0,-2 6 0,-10 7 0,-4 2 129,-8 7 0,0 3-129,-15 0 129,17 3 129,-17-3-129,10 21 129,-10-21-129,4 32 0,-4-14 0,0 6-129,0-1 129,0 6 0,0 3 0,0 5-129,0 5 0,3 8 0,4 8 129,5 9-129,1 7 0,4 2 0,1 3 0,1-5 129,-2-5-258,-2-14 0,0-4-645,-10-26-774,-5-25-2193,15 8-387,-15-24 0,0-6-387</inkml:trace>
</inkml:ink>
</file>

<file path=ppt/ink/ink59.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4T18:07:31.595"/>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2302-3485 4386,'-17'5'3354,"2"3"-129,15 7-387,0-15-2580,-17 24 0,12-2 0,3 8 258,2 12 0,0 5 0,4 10 129,-1 6 0,6 1-258,-4 3 129,6-3-129,-6 0-258,2-15 0,-3-2-129,1-14 0,-4-7 129,1-8 0,-2-18-129,0 0 129,0 0 0,-3-13-129,-6-21 129,-1-5-129,-2-13 129,-3 0-129,2-10 0,-1 5 0,6-6 129,3 9-129,5 6 0,8 6 0,12 6 0,6 8 0,6 6-129,1 5 129,1 9 0,0 4 129,-6 4-129,-3 2 129,-6 11 0,-2 6 0,-7 3 129,-3 3 0,-7 0-129,0 4 0,-11-4-129,0 0 129,-9 1-129,-4-1 0,-5 0-129,-3-5-258,5 2-129,-4-8-387,10-1-1290,21-13-1806,-25 5 129,25-5-387,0-20 258</inkml:trace>
  <inkml:trace contextRef="#ctx0" brushRef="#br0" timeOffset="680.0389">2689-3315 8127,'24'0'3999,"-24"0"-387,18 0 129,-18 0-3741,0 0 129,0 0-129,7 10 0,-7-10 0,3 17 258,-3-17-129,-2 16 258,2-16 0,-10 24 129,7-5 0,-5 1 0,6 12 0,-5 1 0,7 11-258,0 0 0,0 0-129,0-2 0,0-7-129,2-6 0,1-11 129,-3-18-129,0 0 129,5-8 129,-5-14-258,0-12 129,-6-3-129,-6-8 129,0-1-129,-1 1 0,1 4 129,0 4 0,5 7-129,4 7 129,3 23-129,8-17 129,14 20 0,7 17 0,8 9-129,7 8 0,6 5 129,0 5-129,4 2 129,-3-2-129,-4-5 129,-7-5-129,-4-7 129,-9-8 0,-6-3 0,-21-19 129,26 15 0,-26-15 0,10-12 0,-10-11 0,0-9 0,-2-12-129,-8-5 0,-3-10 0,-4 2-129,-3 0 129,-2 5-129,1 8-129,1 9 0,8 13-774,-6-5-903,18 27-2709,0 0-129,-2-22-387,2 22-516</inkml:trace>
  <inkml:trace contextRef="#ctx0" brushRef="#br0" timeOffset="24368.3938">1414-7399 10707,'0'0'3999,"18"15"0,-18-15-516,0 0-3483,8 22 0,1 6 129,-2 11 129,1 15 258,4 13 0,-4 11-129,6 16 258,-8 4-129,5 8-129,-6-7-129,3-3 0,-3-17-129,0-12-129,-2-15 0,-1-15 129,0-18-129,-2-19 0,0 0 0,-2-22 129,-8-18-258,-3-14 129,-4-19 0,-3-19-129,-1-19 0,3-9 129,4-1 0,11 5-129,3 7 258,13 9 129,21 11-387,15 17 258,18 15-258,9 13 129,6 12-258,4 7 258,-3 11-258,-6 14 258,-15 9 129,-18 21-258,-24 14 258,-20 10-129,-20 6 129,-30 6 0,-14-2 0,-14-7-387,-3-2-258,-8-26-903,10-10-2580,10-6-258,-1-21-258,29-11-387</inkml:trace>
  <inkml:trace contextRef="#ctx0" brushRef="#br0" timeOffset="23752.3586">454-7212 6837,'16'-10'3354,"-16"-4"-258,0 14-516,6-15-2709,-6 15 129,0 0 258,0 0 258,0 0 129,0 0 258,0 0 387,-16 3-129,16-3 0,0 0 0,0 0 0,0 0-387,0 0-258,0 0-258,0 0 0,0 0-129,3 19-129,-3-19 0,12 27 0,-2-2 0,3 10 129,6 14-129,1 10 129,7 10-129,3 7 0,4 4 0,-1 6 129,-1-10-129,0-7 0,-5-12 129,-1-8-129,-10-14 0,-1-6 129,-4-14 0,-11-15 129,16 2-129,-16-2 129,16-31 0,-8-4-129,-3-15 0,2-11-129,-2-10 129,0-11-129,-2-2 0,1-2-129,-1 5 129,2 6 0,0 7 0,3 9 0,-1 11 0,2 7-129,4 13-258,-6 1-258,10 15-645,-12-7-2064,-5 19-1032,25-11-258,-25 11 0,27 0-387</inkml:trace>
  <inkml:trace contextRef="#ctx0" brushRef="#br0" timeOffset="22788.3034">-996-8328 6321,'-35'0'3999,"35"0"-258,-26-7-387,23-8-1419,3 15-1935,0 0 0,0 0 129,0 10 0,0-10 129,25 24 0,-1-6 258,3 1-129,13 6 129,6 4 0,14 13 0,11 3 0,16 17-129,11 7-129,10 11-129,4 2 129,-1 9-258,-3-5 0,-7-1 0,-15-7 129,-15-13-129,-18-9 129,-14-12-129,-14-11 0,-6-7 258,-9-10-516,-10-16 0,0 0-1032,0 0-1677,0 0-1161,0-15 0,-5-15-516,5 8 0</inkml:trace>
  <inkml:trace contextRef="#ctx0" brushRef="#br0" timeOffset="58252.3319">1276-5950 1677,'10'-24'2193,"-10"24"0,15-10-1419,-15 10-129,10-24 129,-10 24 129,15-20-129,-15 20 258,15-17 0,-15 17-129,15-5 258,-15 5-258,15 7 129,-9 8 129,7 12-258,0 3 129,11 18-129,1-1-129,9 15-129,6-1-258,4 6-129,5-8 0,-2 0-129,2-12 0,-5-7-129,-4-8-387,-10-13-903,0-18-2064,2 8-774,-27-19 0,16-1-387</inkml:trace>
  <inkml:trace contextRef="#ctx0" brushRef="#br0" timeOffset="59092.3799">2250-5424 4386,'3'15'3096,"-11"-11"129,9 21-387,-1-6-2709,0 1 258,4 2 129,-1 1 0,6-1 387,-6-5 129,7 1 0,-10-18 258,0 0-258,0 0 0,19 0-258,-19-20-129,3-3 0,-3-11-258,0-1-258,-2-2-258,-10 0 129,-1 5-258,-7 5 258,-5 12-129,-6 13 0,-2 5 129,-6 21 0,2 18 129,0 15-129,3 19 258,9 13-129,7 7-129,11 0 129,7-4 0,13-9-129,18-16-129,7-20-387,13-16-645,-1-31-903,6-19-1806,8-13-516,-16-29 129,11-1-516</inkml:trace>
  <inkml:trace contextRef="#ctx0" brushRef="#br0" timeOffset="59436.3996">2595-5442 2580,'15'0'4128,"-15"0"-129,0 0-129,0 0-903,17-5-1290,-17 5-516,0 0-129,0 0-129,10 17 0,-8-2-258,6 12-258,-3 5 129,5 11-258,2 10-129,3 2 0,5 4-129,2-5 0,8-7 0,4-12 129,3-15-129,7-15 129,-2-11 0,2-21 0,-6-19 129,3-6-129,-11-12-129,-1-1 0,-8 1-129,-4 3-129,3 14-645,-9 0-1290,-1 12-1806,13 19-516,-9-5-129,14 12-129</inkml:trace>
  <inkml:trace contextRef="#ctx0" brushRef="#br0" timeOffset="69972.0021">2359-4517 1548,'-32'-3'2709,"2"-6"-258,30 9 0,0 0-2322,-19-5 129,19 5 516,0 0 129,0 0 258,0 0 129,0 0 258,0 0 258,0 0-129,0 0-258,0 0-258,0 0-258,0 0-258,0 0 0,0 0-258,0 16-129,11 7 258,0 6-258,10 11-129,-1 9 0,7 6 0,1 8 0,3 4-258,-1 4 129,0-4 0,-5-3 0,-1-7 129,-4-6-129,-3-8 129,-7-7-129,0-8 129,-3-9-129,-7-19-129,22 28-774,-22-28-2838,0 0-387,28 9-516,-23-19-258</inkml:trace>
</inkml:ink>
</file>

<file path=ppt/ink/ink6.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51:53.978"/>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6211-2361 7740,'-14'6'3612,"14"-6"129,0 0-129,0 0-2967,0 0-387,12-15-129,-12 15 0,19-8 0,-19 8 258,15-5-129,-15 5 258,0 0-129,0 0 129,0 0-129,8 23 0,-8-4 129,7 11-258,0 4-129,4 8 0,-1 2-129,2 3 129,-2-7-129,0 4 129,-3-11-129,-3-2 129,-4-9 0,0-4 129,0-18-129,-16 19 129,16-19-129,-18 0 129,18 0 0,-15-27-129,11 2 0,4-6 0,0-4 0,7-5-129,5-4 129,8-5-129,2 0 0,8 2 0,2 0 0,7 7-129,-4 3 0,1 6 0,-3 8-258,-4 6 0,1 12-387,-10-2-129,7 10-645,-27-3-258,36 14-645,-20-1-1161,-16-13-774,34 19 129,-34-19 129</inkml:trace>
  <inkml:trace contextRef="#ctx0" brushRef="#br0" timeOffset="549.0124">6736-2270 2193,'0'0'2451,"0"0"-903,0 0 258,17-4-387,1-1 0,1-3-129,2-4-129,6 0 0,-1-3 0,4 3 0,-3-8 0,5 8 0,-9-10-129,6 11-129,-11-11-129,3 13 0,-11-9 0,-10 18-258,12-24-129,-12 24 129,-4-18-387,4 18 0,-32-10-129,12 6 0,-5 4 0,-2 0 0,-3 5 0,-1 4-129,1 6 129,3-2 0,0 6 0,5-4 0,0 5-129,4-1 129,6 1 0,2-2 0,5 6 0,3 1 0,2 2 0,7 2 0,6 1 0,6-1 129,5-4-129,6 2 0,3-9 0,4-3 0,2-1-258,-2-7 0,2-1-258,-9-6-129,4 0-516,-16-5-258,9 0-516,-27 5-774,24-37-1161,-6 24-258,-16-19 0,13 15 259</inkml:trace>
  <inkml:trace contextRef="#ctx0" brushRef="#br0" timeOffset="1200.013">7316-2636 5418,'-13'2'3741,"13"13"-129,-12-16 0,12 1-2451,0 0-774,0 0-129,0 0-129,0 0 258,-12 10-129,12-10 129,0 0-129,0 0 129,0 0 0,0 0 0,0 0 0,-15 16-129,15-16 0,0 19-129,5-4 129,2 4-129,3 4 129,0 7-129,4 2 0,-3 7-129,3-2 129,-2 0-129,1-2 258,-3-3-258,-1-3 0,-4-9 129,1-1-129,-6-19 258,7 18-129,-7-18 129,0 0-129,0 0 129,15-18-129,-10-1 258,4-4-258,-3-6-129,4-1 0,1-2 0,0 0 0,-1-2 0,4 4-129,1 0 129,0 3-387,2 3 258,-4 1-387,6 6 0,-7-3-516,6 11-129,-9-6-258,6 10-387,-15 5-129,18-12-516,-18 12-516,0 0-774,32-3 0,-32 3 775</inkml:trace>
  <inkml:trace contextRef="#ctx0" brushRef="#br0" timeOffset="2208.0711">7760-2562 2967,'27'14'2838,"-27"-14"258,31 7-258,-31-7-2193,23 1-516,-3-1 129,-1 0 0,-4 0 258,-15 0 129,27-3-129,-27 3 0,20-12 129,-20 12 0,14-15-129,-14 15-258,10-20 0,-10 20 0,3-22-129,-3 22 258,0-20 129,0 20-258,-8-17 129,8 17 0,-19-10-129,4 8-129,15 2 129,-30 0-258,13 0 0,0 3 0,2 3 0,0 2-129,15-8 129,-25 22 0,25-22 0,-19 32-129,12-12 258,6 7-129,-1 2 0,2 4 0,5-3 129,5 6-129,7-4 129,0-2-129,6-8 0,-1-5 0,5-9-258,3-3-387,-3-6-387,7-10-645,-5-7-516,1-7-129,-5 1 0,-1-8 129,-4 7-258,-7-10 1419,-3 8 387,-5-4 1161,-5 3 129,0 6 645,-6 0 645,1 7-516,-4 0 0,9 15-258,0 0-387,-15-5-129,15 5-129,0 18-387,0-1-129,0 5 129,4 1 0,-1 3 129,-1-4 129,-2-1 258,3 0 258,-3-21-129,0 27 0,0-27 129,0 0-129,0 0-129,0 0-129,0-9-258,0 9-129,0-28 0,5 11-129,0-3 0,0 3 129,0-3-129,4 4 129,-1 0-129,-8 16 0,25-26 129,-10 16-258,6 3 129,-3 1 0,4 2-129,-2 1 0,5 3 0,-1-2 0,4 2-258,-4-1-129,5 1-258,-7 0-258,4 0-387,-5 0-129,-1 1-645,-2 4-258,-18-5-1161,29 5-258,-29-5 645</inkml:trace>
  <inkml:trace contextRef="#ctx0" brushRef="#br0" timeOffset="2835.0723">8847-2693 6708,'0'20'3483,"0"-20"-129,-13-1-258,13 1-2967,0 0-129,-19-4 0,19 4 129,-23 0-129,6 0 258,-3 2 0,1 3 0,-2-2 0,2 2 0,4-1 0,15-4 129,-22 7-258,22-7 0,0 0 0,0 0-129,0 0 129,8 13-129,-8-13 129,16 12 0,-16-12-129,15 17 129,-15-17-129,17 21 129,-17-21-129,20 26 129,-20-26-129,20 25 0,-20-25 129,20 24-129,-20-24 258,12 23 0,-12-23 0,0 19 129,0-19 0,-9 18 0,-6-11 129,-2 1-258,-4-1 129,-3-2-258,-3 0 0,-1-5-129,-3 0 0,-2 0-129,1 0 0,-5-7 129,5-1-129,-4-2-129,9 1 0,-3-1-129,12 5-645,-4-7-645,22 12-645,0 0-1806,-12-23 129,25 23-258,-8-17 0</inkml:trace>
  <inkml:trace contextRef="#ctx0" brushRef="#br0" timeOffset="3407.8824">8890-2913 8256,'0'0'3999,"0"0"-258,0 0-903,0 0-2580,0 0-1161,10 10-903,8 5-1806,-18-15-129,25 10-387,-25-10 0</inkml:trace>
  <inkml:trace contextRef="#ctx0" brushRef="#br0" timeOffset="3231.8729">8989-2757 8772,'20'24'3741,"-20"-24"-129,0 0-129,0 0-3354,0 17-129,0-17 0,3 21 0,-1-4 129,0 2-129,1 3 129,0 1-129,2 4 0,1-3-258,2 3-129,-5-7-516,6 0-258,-9-20-774,0 0-1677,17 8-129,-19-24-258,2 16 258</inkml:trace>
  <inkml:trace contextRef="#ctx0" brushRef="#br0" timeOffset="3970.9146">9091-2794 1806,'0'24'2709,"0"-24"-387,0 0 129,7 17-2322,-7-17-129,24 5 258,-9-4 258,-15-1 258,27 7 258,-27-7 0,22 17 387,-22-17-129,11 27-129,-9-10-258,-2-1-258,0 1 0,-2 0-258,2-17 0,-8 24-129,8-24 129,0 0 0,-10 15 0,10-15 129,0 0 0,0 0-129,0 0 129,-8-12-258,8 12-129,6-22 0,-6 22-129,31-28 0,-11 12 0,5 0 0,0 4 0,4 0 0,-2 4 0,0 3 0,-5 3 0,-1 2 0,-4 0-129,-17 0 129,22 10 0,-22-10 0,12 27 0,-10-10 0,-1 1 0,-1 2 0,2 1 0,1 2-258,-1-6 0,5 7-387,-7-24-387,15 30-516,-15-30-645,0 0-1032,27 22-903,-27-22-129,15 0 129</inkml:trace>
  <inkml:trace contextRef="#ctx0" brushRef="#br0" timeOffset="4783.9589">10019-2607 7869,'16'15'3483,"-16"-15"129,-5-8-258,5 8-2967,-8-17-387,8 17 0,-7-17 0,7 17 0,-17-20 129,17 20 0,-20-22 0,5 10 258,0 4 0,-4-2-129,-1 5 129,-2 0 0,-1 5-129,-1 0 0,-1 0 0,0 6-258,1 6 129,2 3-129,0 4-129,6 6 129,0-1-129,6 6-129,4-5 129,6 4-129,0-9 0,10 2 129,7-9-129,4-3 129,6-8-129,2-2 258,3-3-129,0-11 129,0 2 0,-4-6-129,-1-1 129,-5-1 129,-3 3-129,-4-3 129,-15 20 0,20-27 0,-20 27 0,7-17 0,-7 17 0,0 0 0,0 0-129,0 0 129,0 0-129,0 9 129,0 6 0,-2 5 0,0 5 129,-1 12-129,1 5 129,-1 7-129,1 5 129,-1 3-258,0 1 129,-2-3 0,0-1 129,-4-12 129,-3 0-258,-4-13 129,-1-6-129,-3-4 0,-1-9-129,1-5-258,-2-5-516,7-3-387,-3-18-1032,2-9-1806,15 8-258,-13-17-129,14 11-129</inkml:trace>
</inkml:ink>
</file>

<file path=ppt/ink/ink60.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4T18:06:54.608"/>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-5670 701 1806,'-69'-13'3354,"25"11"258,22 5-387,-10-3-1161,14 2-774,18-2 0,0 0-903,0 0 0,15-3-387,10-4-129,12 2-774,2 5-1806,-11-7-258,24 9-516,-18-2-258</inkml:trace>
  <inkml:trace contextRef="#ctx0" brushRef="#br0" timeOffset="-190.0108">-5823 848 4515,'20'0'3354,"-20"-16"-258,15 10 0,-10-9-2322,-5-4 258,0 19 129,3-30 0,-3 30 0,0-24-129,0 24 0,-8-15-129,8 15-129,0 0-258,-7-18-129,7 18-129,-3-17-129,3 17 129,0-32-258,0 12 0,0-7 0,3-4 0,1-4 0,2-5 0,-1-1 0,2-1 0,0 0 0,0-2 0,-1 9 0,3 1 129,-1 9-258,0 5 129,1 5 0,-9 15 0,20-9 0,-20 9 0,19 16 0,-9 5 0,3 8 129,-1 10-129,5 5 129,-2 9-129,2 3 129,-2 3-129,3-2 0,1 0-258,-4-6-258,2-3-129,-7-14-516,7 1-258,-16-16-774,-1-19-1548,12 25-387,-12-25 0,0 0-258</inkml:trace>
  <inkml:trace contextRef="#ctx0" brushRef="#br0" timeOffset="890.051">-4526 284 4515,'0'10'2709,"0"-10"-387,0 0-258,3 20-2064,-3-20 258,22 36 387,-8-10 258,-8 5 0,8 6 129,-7 0 258,4 3-258,-1-6 0,4 3-516,-4-12-129,2-1-129,-12-24-129,17 22-129,-17-22 129,0 0 0,0 0 0,0-21-129,-4 1 129,-4-7 0,-4-1 0,-1-6 129,1-3-129,0 3 129,2-1 0,3 5 0,-1-2 129,6 13 129,-3-3 0,5 22 0,-2-20-129,2 20 258,0 0-258,0 0-129,0 0 0,17 2 0,-2 16-258,5 6 129,7 10-129,4 6 0,2 4 0,4 3 0,-1-2 0,1 1 129,-7-9-129,-1-4 129,-9-11 0,-2-2 129,-18-20 129,22 17-129,-22-17 129,0 0-129,9-15 0,-8-5 0,-1-9-129,0-6 0,0-7 0,-1-4-129,-4-1 0,-2 0 0,2 3 0,-2 4 0,4 6-258,-1 1-258,4 14-774,0-6-2322,0 5-774,12 3-258,0-7-258,10 4-129</inkml:trace>
  <inkml:trace contextRef="#ctx0" brushRef="#br0" timeOffset="-1490.0852">78 577 1935,'-2'-15'2838,"2"15"387,0 0-774,0 0-258,0 0-129,0 0-258,0 0-258,-22 0-129,22 0-129,-12 15-129,12-15 0,-13 15-387,13-15 0,0 0-258,-12 18-129,12-18 0,0 0 0,0 0 0,0 0-129,-15-13 0,15-6-129,0-9 0,0-8 0,5-9-129,2-7-129,4-4 258,3-3-258,3 1 129,-2 4 0,0 5 0,0 9 0,-3 6 129,-4 7-129,-1 8 0,-7 19 0,8-21 0,-8 21 0,0 0-129,0 0 129,19 6 0,-12 13 0,3 3 0,0 8 0,0 12 0,0 7 129,-2 11-129,3 6 0,-3 3 0,0-2 0,3 1-129,-3-9-129,5-4-129,-6-16-387,8-2-258,-15-37-774,14 28-1161,-14-28-1290,0 0 0,0 0-129,-27-33-129</inkml:trace>
  <inkml:trace contextRef="#ctx0" brushRef="#br0" timeOffset="-1310.0746">57 501 4773,'-48'-17'3741,"48"17"0,-27-10-129,27 10-1548,-5-15-516,5 15-516,13-20-387,4 8-516,6 4-258,8 2-645,-1 5-1419,-3-9-1290,17 13-258,-14-3-387,17 5-129</inkml:trace>
  <inkml:trace contextRef="#ctx0" brushRef="#br0" timeOffset="5698.326">1304 198 5031,'15'20'3354,"-15"-20"0,0 0-258,0 0-1806,4 27-516,-3-5-258,3 7 0,-3 14 0,1 10 129,-2 7-258,0 6 129,0-2-258,0-2 129,-3-15 0,1-3 0,-1-24-129,3-20 129,0 0-129,-2-34 0,-1-9 0,-2-8 129,-5-9-258,1-4-258,-3-2 129,1 4 0,-1 5 0,2 11 0,3 4 0,4 12 0,3 8-129,0 22 129,0 0 0,20 2 0,-3 30-258,4 6 258,6 18 0,4 1 0,1 9 0,3-6 0,-1-3 258,1-6 0,-1-17 0,-2-8 0,-5-17 0,1-9 0,-6-10 258,0-19-258,-5-15 0,-6-9-129,-4-13 0,-3-3-129,-4-5 129,0 5-129,-2 3-129,-3 9-258,5 12-1032,0 3-1290,0 10-1161,13 15-387,-3-3 129,17 13-387</inkml:trace>
  <inkml:trace contextRef="#ctx0" brushRef="#br0" timeOffset="15889.9089">4266 725 11997,'6'22'4386,"-6"-22"-516,0 0 0,0 0-3612,0 0 0,9-12-258,-9 12 129,6-32 0,-4 7 0,0-4 129,-2-10 0,0-4 0,0-11 0,0-2 0,0-6 0,2 1-129,3-3-129,1 9 129,1 3-129,1 11-129,1 6 129,-2 10 0,-1 6 0,-6 19-129,7-18 129,-7 18-129,0 0 129,15 10 0,-6 8-129,2 9 129,5 7 0,0 10 129,3 8-129,3 3 129,-2 8-258,0-4 129,0-1-129,-1-7-258,-1-1-258,-8-16-903,9 0-903,-11-7-1677,-8-27-258,7 16-129,-7-16-129</inkml:trace>
  <inkml:trace contextRef="#ctx0" brushRef="#br0" timeOffset="16079.9198">4373 440 8772,'-25'-13'3999,"0"10"0,25 3-258,0 0-2451,8-11-645,12 6-645,9 0-645,1-5-516,9 5-516,0-5-645,1-7-1806,12 14 129,-11-16-258,12 14 258</inkml:trace>
  <inkml:trace contextRef="#ctx0" brushRef="#br0" timeOffset="17943.0263">6113 136 5547,'0'0'2967,"0"0"-258,25 7-387,-25-7-2967,21 0 129,-21 0 387,21 3 129,-21-3 258,0 0 516,17 7 129,-17-7 0,5 15 129,-5 0-129,2 7-258,0 6-129,3 8-258,-2 6 129,4 2-387,-4 1 129,4-3-129,-4-3 0,1-9 129,-3-8 129,3-4 129,-4-18 0,0 0 0,0 0 0,0 0 0,-9-30-129,6 3 0,-4-10-129,-1-5-129,-1-7 0,3 2 129,-3-5 0,3 10 0,-1-3 129,3 11 0,-1 4 258,5 11-258,-3 2 0,3 17-129,0 0 0,0-17-129,0 17 129,0 0-129,0 0 0,0 0 0,12 7 0,-12-7 129,25 25-129,-3-4 258,3 1-129,5 3-129,1 3 129,4-2-129,-3 1 129,2-2 0,-6-3 129,3-2-129,-10-3 129,5-2 0,-8-2 0,4 1-129,-3-2 0,2-2 0,-2-2 0,-1 0 0,-18-8 0,27 11 129,-27-11 0,16 5 0,-16-5 129,0 0 0,0 0 0,0 0-129,0 0 0,0 0-129,1-12 0,-1 12 0,0-25-129,0 8 129,-3-7-129,-4-3 0,-1-3 129,-2-4-129,-2-3 0,0-3 0,2 1-129,-2-1-258,10 10-516,-9-9-1032,11 9-2967,3 4 387,5 1-516,9 3-129</inkml:trace>
</inkml:ink>
</file>

<file path=ppt/ink/ink61.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4T18:07:51.222"/>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-5042-7489 2838,'23'26'3225,"4"-19"0,-27-7-129,21-15-1806,-21 15-903,11-24 0,-11 24 129,2-33 387,-2 16-129,-5-10 0,-3 5-129,-11-8 258,4 8-258,-14-3-129,1 8-258,-13 0 129,-2 10-258,-11 6 0,-3 1 0,-6 18-258,-1 9 129,2 10-129,3 4 129,12 7-129,8-1 129,17 2-129,16-3 129,11-4-129,23-9 0,18-1 0,11-5 0,10-3 129,6-2-129,1-4 0,-7-1 0,-6 0 129,-13 1 129,-12 1 0,-13 6 129,-11 0 0,-10 7 0,-6 2 0,-9 6 258,-11-3-129,1 6 0,-11-6 0,-3 0 0,-8-9 0,-6 1-129,-8-11 129,-5-3-387,-6-6 129,-8-6-129,3-3-258,-11-1-903,13-6-1161,6-3-1419,-5-16-516,20 8 0,-4-19-516</inkml:trace>
  <inkml:trace contextRef="#ctx0" brushRef="#br0" timeOffset="1245.071">-5554-6399 4773,'-10'0'3354,"10"0"-129,0 0-129,0 0-2709,0 0 0,-13 18 258,13-18 0,0 0 0,0 0 0,0 0 387,0 0-129,0 0 0,0 0 0,0 0 0,-15 12-129,15-12-387,0 0-129,-19 27-129,1-7 0,-9 11 0,-7 7 0,-11 13-129,-9 4 0,-7 13 258,-4-1 0,-3 7-129,-1-5 129,4 2 0,-1-7 0,11-4 0,1-8 0,8-5 0,6-8-129,8-7-129,5-7 129,7-6-129,20-19 0,-24 20-129,24-20-129,0 0-516,0 0-1419,0 0-1806,-8-15-258,8 15-129,-10-40-387</inkml:trace>
  <inkml:trace contextRef="#ctx0" brushRef="#br0" timeOffset="15752.9011">-6491-5093 10320,'2'27'3870,"-6"6"-258,-11-24-258,15-9-3354,-13 28 0,11-13 258,2 2 129,0-17 258,0 22 258,0-22 0,0 0 129,0 0-129,-5 17 0,5-17-129,0 0-258,-13 25-258,11-5-129,-1 7 0,-1 9-258,-1 9 129,-2 9 129,-1 12-129,-2 6 0,0 9 0,-2 1 0,-3 4 0,1-4 258,3-6-387,-1-7 258,2-12-258,0-11 258,3-16-258,2-6 129,5-24 0,0 0 0,0 0 0,-2-44-129,2-10 258,7-17-258,0-16 258,1-12-258,6-11 258,-1-1-258,4 5 129,3 10 0,2 10-129,5 11 129,7 16 0,4 10-129,4 15 129,7 9 0,3 13 0,0 12 0,-3 7 0,-7 17 0,-8 6 0,-14 7 0,-15 3 0,-10 4 0,-25-4 129,-16-4-129,-14-11 0,-9-7-258,0-2-516,-14-16-1806,13-9-1677,14-11-129,9-24-258,29-5-516</inkml:trace>
  <inkml:trace contextRef="#ctx0" brushRef="#br0" timeOffset="15048.8608">-7664-5075 2193,'7'27'2838,"2"-5"258,-9-22 0,0 0-1806,0 18 516,0-18 0,5 16 0,-5-16 0,0 0-129,0 0 0,0 0-387,-16 5-129,16-5-516,0 0-129,0 0 0,-16 0-258,16 0 0,0 0 0,0 0-129,0 0 0,0 0 0,0 0 0,0 0 0,0 0 0,0 0 0,0 0 129,0 0-129,0 0 0,-9 23 0,6-1 0,-1 10 0,-1 8-129,-1 11 0,-3 11 129,3 7-129,-3 9 0,1 6 0,-1 2 0,3-4 0,1-1 0,1-11 0,1-9 0,-1-12 0,3-14 0,1-15 0,0-20 0,0-13 0,1-26 0,1-11 0,-2-16 0,2-10 0,-2-9-129,0-1 129,0 5 0,0 9-129,0 6 258,0 12-258,0 12 129,0 12 0,0 8 129,0 5-258,0 17 258,1-18-129,-1 18 0,0 0 0,0 0 0,0 0 0,16 1 0,-16-1 0,21 24 129,-21-24-129,27 30 0,-10-11 129,0 2 0,2 5 0,-1 4 0,6 5 0,3 7-129,1 9 129,4 6 0,5 10-129,-2 6 0,1 1 129,-4-2-129,-4-3 0,-4-7 129,-4-8 0,-8-10-129,-2-12 0,-3-14 129,-7-18 0,0 0-129,15-6 129,-10-31-129,5-10 129,0-16-129,4-7 0,1-9 129,0-4-129,0 2 0,0 4 0,5 8 0,-1 7 0,3 6 0,1 6-129,4 3 129,0 3-129,0 3 129,-2 4-129,-3 11 0,-3 0-129,-4 11-129,-12-2-258,-3 17-516,0 0-1032,0 0-2064,0 0-258,-5 10-387,5-10 0</inkml:trace>
  <inkml:trace contextRef="#ctx0" brushRef="#br0" timeOffset="-15958.9128">-9360 1254 7869,'-15'-32'3999,"-3"-5"-258,18 37-258,-10-29-2838,10 29 0,0 0 0,0 0-129,0 0-258,-12 15-129,8 14 0,-4 3 129,-2 12 129,-7 1 0,-1 11 0,-11-3-129,0 10 0,-4-8-129,1 2 0,-2-8 0,5-5-258,4-12 129,7-5-129,3-14 0,15-13 0,0 0 0,-5-10 258,5-12-258,6-5 258,3-5-129,1-8 129,3-2 0,2-7 0,0 2 0,4 0-129,0 7 258,-1 1-129,-1 5 0,-2 11 0,-2 6 129,-13 17-129,22-5 129,-22 5-129,27 22 0,-7 3 129,6-2-258,7 6 258,9 0-258,4 1 129,4-3-129,1-2 0,-2-3 0,-7 0 129,-4-4-129,-9 3 0,-5-3-129,-11-3-258,-1 5-387,-12-20-774,12 31-1032,-7-16-1548,-5-15-258,1 17 0,-1-17-129</inkml:trace>
  <inkml:trace contextRef="#ctx0" brushRef="#br0" timeOffset="-14725.8422">-9361 417 1,'-31'26'2321,"9"-23"259,17 17 258,-13-10-1290,18-10 258,-12 24-258,12-24 0,0 0-129,0 0-129,0 0 0,-22 0 129,22 0-129,-25-24-258,10 9-258,-10-3-129,3 4-129,-7 2-258,4 9-129,-4 3 0,6 17 129,1 15-258,5 12 0,7 8 0,7 8-258,3 9 516,6 0-516,9-1 129,7-6 0,2-8 129,3-12 0,3-12-129,4-13 129,-1-12-129,4-5 0,5-12-129,-5-10-387,9 2-129,-11-9-387,9 6-387,-15-6-258,9 7 0,-18-4 129,7-1 0,-10-4 387,0 1 387,-3-2 645,-3-2 1032,-1 2 387,-3 4 258,2 4 0,-6 4 0,-3 20 129,7-20-258,-7 20-258,0 0-387,5 22-387,-5 1 0,1 8-258,1 6 129,1 6 0,-1 4-129,0-1-129,1-2 129,1-7 129,-3-4-129,1-9 0,0-7 129,-2-17-129,0 0 129,0 0-129,20-31 129,-12-1-129,1-11 129,2-6-129,-1-7 129,-1-1 0,-2 0 129,-1 5 129,-4 5 129,3 10-129,-5 6 0,5 11 129,-5 20-258,0 0 0,22 0-129,-9 25 0,4 11-129,7 9-129,3 7 129,5 7 0,0-2 0,5-1-129,0-7 129,1-7 0,-2-10 129,-3-9 129,-7-9 0,-3-7 0,-8-7 129,2-9 0,-12-11 0,2-4-129,-7-8 0,0-5-129,-5-5 0,-4-1 129,-2-1-258,1 3 129,-2 4-129,3 4 0,6 8-387,-2-4-258,5 29-1032,12-24-2580,5 8 129,4 0-516,0-9 0</inkml:trace>
</inkml:ink>
</file>

<file path=ppt/ink/ink62.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4T18:08:40.607"/>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4718 46 129,'2'-15'2064,"-2"15"516,20-8-516,-20 8-1548,0 0-387,15-9 129,-15 9 129,0 0 258,17-6 129,-17 6 387,0 0 0,0 0 258,6-16-129,-6 16 129,0 0-387,0 0-387,0 0-129,0 0-258,0 0 0,0 0-129,0 0-129,0 0 0,0 0 129,0 0 0,0 0 0,0 0 0,0 0 129,0 0 129,0 0 0,7 9 0,-7-9 0,0 0 129,-12 18-129,1-1 0,-10 0 0,-2 8 0,-7 5-129,-6 9-258,-6 2 129,-7 11-129,-6 2 129,-12 6 0,-9 6 0,-5 4-129,-10 8 258,-3 3 129,-7 3-258,0 3 0,-5 2 129,3 4-258,-3-2 129,-3 5 0,-4-5-129,-3 5 129,-3 6-129,-1 4 129,-1 5-258,-2 4 258,-3-1 0,0 6 0,-4-1 0,1 7 129,-4-3 0,5 7 0,0-4 0,5 3 129,5-2-129,11-1-129,2-5 0,5-3-129,0-12 129,1-7-129,0-6 0,-1-6 0,1-1 129,3 1 0,4-6-129,9 0 129,4-7 0,12 2 0,5-7-129,8-4 129,7-8-129,5-8 129,5-5 0,3-5-258,5-7 258,2-5-258,5-7 258,2-2-129,5-8 0,15-10 0,-22 17 0,22-17-129,0 0 0,0 0-258,0 0-1032,0 0-3225,12-23 387,12-3-387,-1-16-129</inkml:trace>
  <inkml:trace contextRef="#ctx0" brushRef="#br0" timeOffset="-103732.9331">89 4897 3999,'-20'0'3741,"20"0"-258,-22-3 258,7-9-1677,15 12 0,-19-15-387,19 15-258,0 0 0,-17-2-129,17 2-387,-11 14-258,4 8-129,7 11-258,0 8 0,0 9 0,5 4-129,7 3 0,0-3 0,1-2 0,0-10 0,3-6-129,-6-11 129,-10-25-129,23 13 129,-9-21-129,-1-19 129,1-13-129,1-11 0,2-6 0,1-4-129,-1 1 0,3 8-129,-8 3-258,3 15-129,-10 4-645,15 23-1419,-5 2-1419,2 0-387,7 5-129,-1-2-258</inkml:trace>
</inkml:ink>
</file>

<file path=ppt/ink/ink63.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4T18:07:21.723"/>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843-849 387,'14'-11'3225,"-14"11"387,0 0-129,1-15-645,-1 15-258,0 0-774,0 0-387,0 0-516,0 0-387,0 0 0,-10 15-258,-2 7 0,-8 6 0,-3 9 0,-11 9 0,-1 9 258,-11 2-387,3 6 129,-5-4-129,8-2 0,3-12 0,8-4-129,8-15 0,9-9 0,12-17 0,0 0-129,6-11 129,11-15 0,7-2 0,1-8 0,4 1 0,-1-9 0,4 7 0,-5-1 0,0 4 0,-2 4 0,-4 4 0,-3 8 0,-1 3 129,0 8-129,-17 7 129,32-2 0,-16 4 0,8 13 0,0 4 129,8 6-129,-2 0 0,7 9 129,-3-1-129,4 4 0,-6-5 0,2 4 129,-6-8-129,3 4 0,-8-10-129,-1 0 0,0-3-387,-22-19-516,34 20-1290,-19-12-1548,-15-8-516,23-5-129,-19-15-387</inkml:trace>
  <inkml:trace contextRef="#ctx0" brushRef="#br0" timeOffset="1224.07">703-1676 5676,'-8'30'3483,"10"-7"-516,-2-23-129,0 0-2967,0 0 0,17 2 129,-17-2 129,15-12 129,-14-3 258,-1-7-129,-6 2 258,-13-2 0,1 5-129,-13 2 0,3 10 129,-11 5-129,7 9-129,-8 14-129,9 18 129,-2 6-129,9 15 0,6-1 0,13 9 0,5-9-129,20 3-129,14-15 129,4-7-129,14-14 0,4-9-129,3-13 129,-4-6-387,1-5-129,-9-18 258,-2-1-387,-8-14 129,-3 1 0,-5-12 0,-1 8 129,-4-6 387,-2 12-129,0 1 258,-6 12 129,5 14 258,-21 8 0,27 19-129,-19 9 129,2 14-129,-8 0 0,-1 10-129,-1-6 129,0-1-387,0-9 258,-1-8-258,-4-13 258,5-15-258,0 0 129,0 0 129,-7-18-258,5-11 258,-1-1-258,1-7 129,-1 2-258,1-2 129,0 5 0,2 5 0,0 5 0,0 7-129,0 15 129,0 0 0,11-5 129,-1 13 0,3 12 129,7 9 0,2 3 0,3 5 0,4 0 0,1 2-258,-1-9 516,3 0-387,-7-13 258,2-4-129,-5-13 0,0 0 129,-7-16 0,2-5 129,-10-11-258,-2-3 0,-5-5-258,-2-4 129,-10-1-129,-1-1-129,1 6 0,-3 1-258,10 17-387,-4-6-1290,9 12-2064,24 15-258,4-8-258,18 9-516</inkml:trace>
  <inkml:trace contextRef="#ctx0" brushRef="#br0" timeOffset="5671.3244">2761-2375 2451,'21'-15'3225,"-10"15"129,-11 0-1419,5-15-516,-5 15 0,0 0 0,0 0 258,-5-20-516,5 20 129,-17-9-387,17 9-129,-25-6-129,25 6-258,-38 0 0,14 8-258,-11 4-129,-4 5 129,-12 3 0,-4 7-129,-12 1 387,-6 6-129,-9-2 0,-6 5 129,-3-2-129,1 1 258,0-3-387,6-1 129,7-5-258,6 0 129,9-3-258,6-4 0,11 0-129,6-8-387,12 6-387,-3-14-903,30-4-1677,0 0-516,-15 0-258,28 0 0</inkml:trace>
  <inkml:trace contextRef="#ctx0" brushRef="#br0" timeOffset="4919.2814">2977-2050 9546,'-27'0'4128,"27"0"0,-27-8-258,27 8-3225,-12-19 258,12 19-258,0 0 129,-23-5-129,23 5-129,-17 9 0,13 7 0,-4 5-129,8 12 129,0 9-258,10 17 0,5 17 0,10 15 0,2 13 0,7 12-129,-4 7 0,2 10 0,-5 3 0,-2 6 0,-4-1-129,-5-1 129,-5-6-129,-1 1 129,-4-6-129,1-1 129,-2-10-129,0-9 129,-5-9 0,2-8-129,-2-9 0,0-6 0,-5-5 0,-4-4 129,1-6-129,1 0 0,-1-6-129,3-4 0,3-3-387,-3-16-516,10-4-2967,-5-29-645,17 0-129,-5-40-516</inkml:trace>
  <inkml:trace contextRef="#ctx0" brushRef="#br0" timeOffset="2867.1639">4732-1513 4773,'10'30'3354,"-10"-30"-387,0 0 0,7-15-2838,-6-2 0,-1-8 0,0-2 129,-8-7 129,-9-3 258,2 2 129,-10-7 0,3 12 0,-9-2 258,6 17-129,-8 6 0,6 18-258,-5 19-129,5 24-129,0 11 0,7 12 0,4 3-258,10 4-129,6-10-129,10-4-516,15-16-129,2-18-645,10-14-1290,7-2-1419,-12-18 0,15-5-258,-17-25 387</inkml:trace>
  <inkml:trace contextRef="#ctx0" brushRef="#br0" timeOffset="2295.1313">5218-744 9804,'-29'1'3741,"1"-1"-258,28 0-387,-22 4-3225,22-4 0,-30 15 0,11-2 0,-8 3 129,-8 5 129,-4 6 258,-10 2-129,4 10 129,-7-2-129,10 6 0,-2-2-129,14-1 0,3-8-129,10 0 0,8-12-129,6-3 129,3-17 0,0 0-129,0 0 129,19 0 0,-3-8 129,5-14-129,6-5 0,1-5 0,8-3 0,-1-4 129,4 0 0,-2 4 129,1 0 0,1 6 129,0 4-129,4 8 258,-1 0-258,9 12 0,-2 2 0,6 3-258,1 10 129,4 10-129,-4 7 0,-2 7 0,-7 1 129,-3 5-129,-9-3 258,-5 2-258,-6-5-387,-7-11-516,3-1-1806,0-5-1161,-20-17-387,24 0-129,-18-27-387</inkml:trace>
  <inkml:trace contextRef="#ctx0" brushRef="#br0" timeOffset="3396.1943">5043-1601 6192,'30'-40'3999,"-30"18"-387,0 22 0,0 0-2064,0 0-645,10 25-645,-6 2-129,2 14-129,-2 4 0,1 11 129,-5-1 129,0 6-258,-5-11 129,-2 1 0,-3-16 129,2-5 0,-2-15 0,10-15-129,-16 0 129,13-13 0,-4-17-258,2-12 258,-5-7-258,0-15 0,2 2-129,-1-4 258,4 9-129,3 5 0,2 16 0,9 13 129,9 19 0,9 16 129,4 17-129,4 14 0,0 3 0,7 9 0,-5-4 0,4-1-129,-8-13 129,1-3 129,-7-14 0,-2-3 129,-8-12-129,0-5 129,-9-10-129,1-10 129,-8-10-129,1-2 0,-2-5-129,-3-4 0,-6 2 0,3 2-129,-3 9-258,-3-6-774,12 16-2322,2 1-774,3-10-387,14 7-129,-6-16-516</inkml:trace>
</inkml:ink>
</file>

<file path=ppt/ink/ink64.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4T18:07:27.978"/>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2928-2346 2064,'-46'13'3225,"20"-13"387,26 0-258,0 0-1806,0 0-129,0 0-258,0 0-387,0 0 0,8 9 258,10-2-129,-1-4-258,17 5 0,0-4 0,18 6-129,2-4 0,18 8 129,7-4-129,17 10-129,8 0 129,16 7 0,8 0-258,6 9 129,3-3-258,-3 4 0,-4-1-129,-9-3 129,-13-4-129,-18-4 129,-16-3-129,-11-5 129,-14-4-129,-12-8-258,-4 5-387,-33-10-1290,24-5-2193,-24 5-387,3-18 0,-3 18-516</inkml:trace>
</inkml:ink>
</file>

<file path=ppt/ink/ink65.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4T18:08:47.015"/>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1541 155 1935,'0'0'2322,"22"0"129,-22 0-1677,0 0 0,1-9 0,-1 9 0,0 0 129,11-18-258,-11 18 129,3-19 0,-3 19 129,3-27-258,-3 27 129,7-30 0,-7 30 129,7-27-129,-7 27 0,3-18 0,-3 18-258,0 0 0,0 0-129,0 0 0,0 0-129,0 0 129,0 0 129,0 0 0,0 0 129,-8-7-129,8 7-129,-10 10 258,3 7-387,-8 5 0,1 10-129,-6 10 129,-2 12-258,-6 15 129,-1 10 129,-1 10-258,-2 7 129,-2 8-129,-1 4 0,-4 1 129,-1 4-129,-4-2 129,-7 3-129,-2 1 129,-10 3-129,-4-4 129,0 0 0,-1-3 0,4-3-129,2-4 129,5-1 0,7-2 0,6 3-129,5 6 129,9 1-129,-2 2 0,5-1 129,-2-1 0,2-6-129,2-6 129,0-8 129,-2-12-129,0-5 129,-2-8-129,3-4 0,-1-5 0,0-1 0,0-6-129,3-5 129,1-2-129,4-8 129,4-7-129,2-2 0,2-9 0,11-17 129,-10 18-129,10-18 0,0 0-129,0 0 129,-1 17-129,1-17 0,0 0-516,0 0-903,-9 15-2838,9-15 0,15-15-258,2-20-129</inkml:trace>
</inkml:ink>
</file>

<file path=ppt/ink/ink7.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50:08.246"/>
    </inkml:context>
    <inkml:brush xml:id="br0">
      <inkml:brushProperty name="width" value="0.06667" units="cm"/>
      <inkml:brushProperty name="height" value="0.06667" units="cm"/>
      <inkml:brushProperty name="fitToCurve" value="1"/>
    </inkml:brush>
  </inkml:definitions>
  <inkml:trace contextRef="#ctx0" brushRef="#br0">249 315 7353,'0'0'3999,"-14"-17"-129,14 17 129,4-17-2322,-4 0-387,0 17-387,6-22-516,-6 22 129,7-20-258,-7 20 258,0 0-129,0 0 0,5-19 0,-5 19-129,0 0 0,0 0 0,0 0-258,-6 16 129,0 7-129,-2 12 0,1 13 0,-1 11 0,0 11-129,-1 9 129,2 5-129,2 2 0,-1-5 0,1-7 0,0-13 129,1-13-258,1-11 387,1-10-129,2-27 129,-8 15-129,8-15 129,-14-23 0,7-7-129,-3-6 0,-1-9 129,-1-6 0,-2-2 0,-1-1 0,2 2 0,-1 3 0,1 5 0,3 7 258,0 7-258,3 6 0,0 2-129,4 7 129,3 15-129,0-20 0,0 20 129,0 0-258,20-15 129,-20 15 0,27-2 0,-12 2 0,0 2 0,2 4 0,2 5 0,1 2 0,3 6 0,1 2 0,3 8 0,1 3-129,3 5 129,-1 2 0,2 1-129,0 1 0,-3-4 129,1-2-129,-3-7 129,-2-4-129,-3-7 129,-2-5 0,-3-9 0,0-3 129,-17 0-129,27-24 129,-16-2 0,3-8 0,-2-10 129,-1-6-129,-2-6 0,-2-10 129,-1-1-129,-1-4 0,-3 4 129,1 2-258,1 4 129,-3 7-129,4 5 0,1 9 0,0 6-129,-1 7 0,4 9-258,-4-2-258,13 16-387,-13-11-903,21 13-2064,-5 2-387,1-1-258,7 1-129</inkml:trace>
  <inkml:trace contextRef="#ctx0" brushRef="#br0" timeOffset="812.0441">1142 407 9417,'0'0'3612,"0"0"0,-16 3-387,16-3-2967,-19 17-258,11-2 0,-1 4-129,1 3 129,-1 3 0,4 2-129,2 2 258,0-3-129,3 3 129,0-4 0,10-1 258,0-9 0,10 0 0,-2-10 129,11-3-129,-4-5 129,9-11 0,-2-6-258,2-7-129,-4-3 0,-2-4-129,-6-1 0,-3-2 129,-9 3-129,-5-1 0,-5 4 129,-5 4 0,-10 7-129,-5 5 129,-6 7-129,-1 6 0,1 2 0,-5 7 0,4 6-258,-1 1 0,9 4-387,-3-6-645,14 8-258,-7-6-774,15-14-903,-4 23-774,4-23 0,0 0-258</inkml:trace>
  <inkml:trace contextRef="#ctx0" brushRef="#br0" timeOffset="1308.0726">1403 281 2838,'0'0'2580,"0"0"258,17 18-129,-17-18-1677,8 16-387,-3-1 387,0 0 0,1 10 0,-3-1 0,4 11 0,-6-5 0,3 9-258,-4-9-129,1 6-129,-1-11-129,2 0 0,-2-25 0,0 27 129,0-27-129,0 0 129,0-10 0,3-7-129,2-13 0,4-4-129,1-8-129,5-7-129,2 2 0,1-2-129,1 9 129,1 1 0,2 11 0,-3 6 0,1 12 0,-5 8 0,2 4 0,0 14 129,-2 8-129,-2 10 0,2 4 0,-1 8 0,-1 1 0,-4 0-129,2-2-645,-9-6 129,8 0-1290,-10-12-516,0-12-1419,2 3-258,-2-18-129,0 0-129</inkml:trace>
  <inkml:trace contextRef="#ctx0" brushRef="#br0" timeOffset="1644.0918">1985 306 7998,'0'0'3354,"22"25"0,-22-25 0,0 0-2580,15 0-387,-15 0 0,27 4 129,-27-4 0,36 1 129,-20-1-129,10-1 129,-4-11 0,8 4-129,-2-6-129,6 4-129,-5-2-129,3 4 129,-7 1-129,0 0-129,-3 7-387,-22 0 0,29 0-516,-29 0-774,0 0-774,20 7-1548,-20-7 0,0 0-258,-9 15-129</inkml:trace>
  <inkml:trace contextRef="#ctx0" brushRef="#br0" timeOffset="2792.1574">25 1725 7224,'3'-53'3483,"2"11"0,19 12-387,-4-14-2838,9-1-258,4-6 129,5 8 0,5-1 0,4 4 0,2 8 0,-3 8-129,1 11 129,-4 11 0,0 9 129,-12 20-258,-5 15 0,-13 8 0,-9 11 0,-6 4 129,-17 6-129,-11-7 129,-5-2 0,-6-15 129,1-5-129,1-15 129,2-10-129,5-14 129,9-3 0,4-15-387,7-3 258,6-2-129,4-1 0,2 5 0,0 16 129,13-12 0,8 13 0,2 15 129,8 9-129,4 5 129,5 11-129,4-1 129,5 4-129,0-7-129,-1-7-387,8-3-516,-11-17-903,2-10-1935,6-3 0,-18-26-387,7 4-129</inkml:trace>
  <inkml:trace contextRef="#ctx0" brushRef="#br0" timeOffset="2233.1255">65 1620 11094,'17'4'4128,"-17"-4"-258,0 0-903,0 0-2709,0 22-129,0-22-129,5 30 0,0-5 129,2 9-258,0 6 258,1 11-129,-3 6 129,2 5-258,-4 10 258,1-3-387,-1 5-258,-3-18-387,7 5-1032,-4-14-1935,-3-26 0,10-4-129,-10-17-516</inkml:trace>
  <inkml:trace contextRef="#ctx0" brushRef="#br0" timeOffset="3252.1837">770 1819 9675,'26'28'4128,"11"-19"-258,-22-13-258,13-7-3096,-1-1-387,2-3-258,0-2 129,-1-2-258,-1-2 129,-7-1-129,-1-2 129,-9 1 0,-7 1 129,-3-2 129,-5 4 0,-10 1 0,-5 3-129,-2 6 0,-5 3 0,0 7-129,-3 8 129,1 16-129,1 8 0,2 8 258,6 9-258,5 3 387,7 4-387,6-6 387,2-3-387,17-8 0,5-16-1032,15-9-1548,13-6-1032,-8-18-129,17-3-387,-13-24 258</inkml:trace>
  <inkml:trace contextRef="#ctx0" brushRef="#br0" timeOffset="3920.0182">1487 1629 5031,'4'-15'3483,"-4"15"-258,-2-22-516,-6 5-2064,-1-2 129,-6-1-129,2 3-129,-8 2 0,-1 5 0,-3 7 129,0 4-129,-4 13 0,2 16 0,-3 5 0,5 11-129,0 3-129,6 5-258,6-6 258,6-1-258,5-11 258,2-8-258,7-12 129,8-11-129,4-7 0,3-17 258,-1-4-258,0-9 129,-1-3-129,-2-2 0,-1-1 0,-2 5 0,-3 4-129,0 9 129,-5 3 0,-7 17 0,16-1 0,-5 9 0,-5 14 129,1 11 0,1 10 129,2 9-258,-1 12 258,-2 10-258,-1 10 258,-2 7-387,-3 8 258,-1 0-258,0 4 129,-8-6 129,-7-6-129,-5-10 129,-6-17-129,-2-10 129,-4-20 0,2-11 0,-4-20 0,4-4 0,4-23-129,4-11 0,11-14 0,2-11-129,9 1 0,4-9-129,11 6-129,2-2-129,6 14-129,-4-3-258,8 20-387,-7-4-645,3 1-1419,4 15-516,-8-16-129,13 13-129</inkml:trace>
  <inkml:trace contextRef="#ctx0" brushRef="#br0" timeOffset="4989.0504">1635 1545 5031,'0'-29'3354,"-6"12"0,6 17-387,0 0-2064,0 0-516,0 0 129,5 9-129,0 9 129,0 2-129,5 11 129,-3 0 129,3 8-258,0-2 129,3 4-129,1-8-129,-1-4-258,1-11 258,1-8-129,2-8 129,-1-4-129,3-13-129,-1-8 0,4-8-258,-5-9 258,3 0-258,-5-7 0,2 3 0,-7-3 129,0 8 0,-4 5 129,-3 7 258,-1 11-129,-2 16 129,0 0 0,0 15 0,3 18 0,-1 3 0,3 9-129,1 1 0,5 2-258,0-4-129,-1-10-387,9-4-774,-6-13-903,-13-17-1419,34 3-258,-24-16-129,12-2 129</inkml:trace>
  <inkml:trace contextRef="#ctx0" brushRef="#br0" timeOffset="5196.0622">2147 1211 1032,'-2'-89'2838,"-3"49"129,5 16-387,0 2-645,0 6-645,0 16-129,0-17 129,0 17 0,0 0-258,5 12-129,-5-12 129,15 31-258,-10-7 129,12 13-129,-7 3-258,7 11 0,-5 4 0,3 9-258,-5 0 0,0 2-129,-1-5-129,1-4 0,0-12-129,0-8-129,7-10-258,-17-27-516,35 19-129,-18-21-387,13-5-258,-5-15-129,7 7 129,-6-8 0,2 4 516,-1-3 258,-2 4 645,-1-1 387,-4 1 258,-3-2 0,-2 3 129,-3-7 129,-2 2-129,-3-5-129,-4 0 129,-3-3 0,0 2 258,-2 2 0,-8 3 258,-1 6-258,-6 2 258,0 13 0,-7 2 0,4 10-129,-5 9-129,1 11-129,1 4 0,3 8-258,3-4 0,5 6 0,5-7-129,6 0 0,1-12 129,6-3 0,-6-22 0,31 12-129,-11-12 0,2-12 0,0-6-129,1-9 0,-3-2 0,-1-4-129,-4 1 129,-3 0-129,0 6 129,-6 3 0,-1 8 0,-5 15 0,0 0 129,0 0-129,15 18 0,-10 7 129,1 1-129,2 6 0,0-4 0,2-1-129,7-5-516,-17-22-387,36 20-516,-20-20-645,8-12-1032,5-1-774,-11-21-129,11 6 387</inkml:trace>
  <inkml:trace contextRef="#ctx0" brushRef="#br0" timeOffset="5520.0806">2923 1265 1,'-4'-38'2192,"-4"11"259,8 27-258,-4 13-774,4 14-387,0 0-645,0 8-258,0 2 258,2 0-129,1-3 258,1-4 129,-1-5 0,-3-8 516,7 0 258,-7-17-129,0 0 129,0 0-258,0-20-129,-2-9 0,1 1-258,-8-13-387,4 3-129,-3-4 0,6 6-129,0 1 0,2 8-129,2 3 0,8 9 0,5 9-129,-15 6-258,36 0-258,-36 0-516,37 6-774,-22 6-1290,-15-12-774,38 22 0,-38-22-258</inkml:trace>
  <inkml:trace contextRef="#ctx0" brushRef="#br0" timeOffset="7160.1746">45 2864 9288,'-10'-17'4128,"10"17"-258,0 0-129,-12-19-2967,12 19-258,0 0-258,0 0 0,0 0 0,0 0 0,0 0-129,2 9 129,3 11 129,5 15-258,4 11 258,4 16-129,-1 19 0,5 13-129,-4 5 0,1 6-129,-6-6 0,-3-10 0,-4-13 0,-3-12 0,-3-22 129,0-14-129,0-28 129,0 0 0,0 0 0,-3-15 0,3-13-129,0-8 129,0-2-129,6-3 0,8 4 0,4 5-129,6 14 258,6 8-129,5 10 0,7 3 129,7 11-129,3 4 129,6 1-258,-1-4-129,8-2-258,-9-13-645,15 0-387,-21-15-258,16 8-516,-16-23-387,9 11 0,-13-14 129,1 9 129,-4-8 903,-6 7 645,-1-2 1419,-9 4 903,-4 1 0,-4 3 387,-4 2 0,-5-1 129,-10 18-129,12-30-645,-12 30-129,3-32-258,-3 32-258,-5-37 0,-3 21-129,-7-5 129,1 5-129,-8-2 0,4 8 0,-8 0 129,6 10-129,-7 0-129,4 17 129,-4 9-129,5 13 129,0 7-258,5 6 129,2 2-129,8 1 0,6-9 0,1-3 0,6-17 0,11-10 0,5-16-129,3-6 0,4-18 0,0-10 0,-2-6 0,-2-9-129,-2-1 129,-2-1-129,-5 6 129,-4 6-129,0 11 129,-2 11 0,-10 17-129,17 3 129,-9 24 0,1 8 129,1 7-258,-2 4 129,2-1-129,-5-11-258,9 0-645,-14-34-645,22 20-903,-7-20-1419,-5-19-387,5-4 0,-7-19-258</inkml:trace>
  <inkml:trace contextRef="#ctx0" brushRef="#br0" timeOffset="7541.1913">1457 3061 2451,'-5'-39'3096,"5"39"516,0 0-387,0 0-1419,0 0-774,0 8 129,2 13-516,1 2 129,4 7-258,-4 2 0,4 4-129,-6-3 129,6-1 0,-7-6 0,5-3 129,-5-23 0,5 20-129,-5-20 129,7-11-387,-2-16 0,5 0 0,-1-9 0,2-1-129,1-5-129,2 7 258,-1 3-516,1 7 516,-1 8-258,-13 17 258,25-7-258,-10 11-129,1 16 129,0 5-129,5 9 129,-1 1-258,3 5 0,1-4-258,6 4-387,-6-20-387,16 5-1032,-6-13-1419,3-12-258,8-3-129,-6-24-516</inkml:trace>
  <inkml:trace contextRef="#ctx0" brushRef="#br0" timeOffset="8156.2025">2234 3074 1548,'19'-32'2838,"-19"32"129,-5-20-387,5 20-774,-14-15-774,14 15 0,-23-19-129,23 19 258,-25-18-129,8 6-129,17 12 0,-32-12-258,32 12 0,-31 0-258,16 9 0,0 9-258,-2 6-129,2 4 129,3 8 0,2-1 0,5 0 0,4-3 129,1-5-129,8-12 0,11-6 129,-1-9-129,7-7 0,-1-13 0,3-5 129,-4-7-258,-1-2 387,-5-5-516,0 6 258,-4 2-129,-1 6 0,0 7 0,-12 18-129,22-7 129,-12 15-387,3 23 387,1 11-258,3 23 129,-6 14-129,5 14-129,-6 6-129,3 9 0,-6 0 258,0 3-387,-7-7 387,0-12 0,0-11 258,-12-13 129,-3-11 129,-7-15 0,-7-12-129,-6-16 258,-7-14-258,-5-9 0,-4-16-129,6-10 0,1-7-129,7-4 129,10-3-258,12-1 0,8-1-258,11 8 129,12-8-645,11 12 0,4-4-1161,-3-4-1419,18 16 129,-18-9-258,16 16 258</inkml:trace>
  <inkml:trace contextRef="#ctx0" brushRef="#br0" timeOffset="8819.2404">2418 2805 7998,'23'13'3870,"-23"-13"0,0 0-387,0 0-1290,0 0-2193,0 0 0,0 0 0,0 0 0,0 17 0,0-17 0,0 0 129,0 15 0,0-15 0,4 27-129,2-5 129,6 7-129,2 4 129,4 6-258,1 3 258,4-1-258,-1-3 129,2-8-129,-2-6 129,-1-12 0,0-9-129,-3-4 0,1-18 0,-4-10 129,-2-4-129,-3-9 0,-1-5 0,-8-6 0,-1 3 0,0 4 258,-3 4-258,-4 5 129,1 9 0,-1 6 0,7 22 0,0 0 0,0 0 0,0 0 0,-14 20 0,14 4 129,0 3 0,7 3-129,3 2 129,0 0 0,4-2-258,-1-5-387,7 6-774,-6-13-1032,-14-18-1419,35 25-129,-35-25-258,39 2 129</inkml:trace>
  <inkml:trace contextRef="#ctx0" brushRef="#br0" timeOffset="10489.7068">3128 2695 2322,'-12'-30'2967,"-18"2"0,30 28-129,-32-10-1806,10 8-516,0 2 129,-2 8-129,4 11 129,-2 6-258,9 12 387,0-2 0,7 9 0,3-5-258,3-1 0,12-7 0,6-6-129,6-13-129,6-7-129,2-5-129,4-12 0,-3-8 0,-1-5 129,-5-6 0,0 1 0,-8-2 0,-1 5 129,-8 4-129,-1 2 0,-9 21 129,11-15-258,-11 15 0,9 14 129,-4 8-129,0 5-129,2 1 0,-2 1-129,5-2 0,-2-7-387,7-3-129,-15-17-258,31 5-129,-15-10-387,10-7 387,-3-8 0,4-2 387,3-3 129,-1-1 516,1 1 258,-3-3 516,2 2 258,-9-2 129,4 4 258,-13-4 129,4 6-258,-13-7 0,1 9-258,-3-4-129,0 24-129,-21-27-129,5 24-258,-5 3-129,-3 13 129,-3 13-258,-1 11 129,-1 6 0,2 6-129,3 2 0,6-2 129,4-7-258,9-7 258,5-15-258,0-20 258,19 10-129,1-11 0,2-21 129,3-4-129,-1-6 258,3-5-258,-4-3 129,-1-2-129,0 3 0,0 4 0,-2 10-129,-3 5 129,1 14-258,-1 6 129,-2 19 129,-1 16-129,-2 9 129,1 10 129,-1 6 0,0 9-258,-1 7 258,1 2-258,-2 9 129,-3-1-258,0 3 129,-7-1-129,0-3 0,-5-6 129,-7-8-129,-5-10 129,-3-18 0,-4-9 129,-3-17 0,-1-10 0,-2-9 129,-1-16-129,3-9 129,2-7 0,5-1 0,4-6-129,7 6 129,5-6-129,5 8 129,5-1-129,8 2 129,7 0-129,4-5 129,6 4 0,0-13 0,7 4 129,0-8 129,4-1-129,1-4-258,0 6 387,0-3-258,-2 6 129,1 2-129,-4 9 0,0 0 258,-4 8-258,-4-3 129,-2 4-129,-7-4 129,-1-2-129,-6-3 0,-1-1-129,-7 1 129,-2 1-129,-3 2 129,0 4 0,-8 4-129,8 24 129,-25-22-129,10 19 129,-2 3-129,0 3 0,0 9 0,4 7 0,1 4 0,3 6 0,4 3 0,4 3 0,1 4-129,8 0 258,9-4-129,3 0 0,9-8-129,3-7 258,5-6-258,1-9 129,3-5 0,-1-9 0,-1-7 0,-4-6-129,-3-5 129,-5-5 0,-7-3 0,-3-4 0,-5-3 0,-4-4 0,-3 4 0,0 0 0,-3 7 0,1 5 0,-1 6-129,0 7 129,-2 17 0,0 0 0,15 4 0,-8 12 0,3 5-129,2 4 129,-1 2 0,3 1 0,-2-1 0,-4-2 0,-1-1 0,-6-2 129,-1-2-129,-5-1 0,-5-3-129,-7-2-258,4 8-516,-12-19-1290,25-3-1806,-25 19-129,9-19-516,16 0-129</inkml:trace>
</inkml:ink>
</file>

<file path=ppt/ink/ink8.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49:55.633"/>
    </inkml:context>
    <inkml:brush xml:id="br0">
      <inkml:brushProperty name="width" value="0.06667" units="cm"/>
      <inkml:brushProperty name="height" value="0.06667" units="cm"/>
      <inkml:brushProperty name="fitToCurve" value="1"/>
    </inkml:brush>
    <inkml:brush xml:id="br1">
      <inkml:brushProperty name="width" value="0.04667" units="cm"/>
      <inkml:brushProperty name="height" value="0.04667" units="cm"/>
      <inkml:brushProperty name="color" value="#ED1C24"/>
      <inkml:brushProperty name="fitToCurve" value="1"/>
    </inkml:brush>
  </inkml:definitions>
  <inkml:trace contextRef="#ctx0" brushRef="#br0">27 250 2967,'-10'-23'3741,"10"23"-258,0 0 129,-5-16-903,5 16-903,0 0-258,0 0-516,-13-16-129,13 16-258,0 0-258,3-19 129,-3 19-258,22-23 0,-7 6 0,9-2-129,1-1 0,7-2 129,0 2 0,3 1-258,-3 4 129,0 5 0,-8 5 0,-1 5 0,-23 0 0,24 37 0,-24-7 0,-5 9 0,-12 5 0,-5 3 0,-6 2 0,-4-2-129,-2-7 0,4-6 0,3-7 0,3-5 0,7-9 0,17-13 0,-17 9 129,17-9-129,0 0 129,14-4 0,1 1-129,5 1 129,6 2-129,2 0 129,4 5-129,3 4 129,1 2-129,1 3 0,-2-1-129,0-1 0,1 2-387,-11-8-387,7 8-774,-15-12-774,-2-2-1677,2 0-258,-17 0-129,0 0 129</inkml:trace>
  <inkml:trace contextRef="#ctx0" brushRef="#br0" timeOffset="-638.0097">12 242 5676,'24'-2'3483,"-24"2"-387,3-15 387,-3 15-2193,4-19-387,-4 19 129,6-16 129,-6 16-129,0-16 258,0 16-129,0 0 129,-3-23-387,3 23-129,0 0-129,0 0-129,-19-2-129,19 2-129,-10 10 0,7 7 0,-2 5 0,3 8-129,1 7 0,1 12 0,0 5 0,1 8-129,4 2 0,2 5 0,1-2 0,1-1-129,-1-5 0,1-11 0,1-4-258,-5-20-129,8 0-516,-13-26-1161,10-9-1677,-3-11-387,-5-17-516,1-2 258</inkml:trace>
  <inkml:trace contextRef="#ctx0" brushRef="#br0" timeOffset="510.028">338 393 6837,'-1'19'3612,"1"-19"-387,11 8 387,11-6-2709,4-2-258,6 0-129,6 0 0,6-4 0,1-7 0,3-1-129,-1-5 129,-2 2 129,-3-7 0,-3 5 0,-12-5-129,-2 5 129,-12-4-258,-1 5 129,-12-2-258,0 18-129,-8-29 0,8 29-129,-30-22 0,9 14 0,-2 5 0,-2 1-129,-2 2 129,1 0-129,-2 10 0,-1 0 129,2 7 0,2 0-129,0 6 129,5 1 0,1 5 0,6 3-129,3 1 129,6 4 0,4 2 0,5 0-129,10-1 129,6-2 0,7-4-129,6-9 129,8-6-129,-2-10-258,12-4-516,-11-8-903,11-12-645,-3-3-1548,-16-15-129,8 4-516,-23-11 258</inkml:trace>
  <inkml:trace contextRef="#ctx0" brushRef="#br0" timeOffset="1208.058">1133 237 903,'25'-5'1677,"-25"5"387,17-14-1032,-17 14 516,16-15-258,-16 15 129,11-18 387,-11 18 0,0-19-129,0 19 258,0-20-387,0 20-258,-12-19-387,12 19-129,-14-15-129,14 15-258,0 0 0,-20-15-258,20 15 0,-20-3 0,20 3 0,-27 0-129,12 5 0,-4 8 0,3 4 0,-3 7 0,1 4 0,-1 6 129,6 3-258,1 2 0,5-4 129,5-1-129,2-8 129,10-5-129,7-11 129,3-9-129,2-1 129,4-13 0,-3-7 0,1-4 258,-6-3-258,-1 0 129,-7 2-129,0 0 129,-5 8-258,0 0 258,-5 17-129,0 0-129,0 0 129,0 0-129,0 0 129,5 20 0,-3 2 0,0 7 0,1 3 0,0 5-129,3 5 258,0 3-258,1 4 258,0 0-258,-1 5 129,-1-4 0,-1 2 0,-4-4 0,0-3-129,-7-8-129,-10 2-129,-10-14 0,-1 2-129,-16-14-387,4 1-516,-11-11-1032,-8-8-1419,16 5 258,-11-23-387,20 12 387</inkml:trace>
  <inkml:trace contextRef="#ctx0" brushRef="#br0" timeOffset="2075.4969">1464-7 7224,'-3'23'3096,"3"-23"-129,-19 9-129,19-9-2838,0 0-129,0 0 129,0 0 129,0 0 258,0 0 0,0 0 258,0 0 0,0 0 258,0 0-129,0 0 129,0 0-129,0 0-129,0 0-129,0 0 129,0 0-387,0 0 0,0 0 0,0 0-258,0 0 0,14 13 129,-8 4-129,1 3 0,2 7 0,-1 5-129,0 5 129,1 2 0,-3 1-258,1-3 258,0-3-258,3-7 258,-2-7-258,-8-20 258,24 18-258,-24-18 258,27-1-258,-12-13 129,-1-6 129,1-2-129,-4-6 129,5-3-129,-5-4 129,3 0 0,-2-6 0,-1 6 129,-2-4-129,1 7 129,-3 0-129,-2 9 387,-2 1-258,-3 22 0,2-24 0,-2 24 0,0 0 0,0 0 0,0 14-129,-2 3 129,-1 8 0,-1 3-129,3 9 129,-1 0 0,2 2-129,0 0 258,2 0-258,6-4-258,2-3 0,7-5-129,-2-12-774,12-5-903,3-2-1935,-6-16 0,11-2-258,-11-19 0</inkml:trace>
  <inkml:trace contextRef="#ctx0" brushRef="#br0" timeOffset="3358.5412">2058-526 7869,'0'0'3483,"-17"-13"-129,17 13 0,0 12-2580,0-12-516,4 23-129,6-3-129,5 9 258,-2 8-129,6 9 258,-4 11-129,5 7 129,-5 6 0,4 6 0,-6-4-129,2 1 0,-3-11-129,3-5 0,-1-15-129,3-10-129,1-13-258,2-16-258,7-3-258,-2-8-516,6-9-258,-1-10-258,4 3 258,-2-6 129,0 5 387,-4 0 258,-1 3 1032,-7 3 774,-1 6 258,-4-1-129,-15 14 387,20-21-258,-20 21-129,14-21-387,-14 21-258,8-27-129,-6 12 0,-1-3-129,-1 1 387,0 0-129,-10 0 129,10 17 0,-28-20 129,13 20-129,-11 0 129,4 8-129,-6 8 0,4 12-129,-1 3-129,5 11-129,1-4 0,6 8 0,6-8-129,5 1 129,2-9-129,9-1 0,4-12 0,6-7 0,1-8 0,4-2 0,1-12 0,-2-8 0,3-4-129,-3-6 129,1-2 0,-6-2-129,2 4 129,-3 0 129,-3 3-129,-4 5 0,0 5 129,-10 17 0,10-15-129,-10 15 258,0 0-258,3 22 129,-3-4-129,2 4-129,0 2-129,-1-1 129,6 1-258,-2-7-129,9 1-645,-14-18-387,22 14-258,-22-14-645,26 0-516,-10-9-129,-3-8 258,2 4 129,-5-11 516,4 2 1161,-6-1 516,-1-4 774,3 12 516,-10-9 516,0 24 0,10-22-387,-10 22 258,0 0-387,25 5-129,-16 11-387,4-1-129,1 7 258,1-2 0,0 2 0,0-2 129,-1-2 129,-4-2 129,-10-16 258,15 18 129,-15-18 0,0 0 0,0 0 0,0 0-129,-2-18 0,-6-4-258,4-4-258,-2-7-129,4-3 0,0-2-129,2-1-129,0 2 0,7 0-129,1 7 129,6 6-129,1 4 0,5 8 0,0 2 0,7 5 0,0 2-258,2 3 129,-1 0-129,-1 0 0,-3 3-129,-2-1-387,-2 6-387,-20-8-1032,15 2-1548,2 10 258,-17-12-516,0 0 387</inkml:trace>
  <inkml:trace contextRef="#ctx0" brushRef="#br0" timeOffset="4477.6052">1419 930 10191,'16'0'3612,"6"0"0,-22 0-258,19-12-3096,-1 12-387,6 7 129,-1 11-129,4 11 129,-1 11 0,-1 6 0,-3 11 129,-4 2-258,-6 12 0,-5-7 129,-7 1-129,0-9 258,-9-6-129,-6-13 129,3-3 0,-4-14 129,16-20 0,-26 7 0,26-7 0,-11-25-129,11-2 129,0-5-258,5-2 258,10 0-258,5 4 129,9 5-129,4 5 129,9 10 129,7 4-129,8 6 0,4 0-129,6 4 0,4 1-129,3 2-516,-2-7-645,1 0-1032,2 0-1677,-14-14 129,8 4-387,-14-20-129</inkml:trace>
  <inkml:trace contextRef="#ctx0" brushRef="#br0" timeOffset="5009.6357">3004 920 2064,'-15'-27'2838,"15"27"258,-32-27-387,13 14-1677,-3-1-387,-5 4 0,4 2 0,-9 1-129,3 5 129,-8-1 129,7 3 129,-9 0 0,9 12-129,-6-1 129,8 11-387,-1 3 0,9 11-129,2 4-129,4 9-129,6 1 0,4 6-129,4-7 0,4 0 129,6-14 0,7-3 0,3-15 129,5-9-129,5-8 0,2-13-129,2-11 0,0-8-129,-1-7 129,-7-9-258,-3 1 129,-6-2 0,-4 10 258,-3 4 0,-8 11 129,-2 24-129,0 0 129,0 0 0,4 22-129,-1 10 0,0-2-129,2 4-129,7-5-258,-4-11-645,11 1-774,-19-19-1032,22 1-1032,1-1-258,-14-18 129,11 3-129</inkml:trace>
  <inkml:trace contextRef="#ctx0" brushRef="#br0" timeOffset="5422.6593">3004 920 1290,'-41'-130'3225,"41"115"0,-17-13-516,17 28-774,-6-16-774,6 16-387,0 10-258,5 9-387,5 5-129,2 6 129,1 5 0,1 2 258,-1 4 129,-3-8 129,2 4 129,-10-13 0,6 3 387,-8-27-129,5 23-129,-5-23-129,0 0 129,5-20-387,5-2-258,-1-8 0,4-4-129,1-3-129,2 0 0,1 2-129,-2 3 129,0 7 0,-3 6 0,-12 19 0,20-17-129,-20 17 129,17 2 0,-8 15 0,-1 5 0,1 6-129,1 6 129,1 5-129,-1-4-129,6 5-516,-6-11-387,8 1-645,-1-6-1419,-2-22-903,14 3 0,-12-19-129</inkml:trace>
  <inkml:trace contextRef="#ctx0" brushRef="#br0" timeOffset="6098.4946">3640 752 4773,'20'-12'3096,"-2"12"-258,-18 0-129,5-15-1935,-5 15-258,9-17 129,-9 17 387,0-17-129,0 17 0,-14-22 258,14 22-258,-32-18-129,14 14-258,-7 3 0,1 1-258,-1 15 0,0 8-129,-1 11 0,5 1 129,2 9-258,4-4 0,6 2 0,4-8-258,5-7 258,2-12 0,-2-15 258,29 0-258,-11-12 0,6-11 129,-1-7-129,1-2 129,-1-7 0,1 4-129,-2 1 0,-2 7-129,2 5 129,-4 7 0,3 8-129,-1 7 129,0 9 0,0 9 0,0 16-129,-1 6 129,-2 12 0,-4 7 0,-1 10 0,-5 5 0,-2 7-258,-5 5-129,0-2 129,-9 0 0,-6-1-129,-3-6 129,-6-5-129,-4-9 0,-6-6 258,-5-15 0,-6-8 129,-2-14-129,-2-14 129,2-6 0,0-18 129,5-12-129,6-17 0,11-6 129,12-9 0,7-4 0,6 1-129,12 3 129,8 4-258,9 5-129,5 14-516,-2 2-645,3 10-129,-1 7-1419,-11-7-516,18 18-516,-20-14 129</inkml:trace>
  <inkml:trace contextRef="#ctx0" brushRef="#br0" timeOffset="6737.5314">3921 410 8772,'17'13'3354,"-17"-13"129,0 0-387,0 0-2709,0 0-129,0 0 0,0 0 129,-6 16 129,6-16 0,0 0 0,0 0 0,-8 16 0,8-16 0,0 24-258,0-4 0,0 4-129,2 6 0,1 5-129,4 2 129,1 2-129,1-4 129,1-1-129,-2-7 0,2-5 129,-10-22-129,19 15 0,-19-15 0,23-12 0,-9-8 0,-1-7-129,2-7 0,1-3 0,-3 0 0,-1 0 0,-2 4 0,0 4 129,-3 6 0,-1 6 0,-6 17-129,7-17 129,-7 17 0,0 0-129,12 10 129,-7 5-129,2 5 129,1 9-258,2 1 258,2 9-129,0-5-258,5 9-774,-6-11-1032,0-8-1677,14 1 0,-25-25-387,43 9-129</inkml:trace>
  <inkml:trace contextRef="#ctx0" brushRef="#br0" timeOffset="7365.5476">4585 412 1161,'0'0'2451,"0"0"129,-10-21 129,10 21-1806,0-15-258,0 15-129,0-15-129,0 15 258,2-15 0,-2 15 129,0 0 129,0-18 0,0 18 258,0 0-258,0 0-129,-10-9-129,10 9-129,-25 0-258,9 9-129,-2 2 0,-2 10-129,-2 5 0,-2 8 0,4 10 0,-2 5-129,5 6 129,4-1-129,6 3 0,4-11 0,3-4 0,7-15 0,8-12 129,3-14-129,2-6 129,1-13 0,-3-14 129,1-2 0,-6-9 129,-1 0-129,-5 0 0,-1 6-129,-1 1 0,0 9 0,1 7 0,-6 20-129,0 0 129,20 0-129,-10 19 0,2 4 129,-1 4-129,1-3-258,3 1-774,0-8-1032,-15-17-1290,37 10 0,-23-20-387,18 5 258</inkml:trace>
  <inkml:trace contextRef="#ctx0" brushRef="#br0" timeOffset="8689.6045">5068 360 3096,'25'-19'3096,"-8"17"258,-17-20-258,0 22-1290,5-23-1161,-5 23 129,-8-25 129,-9 13-258,2 3 0,-12 1 129,5 3-129,-13 2-129,6 3 129,-9 6-129,7 13-129,-4 6 0,8 10-258,-2 6 0,11 6-129,3-2 0,8-1-258,7-2 129,5-8-129,15-11 0,7-14 0,10-7 0,2-6 129,6-14-129,-1-8 258,0-7 129,-5-3 0,-6-6 129,-3 0 129,-8 0-129,-3 5 129,-9 2-129,-2 8 0,-3 8-258,-5 19 129,0 0-129,0 0 0,9 24 0,-9 10-258,2 8 387,1 6-258,-1 10 258,-1 2-258,1 9 129,-2 2 0,0 5 0,0-4 0,-10 2 0,-2-7 0,-3-4 0,-4-13 0,-2-10-129,-5-13 0,-2-11 0,-1-13 129,-1-3-129,1-12 129,1-3 129,4-4 0,0-2 129,9 2-129,2-3 258,8-1-129,3-4 0,2-2-129,7-6 0,5-2 0,4-9-129,3 1 0,5-4 0,-1 5 0,4-1 129,3 8 0,4 0 0,3 7 0,3 3-129,6 6 129,1 1 129,5 2-258,-1-1 0,1 2 129,-2-3-129,-1 0 129,-5-2-129,-1-1 258,-7-4-129,-3-2 258,-7-1-258,-3 1 129,-6 1-129,0 4 0,-9 0 0,-1 4-129,-4 3 0,-3 17 0,0-20 0,0 20 0,-16-10 0,-1 10 0,-2 0-129,-4 0 129,-3 9 0,0 1 0,0 7 0,1-1 0,3 8 0,2 1 0,5 4 0,5 1 0,5 4 129,5-1-258,3-4 129,12 0-129,9-9 129,4-2-129,9-9 129,5-4-129,6-5 129,2-9 129,4-6-258,1-5 258,-2-5-129,-3-6 0,-5-4 0,-4-4 129,-4 1-258,-10-4 129,-4 3 0,-6 5 0,-2 6 129,-6 4-129,-3 7 0,-6 17 0,0 0 0,0 0 0,0 0 0,19 17 0,-7 0-129,1 5 258,6 1-258,6 3 258,0-1-129,4-2 0,-4-2 0,0-1 129,-10-3-129,-4-1 0,-11 1 129,-2 0-129,-18 2 0,-14-4-129,-3 5-129,-10-5-1032,12 0-2064,-2 2-903,-7-17-258,13 3 0,-4-14-258</inkml:trace>
  <inkml:trace contextRef="#ctx0" brushRef="#br1" timeOffset="85514.5531">7402 38 6321,'12'15'3612,"-12"-15"0,0 0-258,0 0-2451,0 0-387,0 0 258,0 0-258,22 0 258,-22 0 0,15-5 129,-15 5 129,0 0-129,0 0 0,20-7-258,-20 7 0,0 0-258,0 0 0,0 0-258,0 0 0,0 0-129,17 9 0,-17-9 0,13 30 0,-6-8 0,1 3 0,3 6 129,0 1-129,1 0 0,2-4 0,1 1 0,3-4 0,4-7 0,2-4 129,1-6-129,2-6 0,0-2 0,0-5 0,0-8 129,-2-6-129,-2-5 0,-4-2 0,-2-5-129,-4-2 129,-4-3 0,-4 3 0,-2 1 0,-3 3 0,0 4 0,0 8 0,0 17 0,-5-15 0,5 15 0,-3 10 0,3 8 0,0 6-129,0 3 258,0 3-258,5-1 258,0 1-258,3-5 129,2-1-258,-10-24-258,25 29-516,-25-29-903,29 0-1032,-12 0-1290,-5-14-258,6 2-129,-8-15-129</inkml:trace>
  <inkml:trace contextRef="#ctx0" brushRef="#br1" timeOffset="85956.5784">8057 92 129,'-7'-27'2451,"-7"12"516,14 15 258,0 0-1161,-15-7-903,15 7-129,0 0 0,0 0-258,0 0 0,0 0 0,0 0-129,0 0 0,0 0 129,0 0 129,0 17-129,5 5 0,-1-2-258,6 9 0,-5-6 0,5 6-258,-3-7 129,1-4-129,-8-18 0,12 22 129,-12-22-129,0 0 129,10-10 0,-3-5-129,-4-7 0,4-3-129,3-6-129,3-1 0,9 1 0,3 0-129,9 4 129,1 2 0,7 8 0,1 7-129,-1 7 129,-4 3 0,-4 13 0,-4 7 0,-6 7-129,-6 2 0,-1 5-258,-8-6-516,6 8-645,-14-13-645,9-3-1032,2 2-1161,-12-22 129,10 19-387</inkml:trace>
  <inkml:trace contextRef="#ctx0" brushRef="#br1" timeOffset="86369.5998">8518-361 4386,'22'-6'1806,"-22"6"-129,20-12-1548,3 12-2967,-18-10-258</inkml:trace>
  <inkml:trace contextRef="#ctx0" brushRef="#br1" timeOffset="86222.5914">8624-59 2322,'0'0'2709,"0"0"129,0 0-387,0 0-1677,0 0-129,0 10-129,0 10 129,1 0 129,4 7 0,2 0-129,0 3 0,1-1-258,1-2-387,-1-4-258,-1-4-516,-7-19-516,15 27-1419,-15-27-387,0 0-387,-2-29 129</inkml:trace>
  <inkml:trace contextRef="#ctx0" brushRef="#br1" timeOffset="86949.6329">8999-155 3096,'0'0'3225,"0"0"129,0 0-516,2-9-1548,-2 9-129,-9-12-258,9 12 0,-27-10-258,12 10 129,-8-3 0,2 3-129,-2 2-129,1 8 0,0 0-129,2 7-258,3 1 0,4 6-129,4-1 0,4 4 0,5 0 0,0 0 0,12-7 129,6 2-129,8-10 129,6-4-129,3-6 129,5-2 0,2-10-129,0-7 0,1-3 0,-10-5 0,-3 1 0,-11-3 0,-7 4 0,-12-3 0,-4 4 0,-12 4-129,-8 8-129,-3 1-258,-2 9-516,-3 0-903,4-1-1419,11 11-516,-12-10-129,29 0-258</inkml:trace>
  <inkml:trace contextRef="#ctx0" brushRef="#br1" timeOffset="87565.6682">9246-245 4386,'14'16'2967,"-14"-16"-129,0 0-129,0 0-2064,-5 15-774,5-15 129,-12 18 0,12-18 0,-10 22 0,10-22 0,-9 24 0,9-24 258,-5 30 129,4-13 129,1 5-129,0-4 0,0 7 258,0-3 0,5 2-129,0-9 0,3 3 0,-8-18 258,17 12-129,-17-12 129,15-5 0,-10-12 0,7 1-129,-7-11 0,8-4-258,-1-4-258,3-2 0,4-2-129,3 2 0,3 4-129,4 1 129,3 6 0,1 8-129,-1 4 129,4 9 129,-6 5-129,3 5 129,-2 16-129,-1 6 129,-5 10-129,2 3 129,-5 5-129,0 1 0,-5-1-258,-4-8-258,2 2-645,-10-12-1290,-3-12-1419,12 5-258,-14-20-258,18 2-387</inkml:trace>
  <inkml:trace contextRef="#ctx0" brushRef="#br1" timeOffset="58426.1969">6552 994 8127,'-13'17'3483,"1"-17"-129,12 0 0,0 0-2967,0 0-129,0 0 0,0 0 0,0 0 129,0 0 129,3-22-129,3 5-129,7-2 129,-3-2-129,5 0-129,0 0 129,4 5-129,-19 16 129,28-16 129,-28 16 0,19 5 0,-16 11-129,-3 8 0,0 0-129,-6 4 258,-8-3-258,-3 2 0,-1-8-129,-2-2 129,-1-11-129,3-2 129,1-4-129,17 0 0,-17-31 0,17 6 0,2-5 0,10-2 0,6-2-129,4 2 129,2 5 0,1 9 0,-2 8 0,1 10 129,-5 7 0,-3 16 0,-7 6 0,-2 6 0,-7 4 0,0-1 0,-9-1 0,-4-3 129,-8-7-258,0-7 129,-3-8 0,-3-7-129,-2-5 0,3-2 129,0-13-129,3-8 0,4-6 0,7-5 0,7-1-129,5 0 129,5-1 0,12 4 0,5 7-129,3 8 129,1 7 0,-1 10 0,-2 2 129,-2 11 0,-6 6 0,-3 6 0,-11 4 0,-1-1 129,-3-1-129,-9 2 0,-8-7 129,-5-2-129,-6-7-129,1-4 129,-2-7-129,4-2 0,2-12 129,4-12-258,11-4 129,7-9 0,4 0 0,12-2-129,8 2 129,5 2 0,2 8 0,2 8 0,1 12 0,-1 7 0,-6 14 0,-1 11 0,-7 9 0,-1 6 129,-6 4-129,-3 0 0,-3-4 129,-2-3-129,-7-5 129,-4-7-129,-10-10 129,0-5-129,-3-10 129,-1 0-129,1-13 0,4-11 0,5-9 0,6-8 0,6-2 0,3-1 0,8 0 0,6 4 0,3 4 0,0 13 0,-1 8 0,0 8 0,-16 7 0,21 2-129,-10 15-258,-11-17-516,11 43-1548,-7-18-2064,-3-3 0,3 0-387,-4-22-387</inkml:trace>
  <inkml:trace contextRef="#ctx0" brushRef="#br1" timeOffset="62453.4168">10284 356 9933,'0'0'4386,"-5"20"-258,5-20-258,-15-1-2838,15 1-258,0 0 129,0 0-258,0 0-129,0 0 129,0-15-387,0 15 129,0 0-129,0 0-258,-17-4 129,17 4-129,-15 4-129,15-4 129,-18 25 0,11-7 0,4 1 0,3 1 0,0-2 129,6-1-129,-6-17 0,34 19 129,-7-19-129,2 0 129,3-9-129,-2-4 0,2-6 0,-7-1 129,-5 0 0,-10-2 0,-8 2-129,-2 0 258,-17 3-258,-5 3 129,-11 6-129,-1 5 129,-5 3-129,2 1-129,-1 11 129,2 5-258,4 3 258,4 4-129,4-1 129,7 1-258,4-2 387,8-4-258,5-18 129,0 22 129,0-22-129,32 0 0,-9-8 0,3-7 0,0-2 129,-2-3-129,-2-2 0,-7 1 129,-7 3-129,-6-1 129,-2 19-129,-8-23 129,-9 16-129,-2 5 0,-2 2 0,-3 16-258,0 7 258,4 7-129,3 8 129,9 4-258,6-2 258,2 2 0,15-8 0,11-9 0,4-8 0,5-12 0,1-5 0,-3-10 129,-2-10-129,-10-6 0,-5-2 129,-11-3-129,-5-1 0,-9 0 129,-13 2-129,-8 2 129,-5 9-258,-6 6 258,-2 9-129,-3 4-129,1 7 129,4 8-258,9 7-129,4-9-645,23 4-2451,5-17-1032,0 0-258,15 0-129,8-25 0</inkml:trace>
  <inkml:trace contextRef="#ctx0" brushRef="#br1" timeOffset="82014.4007">9260 294 10836,'-32'17'3741,"12"-17"129,20 0-258,-12 17-3354,12-17-258,0 0 0,0 0 129,-10 15 129,10-15 258,0 0-129,0 0 0,0 0 258,0 0-129,0 0-129,0 0 0,0 0-129,0 0-129,0 0 0,15 0 0,-15 0 0,30 0-129,-8 0 0,7 0 129,1 1-129,7 4 129,2 2-129,1 0 0,0 3 0,-1 0 0,-4 2-129,-4-2 129,-4 3 0,-11-1 0,0 0-129,-16-12 258,18 25 0,-18-25-129,5 25 129,-5-25-129,0 27 0,0-27 0,-10 29 129,10-29-129,-25 27 0,5-14 0,-6 3 129,-2-1-129,-6 1 129,-1 1 0,-2 2 0,0-1 0,3 3-129,2-3 129,5-1-129,7 0 0,5-4 0,15-13 0,-17 22-129,17-22 129,0 0-129,0 20 0,0-20-129,0 0 0,12 17-258,3-4-516,-15-13-1032,22 2-2064,-5 7-387,-17-9-387,37-4 129</inkml:trace>
  <inkml:trace contextRef="#ctx0" brushRef="#br1" timeOffset="80165.5005">6906 918 9030,'0'0'3870,"0"0"-129,0 0-129,0 0-3483,0 0 0,6-8 129,-6 8 0,0 0 258,0 0 0,14-17 129,-14 17 129,0 0 0,0 0 0,0 0-129,0 0-258,0 0 0,0 0-129,0 0 0,0 0 0,5-15-129,-5 15 0,0 0 0,0 0 0,0 0-129,0 0 129,0 0 0,0 0-129,0 0 129,0 0 0,5-17 0,-5 17 0,0 0 0,0 0 0,0 0 0,0 0 0,0 0 0,0 0 0,0 0-129,0 0 129,0 0-129,0 0 0,0 0 0,17-8 0,-17 8 0,0 0 0,23-7 0,-7 5 0,5 0 0,8-3 0,3 2 0,5 0 0,5-2 0,0 1 0,4 3 0,-4-3 0,-4 3 0,-2-1 0,-4 2 0,-5 0 0,-4 0-129,1 0 129,-4 3 0,0 1 0,-1-1 0,-3 0 0,1 1 0,-17-4 0,25 3 0,-25-3 129,16 2-129,-16-2 129,0 0-129,0 0 0,0 0 129,0 0-129,0 0 129,0 0-129,0 0-129,0 0 129,0 0 0,0 0 0,0 15 0,0-15 0,0 0 0,1 17 0,-1-17 0,2 20 129,-2-20-129,0 27 0,0-12 0,-5 5 129,-2 4-129,-1 3 0,-2 1 0,-2 6 0,-2 3 0,3 2 129,-3 4-258,1 1 0,-2 2 129,-1-1-129,-2 0 0,-2 1 0,-2-4 0,2-3 0,-2-4 129,2-3 0,3-5 0,0-5 0,9-5 0,8-17 0,-12 20 0,12-20 0,0 0-129,0 0 0,0 0-129,0 0-258,0 0-645,-19-9-1935,19 9-1548,0-25-129,0 7-387,0-3-129</inkml:trace>
  <inkml:trace contextRef="#ctx0" brushRef="#br1" timeOffset="96789.3709">10098 464 2451,'0'0'2967,"0"0"387,0 0-516,0 0-1548,0 0-645,-4-9 0,4 9 0,0 0 129,0 0 0,-20-16 0,20 16 0,-15-5 258,15 5-387,0 0-129,-19 0-129,19 0-129,-11 18 0,4-3 0,7 4 0,-3 3-129,3 1 129,0-1 0,8 2 0,0-8 129,9 0 129,-2-10-129,6-2 0,-3-4 129,6-5-258,-6-11 0,-1 1 0,-4-5-129,-2 2 0,-10-3-129,-1 5 129,0-3 0,0 19-129,-22-22 129,7 15-129,-2 6 0,1 1 129,-1 7-129,2 6 0,1 4 0,2 3 0,4 0 0,5 0 0,3-1 0,0-4 0,0-15 129,28 14-129,-6-14 129,7-7 0,1-8-129,4-6 129,1-2-129,-1-2 0,-4-2 129,-5 3-129,-6 2 129,-8 4 0,-6 1-129,-5 17 258,-10-15-258,-8 15 129,-6 0-129,1 12 0,-4 4 0,3 5-129,4-1 129,5 0 0,6-3-129,9-17 258,0 18-129,0-18 0,29 0 0,-9-5 129,4-7-129,-2-1 129,1-2-129,-4 3 0,-4-1 0,-15 13 0,13-19 129,-13 19-129,0 0 0,-18-5 0,-2 5 0,-2 2 0,-5 6 0,3 4 0,1 0 0,6 1 0,0 1 0,17-14 0,-12 22 0,12-22 0,0 0 0,14 11 0,1-11 0,-15 0 0,29-8 0,-29 8 0,21-19 0,-21 19-129,5-16 129,-5 16-258,0 0-129,-23-21-1032,23 21-3096,-15 0 258,15 0-645,0 0 0</inkml:trace>
  <inkml:trace contextRef="#ctx0" brushRef="#br1" timeOffset="59951.2787">6919 1886 5160,'0'0'3870,"0"0"-516,20 17 129,-20-17-2709,0 0-387,0 0 129,0 0 0,0 0 129,0 0 129,0 0-129,2-14 129,-2 14 0,0-17 0,0 17 0,0-23-387,0 23 0,0-31-129,7 16-129,1-3 129,6 1-258,2 0 0,1 4 0,3 3-258,-1 3 258,-2 5 258,-2 2-129,-15 0 0,20 27 0,-18-7 0,-2 5 129,0 4-129,-7 1 129,-8-1-129,1-4 0,-4-3 0,-1-5 0,1-7 0,1-3-129,0-7 0,17 0 0,-20-26 0,15 5 0,5-6 0,0-4 0,8 1-129,4 3 129,3 4 0,1 4 0,0 11 0,0 8 0,-16 0 0,25 22 129,-20 1 0,0 4-129,-5 5 129,0 0 0,-12-2 0,-1-3 0,-8-7 0,0-3-129,-1-8 0,-2-8 129,2-1-129,4-15 0,3-7 0,4-5 0,5-5-129,4 0 129,2-3 0,7 5 0,6 3 0,2 5-129,4 5 129,-1 9 0,1 4 129,-2 4-129,-17 0 0,25 24 129,-18-6-129,-4 4 0,-3 2 129,-3-1-129,-9 1 129,-3-4-129,-4-1 0,1-6 129,-2-3-129,3-8 0,2-2 0,15 0 0,-16-30 0,16 6 0,0-3 0,7-1 0,3-3 0,2 8 0,2 1 0,-14 22 0,23-22 0,-23 22 0,20 2 0,-20-2 0,17 32 0,-10-12 0,-2 2 0,-2 1 0,-3 1 0,0-4 0,-8-3 0,8-17 129,-30 23-129,9-16 0,-2-3 0,-2-4 0,1-2 0,0-10-129,4-3 129,3-4 0,4-1-129,6-3 129,6-3 0,1 5-129,0-1 129,3 5-129,2 2 129,-5 15-129,12-17 0,-12 17-129,0 0-516,0 0-1806,0 0-1806,15 0-258,-15 0-387,15-12 0</inkml:trace>
  <inkml:trace contextRef="#ctx0" brushRef="#br1" timeOffset="89114.5536">2188 2234 10707,'0'0'4128,"-5"-12"-258,-14-5-258,2 4-3612,0-1 0,-1 8 0,-2 1-129,-2 1 258,-3 4-129,1 0 0,-3 7 129,2 3 0,0 5 0,3 0 0,0 7 129,3-1-129,6 5 0,1 3 0,7 3 0,3 0 0,2 2 0,9-2 129,11 1-129,5-7 258,12-1-387,5-8 0,7-6-258,3-4 0,0-7-516,6 0-774,-13-8-903,4-11-1677,1 4-129,-11-10-387,5 5 258</inkml:trace>
  <inkml:trace contextRef="#ctx0" brushRef="#br1" timeOffset="89526.5738">2610 2125 4515,'-47'22'3483,"17"-22"-387,16 10 0,-15 0-2451,9-5-516,5 3-129,15-8 129,-22 27 129,17-12 0,5 4 129,0-2 0,10 3-129,9-7 129,4 2 129,6-8-129,3-4 0,0-3 0,0-3-129,-4-7 129,-1-3-258,-8-4 129,-6 0-129,-9-2 0,-4 1 129,-9 1-258,-9 0 129,-9 2 0,-5 2-129,-2 4 0,-1 1-258,1 6-129,1-3-645,11 5-516,2 0-903,3 0-1290,17 0-129,0 0-258</inkml:trace>
  <inkml:trace contextRef="#ctx0" brushRef="#br1" timeOffset="90869.6484">2829 1950 5031,'0'15'3354,"0"-15"-129,0 0-258,0 0-2967,0 0 0,13 12 0,-13-12 129,0 0 0,20 15 258,-20-15 129,7 23 129,-4-1-129,-3 0 129,0 10-129,0-2 129,0 6-387,0-4 0,2 1 0,1-8-129,3 1 129,-6-26 129,8 23 0,-8-23-129,0 0 129,13-13 0,-6-2 0,0-7-129,1-5-129,4-3-129,2-4 0,1 0 0,1 1-129,5 4 129,-3 2-129,-1 7 129,0 5 129,-17 15 0,25-4 0,-25 4 0,17 21 258,-12 0-258,3 11 129,-3 0-129,4 5 0,-2-3-129,4-2 129,-1-8-129,2-3 129,-12-21 0,25 12 0,-25-12 0,31-18 129,-14-6-258,-1-11 129,1-4-258,2-6-129,-1 1 258,-1 2-258,2 5 258,-3 8-129,3 12 129,-2 14 0,1 5 0,2 18 0,1 5 0,0 5 0,1 2 0,0-3 0,0-5-129,-2-9-129,0-3-129,-4-12-258,4 0-129,-10-17-129,7 7-129,-11-17 0,10 10-129,-10-10 387,6 8 258,-7 3 258,0-1 645,-5 17 387,5-20 0,-5 20 258,0 0-258,0 0 129,0 0-258,4 11-258,-4 10-129,5 7-258,0 8 0,3 11 129,4 3-129,0 7 129,1 1-129,1 2 0,1-4 129,-2-4-258,-3-8 258,-1-7-129,-4-11 258,-2-2-129,-3-24 258,0 19-258,0-19 129,-7-9 129,-4-11-258,4-5 387,-7-11-516,3-7 129,-1-8-258,3-8 258,4 2-516,4-7 258,1 7 0,3-4 0,12 11 0,4 3 0,4 10 129,4 10 0,2 10 0,-1 10 129,1 7 0,-5 7 0,-1 11-129,-6 8 129,-2 4-129,-6 0 0,-6 4-129,-3-4 0,-3 2-129,-13-3-129,0 1-258,-11-8-129,5 3-516,-8-13-516,6 1-1290,7-1-903,-6-12 0,23 0-387</inkml:trace>
  <inkml:trace contextRef="#ctx0" brushRef="#br1" timeOffset="91220.6685">4118 1438 9159,'0'0'4257,"0"0"-516,21 14 0,-17 1-3225,4 0-516,6 8 129,1 9-129,5 9 129,-3 13 129,5 6 0,-7 9 0,5 4 0,-5 1 129,4-2-129,-4-5-129,2-10-129,-2-8-774,-3-18-387,8-8-903,-3-8-2064,-17-15 0,32-13-258,-24-19-129</inkml:trace>
  <inkml:trace contextRef="#ctx0" brushRef="#br1" timeOffset="91569.6862">4466 1970 5289,'0'20'3999,"0"-20"-387,10 17 129,-10-17-2451,29 2-774,-6-2 0,1-9-387,3-6-129,0-7 0,-2 0 0,-3-3 0,-4 1 258,-6-4 129,-2 8 0,-8-7 129,-2 27 0,0-29 0,0 29 0,-19-2-129,19 2-129,-32 22 0,14 4-129,-1 11-129,1 3 0,1 5 0,2 2 0,5-1 0,6-6-129,4-4-129,2-9 0,11-6-516,-13-21-645,36 5-1032,-11-5-1677,-8-18 0,11-1-258,-12-19 129</inkml:trace>
  <inkml:trace contextRef="#ctx0" brushRef="#br1" timeOffset="92110.7171">4809 1840 1935,'14'7'2838,"-14"8"-129,0-15-1161,0 20-1161,0-20 0,1 32 0,3-12 129,1 2 0,-2 2 129,0-2 0,1 0 387,-4-22 0,3 30 129,-3-30 129,0 0-387,0 0 0,0 0-258,9-12-129,-9 12-129,11-35-129,-2 13-258,-1 0 129,1 4-129,2 1 0,-11 17-129,24-15 258,-24 15-129,23 1 0,-12 16 129,-3 2 0,-1 4-129,-2 1 129,0-1 0,-2-2-129,1-5 0,-4-16 0,6 15 0,-6-15 0,0 0 0,20-20 0,-9-2 0,4-3 0,-2-5 0,4 0 0,-2 1 0,0 4 0,-1 6 129,-4 2 0,-10 17 129,18 0-129,-18 0 0,17 31 0,-5-6-129,3 9-258,-1-7-516,7 10-1032,-2-5-1548,-4-17-645,12 12-258,-27-27-387</inkml:trace>
  <inkml:trace contextRef="#ctx0" brushRef="#br1" timeOffset="92494.5359">5450 2054 5289,'42'2'3612,"-13"-2"-387,-19-24-258,17 2-2451,-14-1-903,1-1 258,-7 2 129,-4-1 0,-3 4 129,-5-4 258,-5 7 0,-7 1 129,2 9 0,-4 1 0,2 6 0,-3 16-129,7 10 258,-4 7-258,7 11-129,0 0 0,5 4 129,1-2-258,4-1 129,7-13-258,7-7-258,7-9-774,0-17-1032,6-4-1032,8-3-903,-12-23-258,13 8 129</inkml:trace>
  <inkml:trace contextRef="#ctx0" brushRef="#br1" timeOffset="92837.5556">5699 1963 903,'0'-17'3483,"0"29"387,0-12-129,-6 40-1161,4-4-774,-5-4-774,7 11-129,-7-11 0,7 9-129,-5-19-258,5 3 129,0-25 0,0 15-129,0-15 258,0-10-258,2-12-129,10-5-129,1-6-129,2-4-129,4 1 258,-1 4-258,-1 5 129,2 9 0,-2 9 0,-2 9 0,-2 17 0,1 12-129,-6 4 0,0 10 0,-1 0-129,-3 1-258,2-2-387,-6-13-516,7 1-645,-7-30-1032,0 15-1290,0-15-258,5-15 0,7-5 1</inkml:trace>
  <inkml:trace contextRef="#ctx0" brushRef="#br1" timeOffset="93374.5863">6009 2298 2967,'-39'-54'4257,"39"54"-258,-27-32-387,27 32-1419,-10-17-258,10 17-516,0 0-516,14-17-387,11 12-129,7-5 0,8 4-129,11-6 129,6 3-258,0-1 0,0 4-129,-5 1 129,-4-1-258,-11 6 0,-10-3-387,-4 3-645,-23 0-1806,0 0-1161,27-3-258,-25-19-258</inkml:trace>
  <inkml:trace contextRef="#ctx0" brushRef="#br1" timeOffset="93139.5729">6056 1610 1290,'0'0'3483,"0"0"0,17 17 0,-17-17-1548,0 20-903,0-2 0,0 4 0,12 12-129,-7 6 129,8 12-258,-5 6 0,8 11-129,-6 0-258,3 6 0,-6-2-129,0-8-387,-1-3-387,-6-13-516,2-2-387,-2-13-903,-8-17-1677,8 3-129,-19-20 0,19 0 0</inkml:trace>
  <inkml:trace contextRef="#ctx0" brushRef="#br1" timeOffset="52770.4876">5834 2746 6192,'10'26'3612,"-10"-26"-129,-8 0-129,8 0-2967,0 0 0,0 0 129,0 0 258,0 0 0,0 0 0,-17 0 0,17 0-129,0 0-129,0 0 0,-22 2-129,22-2-258,-20 14 0,20-14 0,-21 27-129,13-11 129,1 5-129,6-1 0,1 2 0,0-4 129,8-3 0,-8-15-129,30 17 129,-8-17 0,0-2-129,2-11 129,-2-6 0,-2-1-129,-3-7 258,-4 4-129,-8-4 0,-5 3 0,-3-1 0,-11 7 0,-9-1 0,-4 9 0,-7 5-129,-5 5 0,-1 2 0,0 11 129,1 7-258,4 5 129,4 4 0,8 3 0,4-2 0,11-1 129,6-4-129,2-3 129,0-22 0,35 20-129,-8-20 129,5 0 0,0-13 0,2-6-129,-4-3 0,-3 1 0,-5-3 129,-5 2-129,-10-1 0,-6 2-129,-1 5 129,-13-1 0,-7 5 0,-4 3-129,-5 6 129,-4 3-129,-1 5 129,1 10 0,1 6-129,3 4 258,7 3-258,5-1 129,7-1 129,7-5-129,3-4 129,0-17-129,23 10 129,-1-10 0,2-13-129,3-6 129,-4-6-129,1 0 129,-6-2-129,-1 0 0,-8 3 129,-8 3-129,-1 4 0,0 17 0,-28-15 0,2 15 0,-6 5 0,-3 15 129,-2 7-129,0 6 0,2 6 129,4 0-129,6-4 129,8-1-129,7-6 129,9-7 0,1-21 0,11 10-129,5-14 129,4-9 0,0-11 0,0-1-129,-1-5 0,-4 0 129,-7-1-129,-1 3 0,-7 2 129,-2 5-129,-11 4 0,-4 5 0,-7 7 0,-1 5 0,-2 8-129,0 11 129,4 9 0,1 6 0,7 1 0,3 2 0,9-5 0,3-1 129,1-9-129,-1-22 129,31 11 0,-8-12-129,2-18 129,4-4-129,-4-8 0,0-1 129,-3-3-129,-5 3 0,-8 2 0,-6 4 0,-3 6 0,0 20 0,-20-20 0,0 20 0,-2 5-129,0 10 129,-2 7 0,4 2 0,3 3-129,5-2 258,6-3-129,6-7 0,0-15 0,16 12 0,5-12 0,4-10 0,2-6 129,0-2-258,-2-2 258,-3 0-129,-5 3 0,-6 2-129,-11 15 129,7-16 0,-7 16 0,0 0 0,-10 12-129,10-12 129,-13 34-258,9-17 0,4 6-129,0-23-774,26 29-2709,-3-22-645,6-7-258,6-11-258</inkml:trace>
  <inkml:trace contextRef="#ctx0" brushRef="#br1" timeOffset="51177.6015">4745 2343 9933,'0'0'4257,"4"-25"-258,-4 25-258,0 0-2967,0 0-645,0 0 129,0 0-129,0 0 0,0 0 129,0 0-129,0 0 129,0 0 0,0 0 258,0 0-258,0 0 129,0 12 0,0-12-129,0 0 0,0 0 0,3 15 0,-3-15 0,0 0-129,0 0 0,0 0 0,0 0 0,0 0-129,15 17 129,-15-17-129,0 0 0,17 20 129,-17-20-129,17 25 129,-6-6 0,5 3-258,0 3 258,6 4-258,2 1 258,3 3-258,3-1 129,2 0-129,-2 0 129,1-3 0,-4-2 0,-4-5 129,-3-4-129,-5-4 129,-15-14 0,19 18 0,-19-18 0,0 0-129,0 0 129,0 0 0,0 0 0,0 0-129,-15 0 129,15 0-129,-25-5 0,8 5-129,-5 0 129,-3 0 0,-4 9 0,-6 1 0,-4 7 0,-5 3 0,-5 2 0,-4 6 0,-3 4 0,-3 2 0,2 0 0,1-1 0,6-1 0,5-3 0,8-4-129,6-6 0,11-3-129,3-11-258,17-5-129,0 0-258,0 0-516,0 0-1419,20-16-1548,4-1-258,3-9 0,12 3-258</inkml:trace>
  <inkml:trace contextRef="#ctx0" brushRef="#br1" timeOffset="55412.4328">5580 2816 2064,'0'0'2838,"0"0"129,0-18-1032,0 18-1290,5-24 129,-5 24 129,2-20 0,-2 20 129,0 0-129,-16-20-129,16 20 0,-30 0-387,13 0-129,-3 5-129,-2 5 0,0 5 0,2 2 0,0 5 129,6 1 0,3 1 258,9 4 0,2-2 0,5 1 0,9-9 0,12 1 0,0-13-129,7-2 0,1-4-258,3-9 129,-5-9-129,0-2 0,-5-4 0,-5 4-129,-9-4 387,-3 7-258,-10-3 0,-1 5 0,-15 2 0,-2 8 0,-7 1 129,-2 4-258,0 2 129,-2 10 0,4 3-129,5 2 258,3 1-258,9 2 129,4-4 0,4-16 0,4 23 129,-4-23-129,30 5 0,-8-5 0,-2-7 0,4-6 0,-3-2-129,1-2 129,-5 2-129,-2-2 0,-15 17 0,15-24 0,-15 24 0,0 0 0,0 0 0,-15-6 0,15 6 0,-22 12 0,22-12 0,-16 31 129,12-9-129,4 2 0,2-2 129,10-4-129,6 1-258,2-11 0,11 7-903,-11-16-1677,7-11-1419,8-7-387,-8-14-129,7-3-387</inkml:trace>
  <inkml:trace contextRef="#ctx0" brushRef="#br1" timeOffset="134412.5469">5719 2796 516,'0'0'2322,"0"0"129,0 0 129,-10 0-2322,10 0-387,0 0 129,0 0 129,-20-10 258,20 10 129,-20-3 129,5-1 516,0 4-129,-6-3 129,3 3 258,-4-2-129,2 2 0,-5-5-258,6 5 0,-6-2-258,10 2-129,-7 0-129,7 2-258,0 1 129,15-3-129,-22 22-129,22-22 0,-10 32-129,10-12 0,0 4 0,8 0 129,6-3-129,2 0 129,5-6 0,2-3 0,2-9 0,2-3 258,-3-3-258,3-9 0,-7-8 0,0 1 0,-5-4 0,-5 1 0,-6 0 0,-4 5-129,0 2 129,0 15 0,-29-17-129,9 17 258,-7 0-129,0 7-129,-3 6 129,1 6 129,1 1-258,4 3 129,4 3 0,5-1 0,6 0 0,9-1 0,0-1-129,14-4 129,4-6-129,9-4 129,3-9 0,6 0-129,-3-10 129,3-9 0,-1-4-129,-3-3 129,-7-1 0,-3 2-129,-10 2 129,-4 4 0,-8 1-129,0 18 129,-18-19 0,-1 17-129,-6 2 129,-2 4-129,-3 9 0,-2 6 129,3 6-129,2 0 0,4 4 0,4-4 0,6-1 0,6-4 0,7-20 0,0 20 129,0-20-129,22-3 0,-3-14 129,1-3-129,0-6 0,-2-2 129,-2-4-129,-3 3 0,-5 2 0,-4 5-129,-4 6-129,-2-5-645,2 21-2967,0 0-516,-15-13-258,15 13-258</inkml:trace>
</inkml:ink>
</file>

<file path=ppt/ink/ink9.xml><?xml version="1.0" encoding="utf-8"?>
<inkml:ink xmlns:inkml="http://www.w3.org/2003/InkML">
  <inkml:definitions>
    <inkml:context xml:id="ctx0">
      <inkml:inkSource xml:id="inkSrc0">
        <inkml:traceFormat>
          <inkml:channel name="X" type="integer" max="26111" units="in"/>
          <inkml:channel name="Y" type="integer" max="16319" units="in"/>
          <inkml:channel name="F" type="integer" max="32767" units="dev"/>
        </inkml:traceFormat>
        <inkml:channelProperties>
          <inkml:channelProperty channel="X" name="resolution" value="2540.22754" units="1/in"/>
          <inkml:channelProperty channel="Y" name="resolution" value="2540.31738" units="1/in"/>
          <inkml:channelProperty channel="F" name="resolution" value="0" units="1/dev"/>
        </inkml:channelProperties>
      </inkml:inkSource>
      <inkml:timestamp xml:id="ts0" timeString="2011-04-12T06:51:43.667"/>
    </inkml:context>
    <inkml:brush xml:id="br0">
      <inkml:brushProperty name="width" value="0.04667" units="cm"/>
      <inkml:brushProperty name="height" value="0.04667" units="cm"/>
      <inkml:brushProperty name="color" value="#ED1C24"/>
      <inkml:brushProperty name="fitToCurve" value="1"/>
    </inkml:brush>
    <inkml:brush xml:id="br1">
      <inkml:brushProperty name="width" value="0.06667" units="cm"/>
      <inkml:brushProperty name="height" value="0.06667" units="cm"/>
      <inkml:brushProperty name="fitToCurve" value="1"/>
    </inkml:brush>
  </inkml:definitions>
  <inkml:trace contextRef="#ctx0" brushRef="#br0">5287-1396 2193,'-22'7'2967,"5"-10"129,17 3-258,0 0-1419,-17 5-645,17-5 0,0 0 0,0 0 258,0 0 0,0 0 0,0 0 129,0 0-258,0 0 129,0 0-129,0 0 0,0 0-129,0 0-129,0 0 0,0 0-129,0 0-258,0 0-129,0 0 0,0 0 0,0 0 0,0 0-129,0 0 129,0 0 0,6 15 0,-6-15 0,0 30 0,0-13 0,-2 5 129,-3-5-129,0 0 0,5-17 129,-10 27-129,10-27 129,0 0-129,0 0 0,0 0 0,-2-17-129,5-3 129,11-9-129,3 0 0,1-3 0,4 2 0,-3 3 0,1 9 0,-5 3 129,0 11-129,-15 4 129,17 12-129,-14 8 0,1 7 129,-4 7-129,0 1 129,0 2-129,-4-3 0,-4-6 0,1-2 0,-1-8 129,8-18-129,-12 19 129,12-19-129,0 0 129,-15-9 0,11-6-129,3-7 0,1-1 129,0-6-129,1 0-129,9 1 129,4 1 0,1 7 0,4 3 0,-1 7 0,1 5 0,-3 5-129,-16 0 129,22 8 0,-22-8 129,9 29-129,-9-12 0,-2-2 0,-8 2 0,-4-1 0,-1-4 0,0-3 0,-3-3 0,1-4 0,2-2 0,15 0 0,-24-19 129,17 1-129,4-2 0,3 0-129,0-1 129,3 1 0,6 3 0,-9 17-129,22-15 129,-22 15 0,22 7 0,-12 8 0,-4 5 0,-2 7 0,-3 3 0,-1 2 0,-1-1 0,-9-6 129,-2-3-129,-2-4 0,14-18 0,-28 16 0,28-16 0,-25-9 0,14-9 0,3-6 0,5-5 0,1-3-129,2 0 129,3 2 0,9 2 0,2 7 0,2 5 0,3 7 0,-1 7 0,1 2 0,-19 0 0,27 17 0,-27-17 129,17 31-129,-16-16 0,-1 3 129,0-1 0,-8-2-129,8-15 129,-19 25-129,19-25 129,-16 14-129,16-14 0,-16 0 0,16 0-129,-3-14 129,3 14-129,0-26-129,0 26 0,2-36-387,13 33-1161,-15 3-2580,13-27-129,4 17-258,-5-10-258</inkml:trace>
  <inkml:trace contextRef="#ctx0" brushRef="#br1" timeOffset="-113744.484">4892-1859 1,'0'0'1805,"0"0"-1160,-5 15 258,5-15-258,0 0 0,-2 15-258,2-15 129,0 0 258,-12 16 258,12-16-258,0 0 129,0 0 0,-18 18 258,18-18 0,0 0-129,0 0 129,0 0-258,0 0 258,-11 15-258,11-15-129,0 0 258,0 0-387,0 0 129,0 0-129,0 0 0,0 0-258,0 0 129,4-12-129,-4 12-129,17-13-129,-17 13 0,27-19 0,-11 13 0,5-3-129,-1 3 129,2 2-129,0-1 129,-1 2-129,1 1 0,-2 2 0,-1-2 0,-1 2-129,-2-1 129,0 1 0,-16 0 0,26 0 0,-26 0 0,23 0 0,-23 0 0,24 0 0,-24 0 0,18 0-129,-18 0 0,15 1 129,-15-1-129,0 0 0,0 0 0,0 0 0,0 0-516,0 0-516,0 0-774,0 0-1032,21 2-1290,-21-2 258,0 0-516,0-12 646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C4DC39-08C1-4F00-ACFA-86EADB399664}" type="datetimeFigureOut">
              <a:rPr lang="en-US" smtClean="0"/>
              <a:pPr/>
              <a:t>8/24/2012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DEBD1D-9036-4391-9980-9EFB63A8F401}" type="slidenum">
              <a:rPr lang="en-US" smtClean="0"/>
              <a:pPr/>
              <a:t>‹#›</a:t>
            </a:fld>
            <a:endParaRPr lang="en-US"/>
          </a:p>
        </p:txBody>
      </p:sp>
    </p:spTree>
    <p:extLst>
      <p:ext uri="{BB962C8B-B14F-4D97-AF65-F5344CB8AC3E}">
        <p14:creationId xmlns:p14="http://schemas.microsoft.com/office/powerpoint/2010/main" val="1206955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(terrible) graphics in this sequence of slides is</a:t>
            </a:r>
            <a:r>
              <a:rPr lang="en-US" baseline="0" dirty="0" smtClean="0"/>
              <a:t> meant to illustrate what I draw on the slides in-class. If you are using ink, delete the graphics and draw them yourself in class “live.” (it’s ok for ink to look messy when doing it live) If not, I would suggest making a neater version of this using </a:t>
            </a:r>
            <a:r>
              <a:rPr lang="en-US" baseline="0" dirty="0" err="1" smtClean="0"/>
              <a:t>MSPowerPoint</a:t>
            </a:r>
            <a:r>
              <a:rPr lang="en-US" baseline="0" dirty="0" smtClean="0"/>
              <a:t> drawing tools rather than ink. Of course, you can also just use this as-is.</a:t>
            </a:r>
            <a:endParaRPr lang="en-US" dirty="0"/>
          </a:p>
        </p:txBody>
      </p:sp>
      <p:sp>
        <p:nvSpPr>
          <p:cNvPr id="4" name="Slide Number Placeholder 3"/>
          <p:cNvSpPr>
            <a:spLocks noGrp="1"/>
          </p:cNvSpPr>
          <p:nvPr>
            <p:ph type="sldNum" sz="quarter" idx="10"/>
          </p:nvPr>
        </p:nvSpPr>
        <p:spPr/>
        <p:txBody>
          <a:bodyPr/>
          <a:lstStyle/>
          <a:p>
            <a:fld id="{41DEBD1D-9036-4391-9980-9EFB63A8F401}" type="slidenum">
              <a:rPr lang="en-US" smtClean="0"/>
              <a:pPr/>
              <a:t>3</a:t>
            </a:fld>
            <a:endParaRPr lang="en-US"/>
          </a:p>
        </p:txBody>
      </p:sp>
    </p:spTree>
    <p:extLst>
      <p:ext uri="{BB962C8B-B14F-4D97-AF65-F5344CB8AC3E}">
        <p14:creationId xmlns:p14="http://schemas.microsoft.com/office/powerpoint/2010/main" val="39180904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p>
          <a:p>
            <a:endParaRPr lang="en-US" dirty="0" smtClean="0"/>
          </a:p>
        </p:txBody>
      </p:sp>
      <p:sp>
        <p:nvSpPr>
          <p:cNvPr id="4" name="Slide Number Placeholder 3"/>
          <p:cNvSpPr>
            <a:spLocks noGrp="1"/>
          </p:cNvSpPr>
          <p:nvPr>
            <p:ph type="sldNum" sz="quarter" idx="10"/>
          </p:nvPr>
        </p:nvSpPr>
        <p:spPr/>
        <p:txBody>
          <a:bodyPr/>
          <a:lstStyle/>
          <a:p>
            <a:fld id="{41DEBD1D-9036-4391-9980-9EFB63A8F401}" type="slidenum">
              <a:rPr lang="en-US" smtClean="0"/>
              <a:pPr/>
              <a:t>17</a:t>
            </a:fld>
            <a:endParaRPr lang="en-US"/>
          </a:p>
        </p:txBody>
      </p:sp>
    </p:spTree>
    <p:extLst>
      <p:ext uri="{BB962C8B-B14F-4D97-AF65-F5344CB8AC3E}">
        <p14:creationId xmlns:p14="http://schemas.microsoft.com/office/powerpoint/2010/main" val="963148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intended to show students the</a:t>
            </a:r>
            <a:r>
              <a:rPr lang="en-US" baseline="0" dirty="0" smtClean="0"/>
              <a:t> miraculously counter-intuitive idea that they have mastered grammar rules they are not conscious of. They haven’t simply memorized correct and incorrect examples (because they probably haven’t seen these particular word combinations before); instead, they have built in generalizable rules. </a:t>
            </a:r>
          </a:p>
        </p:txBody>
      </p:sp>
      <p:sp>
        <p:nvSpPr>
          <p:cNvPr id="4" name="Slide Number Placeholder 3"/>
          <p:cNvSpPr>
            <a:spLocks noGrp="1"/>
          </p:cNvSpPr>
          <p:nvPr>
            <p:ph type="sldNum" sz="quarter" idx="10"/>
          </p:nvPr>
        </p:nvSpPr>
        <p:spPr/>
        <p:txBody>
          <a:bodyPr/>
          <a:lstStyle/>
          <a:p>
            <a:fld id="{41DEBD1D-9036-4391-9980-9EFB63A8F401}" type="slidenum">
              <a:rPr lang="en-US" smtClean="0"/>
              <a:pPr/>
              <a:t>18</a:t>
            </a:fld>
            <a:endParaRPr lang="en-US"/>
          </a:p>
        </p:txBody>
      </p:sp>
    </p:spTree>
    <p:extLst>
      <p:ext uri="{BB962C8B-B14F-4D97-AF65-F5344CB8AC3E}">
        <p14:creationId xmlns:p14="http://schemas.microsoft.com/office/powerpoint/2010/main" val="35853342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a:t>
            </a:r>
            <a:r>
              <a:rPr lang="en-US" baseline="0" dirty="0" smtClean="0"/>
              <a:t> native English speakers will say </a:t>
            </a:r>
            <a:r>
              <a:rPr lang="en-US" dirty="0" smtClean="0"/>
              <a:t>(C)</a:t>
            </a:r>
          </a:p>
          <a:p>
            <a:endParaRPr lang="en-US" dirty="0" smtClean="0"/>
          </a:p>
          <a:p>
            <a:r>
              <a:rPr lang="en-US" dirty="0" smtClean="0"/>
              <a:t>(I do NOT do group discussion</a:t>
            </a:r>
            <a:r>
              <a:rPr lang="en-US" baseline="0" dirty="0" smtClean="0"/>
              <a:t> on these)</a:t>
            </a:r>
            <a:endParaRPr lang="en-US" dirty="0"/>
          </a:p>
        </p:txBody>
      </p:sp>
      <p:sp>
        <p:nvSpPr>
          <p:cNvPr id="4" name="Slide Number Placeholder 3"/>
          <p:cNvSpPr>
            <a:spLocks noGrp="1"/>
          </p:cNvSpPr>
          <p:nvPr>
            <p:ph type="sldNum" sz="quarter" idx="10"/>
          </p:nvPr>
        </p:nvSpPr>
        <p:spPr/>
        <p:txBody>
          <a:bodyPr/>
          <a:lstStyle/>
          <a:p>
            <a:fld id="{41DEBD1D-9036-4391-9980-9EFB63A8F401}" type="slidenum">
              <a:rPr lang="en-US" smtClean="0"/>
              <a:pPr/>
              <a:t>19</a:t>
            </a:fld>
            <a:endParaRPr lang="en-US"/>
          </a:p>
        </p:txBody>
      </p:sp>
    </p:spTree>
    <p:extLst>
      <p:ext uri="{BB962C8B-B14F-4D97-AF65-F5344CB8AC3E}">
        <p14:creationId xmlns:p14="http://schemas.microsoft.com/office/powerpoint/2010/main" val="38327817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Most</a:t>
            </a:r>
            <a:r>
              <a:rPr lang="en-US" baseline="0" dirty="0" smtClean="0"/>
              <a:t> native English speakers will say </a:t>
            </a:r>
            <a:r>
              <a:rPr lang="en-US" dirty="0" smtClean="0"/>
              <a:t>(B)</a:t>
            </a:r>
          </a:p>
        </p:txBody>
      </p:sp>
      <p:sp>
        <p:nvSpPr>
          <p:cNvPr id="4" name="Slide Number Placeholder 3"/>
          <p:cNvSpPr>
            <a:spLocks noGrp="1"/>
          </p:cNvSpPr>
          <p:nvPr>
            <p:ph type="sldNum" sz="quarter" idx="10"/>
          </p:nvPr>
        </p:nvSpPr>
        <p:spPr/>
        <p:txBody>
          <a:bodyPr/>
          <a:lstStyle/>
          <a:p>
            <a:fld id="{41DEBD1D-9036-4391-9980-9EFB63A8F401}" type="slidenum">
              <a:rPr lang="en-US" smtClean="0"/>
              <a:pPr/>
              <a:t>20</a:t>
            </a:fld>
            <a:endParaRPr lang="en-US"/>
          </a:p>
        </p:txBody>
      </p:sp>
    </p:spTree>
    <p:extLst>
      <p:ext uri="{BB962C8B-B14F-4D97-AF65-F5344CB8AC3E}">
        <p14:creationId xmlns:p14="http://schemas.microsoft.com/office/powerpoint/2010/main" val="650162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Most</a:t>
            </a:r>
            <a:r>
              <a:rPr lang="en-US" baseline="0" dirty="0" smtClean="0"/>
              <a:t> native English speakers will say </a:t>
            </a:r>
            <a:r>
              <a:rPr lang="en-US" dirty="0" smtClean="0"/>
              <a:t>(A)</a:t>
            </a:r>
          </a:p>
        </p:txBody>
      </p:sp>
      <p:sp>
        <p:nvSpPr>
          <p:cNvPr id="4" name="Slide Number Placeholder 3"/>
          <p:cNvSpPr>
            <a:spLocks noGrp="1"/>
          </p:cNvSpPr>
          <p:nvPr>
            <p:ph type="sldNum" sz="quarter" idx="10"/>
          </p:nvPr>
        </p:nvSpPr>
        <p:spPr/>
        <p:txBody>
          <a:bodyPr/>
          <a:lstStyle/>
          <a:p>
            <a:fld id="{41DEBD1D-9036-4391-9980-9EFB63A8F401}" type="slidenum">
              <a:rPr lang="en-US" smtClean="0"/>
              <a:pPr/>
              <a:t>21</a:t>
            </a:fld>
            <a:endParaRPr lang="en-US"/>
          </a:p>
        </p:txBody>
      </p:sp>
    </p:spTree>
    <p:extLst>
      <p:ext uri="{BB962C8B-B14F-4D97-AF65-F5344CB8AC3E}">
        <p14:creationId xmlns:p14="http://schemas.microsoft.com/office/powerpoint/2010/main" val="19538457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a:t>
            </a:r>
            <a:r>
              <a:rPr lang="en-US" baseline="0" dirty="0" smtClean="0"/>
              <a:t> what linguists think the generalizable rule is for these examples. These can be further summarized as a sense that the more “inherent” an adjective category is, the closer adjectives in that category should be placed to the noun. So, for whatever reason, we have decided that the material an object is made of is more “inherent” than its color.</a:t>
            </a:r>
          </a:p>
        </p:txBody>
      </p:sp>
      <p:sp>
        <p:nvSpPr>
          <p:cNvPr id="4" name="Slide Number Placeholder 3"/>
          <p:cNvSpPr>
            <a:spLocks noGrp="1"/>
          </p:cNvSpPr>
          <p:nvPr>
            <p:ph type="sldNum" sz="quarter" idx="10"/>
          </p:nvPr>
        </p:nvSpPr>
        <p:spPr/>
        <p:txBody>
          <a:bodyPr/>
          <a:lstStyle/>
          <a:p>
            <a:fld id="{41DEBD1D-9036-4391-9980-9EFB63A8F401}" type="slidenum">
              <a:rPr lang="en-US" smtClean="0"/>
              <a:pPr/>
              <a:t>22</a:t>
            </a:fld>
            <a:endParaRPr lang="en-US"/>
          </a:p>
        </p:txBody>
      </p:sp>
    </p:spTree>
    <p:extLst>
      <p:ext uri="{BB962C8B-B14F-4D97-AF65-F5344CB8AC3E}">
        <p14:creationId xmlns:p14="http://schemas.microsoft.com/office/powerpoint/2010/main" val="26112227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Draw</a:t>
            </a:r>
            <a:r>
              <a:rPr lang="en-US" baseline="0" dirty="0" smtClean="0"/>
              <a:t> a parse tree for this sentence based on the grammar. Involve student suggestions/assistance if desired. Then have all the students vote on whether the interpretation of the sentence corresponds to drawing (a) or drawing (b), and discuss in their groups as usual.</a:t>
            </a:r>
            <a:endParaRPr lang="en-US" dirty="0"/>
          </a:p>
        </p:txBody>
      </p:sp>
      <p:sp>
        <p:nvSpPr>
          <p:cNvPr id="4" name="Slide Number Placeholder 3"/>
          <p:cNvSpPr>
            <a:spLocks noGrp="1"/>
          </p:cNvSpPr>
          <p:nvPr>
            <p:ph type="sldNum" sz="quarter" idx="10"/>
          </p:nvPr>
        </p:nvSpPr>
        <p:spPr/>
        <p:txBody>
          <a:bodyPr/>
          <a:lstStyle/>
          <a:p>
            <a:fld id="{41DEBD1D-9036-4391-9980-9EFB63A8F401}" type="slidenum">
              <a:rPr lang="en-US" smtClean="0"/>
              <a:pPr/>
              <a:t>26</a:t>
            </a:fld>
            <a:endParaRPr lang="en-US"/>
          </a:p>
        </p:txBody>
      </p:sp>
    </p:spTree>
    <p:extLst>
      <p:ext uri="{BB962C8B-B14F-4D97-AF65-F5344CB8AC3E}">
        <p14:creationId xmlns:p14="http://schemas.microsoft.com/office/powerpoint/2010/main" val="36237943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Draw</a:t>
            </a:r>
            <a:r>
              <a:rPr lang="en-US" baseline="0" dirty="0" smtClean="0"/>
              <a:t> the other parse tree and talk about why it matches to a different drawing from the one on the last slide.</a:t>
            </a:r>
            <a:endParaRPr lang="en-US" dirty="0"/>
          </a:p>
        </p:txBody>
      </p:sp>
      <p:sp>
        <p:nvSpPr>
          <p:cNvPr id="4" name="Slide Number Placeholder 3"/>
          <p:cNvSpPr>
            <a:spLocks noGrp="1"/>
          </p:cNvSpPr>
          <p:nvPr>
            <p:ph type="sldNum" sz="quarter" idx="10"/>
          </p:nvPr>
        </p:nvSpPr>
        <p:spPr/>
        <p:txBody>
          <a:bodyPr/>
          <a:lstStyle/>
          <a:p>
            <a:fld id="{41DEBD1D-9036-4391-9980-9EFB63A8F401}" type="slidenum">
              <a:rPr lang="en-US" smtClean="0"/>
              <a:pPr/>
              <a:t>27</a:t>
            </a:fld>
            <a:endParaRPr lang="en-US"/>
          </a:p>
        </p:txBody>
      </p:sp>
    </p:spTree>
    <p:extLst>
      <p:ext uri="{BB962C8B-B14F-4D97-AF65-F5344CB8AC3E}">
        <p14:creationId xmlns:p14="http://schemas.microsoft.com/office/powerpoint/2010/main" val="15789345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a:t>
            </a:r>
            <a:r>
              <a:rPr lang="en-US" baseline="0" dirty="0" smtClean="0"/>
              <a:t> argument could be made for all of these options. Some are more elegant, some allow sentences you might want to disallow, and vice versa. For example, (C) allows long run-on sentences constructed with many conjunctions. That might be a bug or a feature, depending on your opinion about what makes sense grammatically. This is a fun one to see what students come up with in their </a:t>
            </a:r>
            <a:r>
              <a:rPr lang="en-US" baseline="0" smtClean="0"/>
              <a:t>group discussions.</a:t>
            </a:r>
            <a:endParaRPr lang="en-US" dirty="0"/>
          </a:p>
        </p:txBody>
      </p:sp>
      <p:sp>
        <p:nvSpPr>
          <p:cNvPr id="4" name="Slide Number Placeholder 3"/>
          <p:cNvSpPr>
            <a:spLocks noGrp="1"/>
          </p:cNvSpPr>
          <p:nvPr>
            <p:ph type="sldNum" sz="quarter" idx="10"/>
          </p:nvPr>
        </p:nvSpPr>
        <p:spPr/>
        <p:txBody>
          <a:bodyPr/>
          <a:lstStyle/>
          <a:p>
            <a:fld id="{41DEBD1D-9036-4391-9980-9EFB63A8F401}" type="slidenum">
              <a:rPr lang="en-US" smtClean="0"/>
              <a:pPr/>
              <a:t>30</a:t>
            </a:fld>
            <a:endParaRPr lang="en-US"/>
          </a:p>
        </p:txBody>
      </p:sp>
    </p:spTree>
    <p:extLst>
      <p:ext uri="{BB962C8B-B14F-4D97-AF65-F5344CB8AC3E}">
        <p14:creationId xmlns:p14="http://schemas.microsoft.com/office/powerpoint/2010/main" val="27386123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DEBD1D-9036-4391-9980-9EFB63A8F401}" type="slidenum">
              <a:rPr lang="en-US" smtClean="0"/>
              <a:pPr/>
              <a:t>31</a:t>
            </a:fld>
            <a:endParaRPr lang="en-US"/>
          </a:p>
        </p:txBody>
      </p:sp>
    </p:spTree>
    <p:extLst>
      <p:ext uri="{BB962C8B-B14F-4D97-AF65-F5344CB8AC3E}">
        <p14:creationId xmlns:p14="http://schemas.microsoft.com/office/powerpoint/2010/main" val="634597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p>
          <a:p>
            <a:endParaRPr lang="en-US" dirty="0" smtClean="0"/>
          </a:p>
          <a:p>
            <a:r>
              <a:rPr lang="en-US" dirty="0" smtClean="0"/>
              <a:t>String</a:t>
            </a:r>
            <a:r>
              <a:rPr lang="en-US" baseline="0" dirty="0" smtClean="0"/>
              <a:t> 001 can be produced by visiting states q0, q1, q2, q3. Students may confuse the number of states (4) with the length of the longest string (3), a fencepost problem error. </a:t>
            </a:r>
            <a:endParaRPr lang="en-US" dirty="0"/>
          </a:p>
        </p:txBody>
      </p:sp>
      <p:sp>
        <p:nvSpPr>
          <p:cNvPr id="4" name="Slide Number Placeholder 3"/>
          <p:cNvSpPr>
            <a:spLocks noGrp="1"/>
          </p:cNvSpPr>
          <p:nvPr>
            <p:ph type="sldNum" sz="quarter" idx="10"/>
          </p:nvPr>
        </p:nvSpPr>
        <p:spPr/>
        <p:txBody>
          <a:bodyPr/>
          <a:lstStyle/>
          <a:p>
            <a:fld id="{41DEBD1D-9036-4391-9980-9EFB63A8F401}" type="slidenum">
              <a:rPr lang="en-US" smtClean="0"/>
              <a:pPr/>
              <a:t>7</a:t>
            </a:fld>
            <a:endParaRPr lang="en-US"/>
          </a:p>
        </p:txBody>
      </p:sp>
    </p:spTree>
    <p:extLst>
      <p:ext uri="{BB962C8B-B14F-4D97-AF65-F5344CB8AC3E}">
        <p14:creationId xmlns:p14="http://schemas.microsoft.com/office/powerpoint/2010/main" val="1585632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41DEBD1D-9036-4391-9980-9EFB63A8F401}" type="slidenum">
              <a:rPr lang="en-US" smtClean="0"/>
              <a:pPr/>
              <a:t>8</a:t>
            </a:fld>
            <a:endParaRPr lang="en-US"/>
          </a:p>
        </p:txBody>
      </p:sp>
    </p:spTree>
    <p:extLst>
      <p:ext uri="{BB962C8B-B14F-4D97-AF65-F5344CB8AC3E}">
        <p14:creationId xmlns:p14="http://schemas.microsoft.com/office/powerpoint/2010/main" val="1619190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 group discussions,</a:t>
            </a:r>
            <a:r>
              <a:rPr lang="en-US" baseline="0" dirty="0" smtClean="0"/>
              <a:t> suggest students do the following:</a:t>
            </a:r>
          </a:p>
          <a:p>
            <a:pPr marL="228600" marR="0" lvl="2" indent="-228600" algn="l" defTabSz="914400" rtl="0" eaLnBrk="1" fontAlgn="auto" latinLnBrk="0" hangingPunct="1">
              <a:lnSpc>
                <a:spcPct val="100000"/>
              </a:lnSpc>
              <a:spcBef>
                <a:spcPts val="0"/>
              </a:spcBef>
              <a:spcAft>
                <a:spcPts val="0"/>
              </a:spcAft>
              <a:buClrTx/>
              <a:buSzTx/>
              <a:buFontTx/>
              <a:buAutoNum type="arabicParenBoth"/>
              <a:tabLst/>
              <a:defRPr/>
            </a:pPr>
            <a:r>
              <a:rPr lang="en-US" i="0" dirty="0" smtClean="0"/>
              <a:t>Draw an example DFA </a:t>
            </a:r>
          </a:p>
          <a:p>
            <a:pPr marL="228600" marR="0" lvl="2" indent="-228600" algn="l" defTabSz="914400" rtl="0" eaLnBrk="1" fontAlgn="auto" latinLnBrk="0" hangingPunct="1">
              <a:lnSpc>
                <a:spcPct val="100000"/>
              </a:lnSpc>
              <a:spcBef>
                <a:spcPts val="0"/>
              </a:spcBef>
              <a:spcAft>
                <a:spcPts val="0"/>
              </a:spcAft>
              <a:buClrTx/>
              <a:buSzTx/>
              <a:buFontTx/>
              <a:buAutoNum type="arabicParenBoth"/>
              <a:tabLst/>
              <a:defRPr/>
            </a:pPr>
            <a:r>
              <a:rPr lang="en-US" i="0" dirty="0" smtClean="0"/>
              <a:t>Make a sample string s and label the parts of s: [first part of s] y [last part of s]  </a:t>
            </a:r>
          </a:p>
          <a:p>
            <a:pPr marL="228600" marR="0" lvl="2" indent="-228600" algn="l" defTabSz="914400" rtl="0" eaLnBrk="1" fontAlgn="auto" latinLnBrk="0" hangingPunct="1">
              <a:lnSpc>
                <a:spcPct val="100000"/>
              </a:lnSpc>
              <a:spcBef>
                <a:spcPts val="0"/>
              </a:spcBef>
              <a:spcAft>
                <a:spcPts val="0"/>
              </a:spcAft>
              <a:buClrTx/>
              <a:buSzTx/>
              <a:buFontTx/>
              <a:buAutoNum type="arabicParenBoth"/>
              <a:tabLst/>
              <a:defRPr/>
            </a:pPr>
            <a:r>
              <a:rPr lang="en-US" i="0" dirty="0" smtClean="0"/>
              <a:t>Show in your DFA where y is processed</a:t>
            </a:r>
          </a:p>
          <a:p>
            <a:endParaRPr lang="en-US" i="0" dirty="0"/>
          </a:p>
        </p:txBody>
      </p:sp>
      <p:sp>
        <p:nvSpPr>
          <p:cNvPr id="4" name="Slide Number Placeholder 3"/>
          <p:cNvSpPr>
            <a:spLocks noGrp="1"/>
          </p:cNvSpPr>
          <p:nvPr>
            <p:ph type="sldNum" sz="quarter" idx="10"/>
          </p:nvPr>
        </p:nvSpPr>
        <p:spPr/>
        <p:txBody>
          <a:bodyPr/>
          <a:lstStyle/>
          <a:p>
            <a:fld id="{41DEBD1D-9036-4391-9980-9EFB63A8F401}" type="slidenum">
              <a:rPr lang="en-US" smtClean="0"/>
              <a:pPr/>
              <a:t>9</a:t>
            </a:fld>
            <a:endParaRPr lang="en-US"/>
          </a:p>
        </p:txBody>
      </p:sp>
    </p:spTree>
    <p:extLst>
      <p:ext uri="{BB962C8B-B14F-4D97-AF65-F5344CB8AC3E}">
        <p14:creationId xmlns:p14="http://schemas.microsoft.com/office/powerpoint/2010/main" val="262898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discussion</a:t>
            </a:r>
            <a:r>
              <a:rPr lang="en-US" baseline="0" dirty="0" smtClean="0"/>
              <a:t> groups of size 4 break into two pairs. Groups of three have one person sit out. Have students pick a role and read the play doing their parts. Explain that this might feel silly, but is not intended for that purpose. Research shows that saying something out loud makes it “stick” better. For Pumping Lemma proofs, it is extremely important that students understand which parts they choose/control, and which parts they do not control/cannot choose. A very common error in Pumping Lemma proofs by students is that they choose a particular value for p, or a particular xyz slicing of the string, and complete the proof for just those particular values. This is of course an erroneous approach. The point of this exercise is to physically embody the two separate roles, and (we hope) permanently etch in the students’ minds which part was their own and which part was read by their partner. </a:t>
            </a:r>
            <a:endParaRPr lang="en-US" dirty="0"/>
          </a:p>
        </p:txBody>
      </p:sp>
      <p:sp>
        <p:nvSpPr>
          <p:cNvPr id="4" name="Slide Number Placeholder 3"/>
          <p:cNvSpPr>
            <a:spLocks noGrp="1"/>
          </p:cNvSpPr>
          <p:nvPr>
            <p:ph type="sldNum" sz="quarter" idx="10"/>
          </p:nvPr>
        </p:nvSpPr>
        <p:spPr/>
        <p:txBody>
          <a:bodyPr/>
          <a:lstStyle/>
          <a:p>
            <a:fld id="{41DEBD1D-9036-4391-9980-9EFB63A8F401}" type="slidenum">
              <a:rPr lang="en-US" smtClean="0"/>
              <a:pPr/>
              <a:t>11</a:t>
            </a:fld>
            <a:endParaRPr lang="en-US"/>
          </a:p>
        </p:txBody>
      </p:sp>
    </p:spTree>
    <p:extLst>
      <p:ext uri="{BB962C8B-B14F-4D97-AF65-F5344CB8AC3E}">
        <p14:creationId xmlns:p14="http://schemas.microsoft.com/office/powerpoint/2010/main" val="2145735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a:t>
            </a:r>
            <a:r>
              <a:rPr lang="en-US" baseline="0" dirty="0" smtClean="0"/>
              <a:t>how-to guide is so they can see how the somewhat fanciful script maps on to the process of actually writing the proof.</a:t>
            </a:r>
            <a:endParaRPr lang="en-US" dirty="0" smtClean="0"/>
          </a:p>
          <a:p>
            <a:endParaRPr lang="en-US" dirty="0"/>
          </a:p>
        </p:txBody>
      </p:sp>
      <p:sp>
        <p:nvSpPr>
          <p:cNvPr id="4" name="Slide Number Placeholder 3"/>
          <p:cNvSpPr>
            <a:spLocks noGrp="1"/>
          </p:cNvSpPr>
          <p:nvPr>
            <p:ph type="sldNum" sz="quarter" idx="10"/>
          </p:nvPr>
        </p:nvSpPr>
        <p:spPr/>
        <p:txBody>
          <a:bodyPr/>
          <a:lstStyle/>
          <a:p>
            <a:fld id="{41DEBD1D-9036-4391-9980-9EFB63A8F401}" type="slidenum">
              <a:rPr lang="en-US" smtClean="0"/>
              <a:pPr/>
              <a:t>12</a:t>
            </a:fld>
            <a:endParaRPr lang="en-US"/>
          </a:p>
        </p:txBody>
      </p:sp>
    </p:spTree>
    <p:extLst>
      <p:ext uri="{BB962C8B-B14F-4D97-AF65-F5344CB8AC3E}">
        <p14:creationId xmlns:p14="http://schemas.microsoft.com/office/powerpoint/2010/main" val="2335818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version</a:t>
            </a:r>
            <a:r>
              <a:rPr lang="en-US" baseline="0" dirty="0" smtClean="0"/>
              <a:t> has color-coding to match the how-to guide, so they can see how this somewhat fanciful script maps on to the process of actually writing the proof.</a:t>
            </a:r>
            <a:endParaRPr lang="en-US" dirty="0"/>
          </a:p>
        </p:txBody>
      </p:sp>
      <p:sp>
        <p:nvSpPr>
          <p:cNvPr id="4" name="Slide Number Placeholder 3"/>
          <p:cNvSpPr>
            <a:spLocks noGrp="1"/>
          </p:cNvSpPr>
          <p:nvPr>
            <p:ph type="sldNum" sz="quarter" idx="10"/>
          </p:nvPr>
        </p:nvSpPr>
        <p:spPr/>
        <p:txBody>
          <a:bodyPr/>
          <a:lstStyle/>
          <a:p>
            <a:fld id="{41DEBD1D-9036-4391-9980-9EFB63A8F401}" type="slidenum">
              <a:rPr lang="en-US" smtClean="0"/>
              <a:pPr/>
              <a:t>13</a:t>
            </a:fld>
            <a:endParaRPr lang="en-US"/>
          </a:p>
        </p:txBody>
      </p:sp>
    </p:spTree>
    <p:extLst>
      <p:ext uri="{BB962C8B-B14F-4D97-AF65-F5344CB8AC3E}">
        <p14:creationId xmlns:p14="http://schemas.microsoft.com/office/powerpoint/2010/main" val="2692802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p>
          <a:p>
            <a:endParaRPr lang="en-US" dirty="0" smtClean="0"/>
          </a:p>
          <a:p>
            <a:r>
              <a:rPr lang="en-US" dirty="0" smtClean="0"/>
              <a:t>We</a:t>
            </a:r>
            <a:r>
              <a:rPr lang="en-US" baseline="0" dirty="0" smtClean="0"/>
              <a:t> know that the y portion must lie in the first set of 0’s, because there are p of them and the </a:t>
            </a:r>
            <a:r>
              <a:rPr lang="en-US" baseline="0" dirty="0" err="1" smtClean="0"/>
              <a:t>xy</a:t>
            </a:r>
            <a:r>
              <a:rPr lang="en-US" baseline="0" dirty="0" smtClean="0"/>
              <a:t> portion is at most length p. So with </a:t>
            </a:r>
            <a:r>
              <a:rPr lang="en-US" baseline="0" dirty="0" err="1" smtClean="0"/>
              <a:t>i</a:t>
            </a:r>
            <a:r>
              <a:rPr lang="en-US" baseline="0" dirty="0" smtClean="0"/>
              <a:t>=0, we lose one or more 0’s, making them not match the second set of 0’s.</a:t>
            </a:r>
            <a:endParaRPr lang="en-US" dirty="0" smtClean="0"/>
          </a:p>
          <a:p>
            <a:endParaRPr lang="en-US" dirty="0" smtClean="0"/>
          </a:p>
          <a:p>
            <a:r>
              <a:rPr lang="en-US" dirty="0" smtClean="0"/>
              <a:t>These practice slides are designed to help</a:t>
            </a:r>
            <a:r>
              <a:rPr lang="en-US" baseline="0" dirty="0" smtClean="0"/>
              <a:t> students see how formulaic Pumping Lemma proofs are. Many students are very intimidated by the “wall of text” of the Pumping Lemma, and reflexively fear that Pumping Lemma proofs are too hard and too complicated. The visual effect of the way these slides are structured is that while there is a great deal of text here, most of it is boilerplate, and completing the proof really comes down to the selection of s and </a:t>
            </a:r>
            <a:r>
              <a:rPr lang="en-US" baseline="0" dirty="0" err="1" smtClean="0"/>
              <a:t>i</a:t>
            </a:r>
            <a:r>
              <a:rPr lang="en-US" baseline="0" dirty="0" smtClean="0"/>
              <a:t>—very manageable!! </a:t>
            </a:r>
          </a:p>
          <a:p>
            <a:endParaRPr lang="en-US" baseline="0" dirty="0" smtClean="0"/>
          </a:p>
          <a:p>
            <a:r>
              <a:rPr lang="en-US" baseline="0" dirty="0" smtClean="0"/>
              <a:t>The other thing students should take away from these slides is a mental checklist to apply to s/</a:t>
            </a:r>
            <a:r>
              <a:rPr lang="en-US" baseline="0" dirty="0" err="1" smtClean="0"/>
              <a:t>i</a:t>
            </a:r>
            <a:r>
              <a:rPr lang="en-US" baseline="0" dirty="0" smtClean="0"/>
              <a:t> candidates they might come up with in writing their own proofs. (1) Does my string s depend on p? (2) Is my string s in the language L? (3) Is the pumped string *not* in the language L? etc.</a:t>
            </a:r>
          </a:p>
        </p:txBody>
      </p:sp>
      <p:sp>
        <p:nvSpPr>
          <p:cNvPr id="4" name="Slide Number Placeholder 3"/>
          <p:cNvSpPr>
            <a:spLocks noGrp="1"/>
          </p:cNvSpPr>
          <p:nvPr>
            <p:ph type="sldNum" sz="quarter" idx="10"/>
          </p:nvPr>
        </p:nvSpPr>
        <p:spPr/>
        <p:txBody>
          <a:bodyPr/>
          <a:lstStyle/>
          <a:p>
            <a:fld id="{41DEBD1D-9036-4391-9980-9EFB63A8F401}" type="slidenum">
              <a:rPr lang="en-US" smtClean="0"/>
              <a:pPr/>
              <a:t>15</a:t>
            </a:fld>
            <a:endParaRPr lang="en-US"/>
          </a:p>
        </p:txBody>
      </p:sp>
    </p:spTree>
    <p:extLst>
      <p:ext uri="{BB962C8B-B14F-4D97-AF65-F5344CB8AC3E}">
        <p14:creationId xmlns:p14="http://schemas.microsoft.com/office/powerpoint/2010/main" val="21825738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p>
          <a:p>
            <a:endParaRPr lang="en-US" dirty="0" smtClean="0"/>
          </a:p>
          <a:p>
            <a:pPr marL="228600" indent="-228600">
              <a:buAutoNum type="alphaLcParenBoth"/>
            </a:pPr>
            <a:r>
              <a:rPr lang="en-US" dirty="0" smtClean="0"/>
              <a:t>s</a:t>
            </a:r>
            <a:r>
              <a:rPr lang="en-US" baseline="0" dirty="0" smtClean="0"/>
              <a:t> is not in L</a:t>
            </a:r>
          </a:p>
          <a:p>
            <a:pPr marL="228600" indent="-228600">
              <a:buAutoNum type="alphaLcParenBoth"/>
            </a:pPr>
            <a:r>
              <a:rPr lang="en-US" baseline="0" dirty="0" smtClean="0"/>
              <a:t>s is in L, but does not depend on p, so if p is larger than 12, this s does not meet the criteria that |s| &gt;= p.</a:t>
            </a:r>
          </a:p>
          <a:p>
            <a:pPr marL="228600" indent="-228600">
              <a:buAutoNum type="alphaLcParenBoth"/>
            </a:pPr>
            <a:r>
              <a:rPr lang="en-US" baseline="0" dirty="0" smtClean="0"/>
              <a:t>Correct</a:t>
            </a:r>
          </a:p>
          <a:p>
            <a:pPr marL="228600" indent="-228600">
              <a:buAutoNum type="alphaLcParenBoth"/>
            </a:pPr>
            <a:r>
              <a:rPr lang="en-US" baseline="0" dirty="0" smtClean="0"/>
              <a:t>Can’t use </a:t>
            </a:r>
            <a:r>
              <a:rPr lang="en-US" baseline="0" dirty="0" err="1" smtClean="0"/>
              <a:t>i</a:t>
            </a:r>
            <a:r>
              <a:rPr lang="en-US" baseline="0" dirty="0" smtClean="0"/>
              <a:t> in the string s</a:t>
            </a:r>
            <a:endParaRPr lang="en-US" dirty="0"/>
          </a:p>
        </p:txBody>
      </p:sp>
      <p:sp>
        <p:nvSpPr>
          <p:cNvPr id="4" name="Slide Number Placeholder 3"/>
          <p:cNvSpPr>
            <a:spLocks noGrp="1"/>
          </p:cNvSpPr>
          <p:nvPr>
            <p:ph type="sldNum" sz="quarter" idx="10"/>
          </p:nvPr>
        </p:nvSpPr>
        <p:spPr/>
        <p:txBody>
          <a:bodyPr/>
          <a:lstStyle/>
          <a:p>
            <a:fld id="{41DEBD1D-9036-4391-9980-9EFB63A8F401}" type="slidenum">
              <a:rPr lang="en-US" smtClean="0"/>
              <a:pPr/>
              <a:t>16</a:t>
            </a:fld>
            <a:endParaRPr lang="en-US"/>
          </a:p>
        </p:txBody>
      </p:sp>
    </p:spTree>
    <p:extLst>
      <p:ext uri="{BB962C8B-B14F-4D97-AF65-F5344CB8AC3E}">
        <p14:creationId xmlns:p14="http://schemas.microsoft.com/office/powerpoint/2010/main" val="1066827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463C70-46B6-4414-A9E2-EAF86254BE35}" type="datetimeFigureOut">
              <a:rPr lang="en-US" smtClean="0"/>
              <a:pPr/>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463C70-46B6-4414-A9E2-EAF86254BE35}" type="datetimeFigureOut">
              <a:rPr lang="en-US" smtClean="0"/>
              <a:pPr/>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463C70-46B6-4414-A9E2-EAF86254BE35}" type="datetimeFigureOut">
              <a:rPr lang="en-US" smtClean="0"/>
              <a:pPr/>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463C70-46B6-4414-A9E2-EAF86254BE35}" type="datetimeFigureOut">
              <a:rPr lang="en-US" smtClean="0"/>
              <a:pPr/>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463C70-46B6-4414-A9E2-EAF86254BE35}" type="datetimeFigureOut">
              <a:rPr lang="en-US" smtClean="0"/>
              <a:pPr/>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463C70-46B6-4414-A9E2-EAF86254BE35}" type="datetimeFigureOut">
              <a:rPr lang="en-US" smtClean="0"/>
              <a:pPr/>
              <a:t>8/24/2012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463C70-46B6-4414-A9E2-EAF86254BE35}" type="datetimeFigureOut">
              <a:rPr lang="en-US" smtClean="0"/>
              <a:pPr/>
              <a:t>8/24/2012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463C70-46B6-4414-A9E2-EAF86254BE35}" type="datetimeFigureOut">
              <a:rPr lang="en-US" smtClean="0"/>
              <a:pPr/>
              <a:t>8/24/2012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463C70-46B6-4414-A9E2-EAF86254BE35}" type="datetimeFigureOut">
              <a:rPr lang="en-US" smtClean="0"/>
              <a:pPr/>
              <a:t>8/24/2012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463C70-46B6-4414-A9E2-EAF86254BE35}" type="datetimeFigureOut">
              <a:rPr lang="en-US" smtClean="0"/>
              <a:pPr/>
              <a:t>8/24/2012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463C70-46B6-4414-A9E2-EAF86254BE35}" type="datetimeFigureOut">
              <a:rPr lang="en-US" smtClean="0"/>
              <a:pPr/>
              <a:t>8/24/2012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FD467-8539-4C68-8397-87CE2AA2A6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463C70-46B6-4414-A9E2-EAF86254BE35}" type="datetimeFigureOut">
              <a:rPr lang="en-US" smtClean="0"/>
              <a:pPr/>
              <a:t>8/24/2012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8FD467-8539-4C68-8397-87CE2AA2A6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4.xml"/><Relationship Id="rId7" Type="http://schemas.openxmlformats.org/officeDocument/2006/relationships/hyperlink" Target="http://creativecommons.org/licenses/by-nc-sa/3.0/" TargetMode="Externa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hyperlink" Target="http://www.peerinstruction4cs.org/" TargetMode="External"/><Relationship Id="rId5" Type="http://schemas.openxmlformats.org/officeDocument/2006/relationships/slideLayout" Target="../slideLayouts/slideLayout1.xml"/><Relationship Id="rId4" Type="http://schemas.openxmlformats.org/officeDocument/2006/relationships/tags" Target="../tags/tag5.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67.xml"/><Relationship Id="rId1" Type="http://schemas.openxmlformats.org/officeDocument/2006/relationships/tags" Target="../tags/tag66.xml"/></Relationships>
</file>

<file path=ppt/slides/_rels/slide11.xml.rels><?xml version="1.0" encoding="UTF-8" standalone="yes"?>
<Relationships xmlns="http://schemas.openxmlformats.org/package/2006/relationships"><Relationship Id="rId3" Type="http://schemas.openxmlformats.org/officeDocument/2006/relationships/tags" Target="../tags/tag70.xml"/><Relationship Id="rId7" Type="http://schemas.openxmlformats.org/officeDocument/2006/relationships/notesSlide" Target="../notesSlides/notesSlide5.xml"/><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slideLayout" Target="../slideLayouts/slideLayout5.xml"/><Relationship Id="rId5" Type="http://schemas.openxmlformats.org/officeDocument/2006/relationships/tags" Target="../tags/tag72.xml"/><Relationship Id="rId4" Type="http://schemas.openxmlformats.org/officeDocument/2006/relationships/tags" Target="../tags/tag7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4.xml"/><Relationship Id="rId1" Type="http://schemas.openxmlformats.org/officeDocument/2006/relationships/tags" Target="../tags/tag73.xml"/><Relationship Id="rId4"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3" Type="http://schemas.openxmlformats.org/officeDocument/2006/relationships/tags" Target="../tags/tag77.xml"/><Relationship Id="rId7" Type="http://schemas.openxmlformats.org/officeDocument/2006/relationships/notesSlide" Target="../notesSlides/notesSlide7.xml"/><Relationship Id="rId2" Type="http://schemas.openxmlformats.org/officeDocument/2006/relationships/tags" Target="../tags/tag76.xml"/><Relationship Id="rId1" Type="http://schemas.openxmlformats.org/officeDocument/2006/relationships/tags" Target="../tags/tag75.xml"/><Relationship Id="rId6" Type="http://schemas.openxmlformats.org/officeDocument/2006/relationships/slideLayout" Target="../slideLayouts/slideLayout5.xml"/><Relationship Id="rId5" Type="http://schemas.openxmlformats.org/officeDocument/2006/relationships/tags" Target="../tags/tag79.xml"/><Relationship Id="rId4" Type="http://schemas.openxmlformats.org/officeDocument/2006/relationships/tags" Target="../tags/tag78.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1.xml"/><Relationship Id="rId1" Type="http://schemas.openxmlformats.org/officeDocument/2006/relationships/tags" Target="../tags/tag80.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3.xml"/><Relationship Id="rId1" Type="http://schemas.openxmlformats.org/officeDocument/2006/relationships/tags" Target="../tags/tag82.xml"/><Relationship Id="rId4"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5.xml"/><Relationship Id="rId1" Type="http://schemas.openxmlformats.org/officeDocument/2006/relationships/tags" Target="../tags/tag84.xml"/><Relationship Id="rId4"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7.xml"/><Relationship Id="rId1" Type="http://schemas.openxmlformats.org/officeDocument/2006/relationships/tags" Target="../tags/tag86.xml"/><Relationship Id="rId4" Type="http://schemas.openxmlformats.org/officeDocument/2006/relationships/notesSlide" Target="../notesSlides/notesSlide10.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89.xml"/><Relationship Id="rId1" Type="http://schemas.openxmlformats.org/officeDocument/2006/relationships/tags" Target="../tags/tag88.xml"/><Relationship Id="rId4"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3" Type="http://schemas.openxmlformats.org/officeDocument/2006/relationships/tags" Target="../tags/tag92.xml"/><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hyperlink" Target="http://web2.uvcs.uvic.ca/elc/studyzone/410/grammar/adjord.htm" TargetMode="External"/><Relationship Id="rId5" Type="http://schemas.openxmlformats.org/officeDocument/2006/relationships/notesSlide" Target="../notesSlides/notesSlide12.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xml"/><Relationship Id="rId1" Type="http://schemas.openxmlformats.org/officeDocument/2006/relationships/tags" Target="../tags/tag6.xml"/></Relationships>
</file>

<file path=ppt/slides/_rels/slide20.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95.xml"/><Relationship Id="rId7" Type="http://schemas.openxmlformats.org/officeDocument/2006/relationships/tags" Target="../tags/tag99.xml"/><Relationship Id="rId2" Type="http://schemas.openxmlformats.org/officeDocument/2006/relationships/tags" Target="../tags/tag94.xml"/><Relationship Id="rId1" Type="http://schemas.openxmlformats.org/officeDocument/2006/relationships/tags" Target="../tags/tag93.xml"/><Relationship Id="rId6" Type="http://schemas.openxmlformats.org/officeDocument/2006/relationships/tags" Target="../tags/tag98.xml"/><Relationship Id="rId5" Type="http://schemas.openxmlformats.org/officeDocument/2006/relationships/tags" Target="../tags/tag97.xml"/><Relationship Id="rId10" Type="http://schemas.openxmlformats.org/officeDocument/2006/relationships/hyperlink" Target="http://web2.uvcs.uvic.ca/elc/studyzone/410/grammar/adjord.htm" TargetMode="External"/><Relationship Id="rId4" Type="http://schemas.openxmlformats.org/officeDocument/2006/relationships/tags" Target="../tags/tag96.xml"/><Relationship Id="rId9"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02.xml"/><Relationship Id="rId7" Type="http://schemas.openxmlformats.org/officeDocument/2006/relationships/tags" Target="../tags/tag106.xml"/><Relationship Id="rId2" Type="http://schemas.openxmlformats.org/officeDocument/2006/relationships/tags" Target="../tags/tag101.xml"/><Relationship Id="rId1" Type="http://schemas.openxmlformats.org/officeDocument/2006/relationships/tags" Target="../tags/tag100.xml"/><Relationship Id="rId6" Type="http://schemas.openxmlformats.org/officeDocument/2006/relationships/tags" Target="../tags/tag105.xml"/><Relationship Id="rId5" Type="http://schemas.openxmlformats.org/officeDocument/2006/relationships/tags" Target="../tags/tag104.xml"/><Relationship Id="rId10" Type="http://schemas.openxmlformats.org/officeDocument/2006/relationships/hyperlink" Target="http://web2.uvcs.uvic.ca/elc/studyzone/410/grammar/adjord.htm" TargetMode="External"/><Relationship Id="rId4" Type="http://schemas.openxmlformats.org/officeDocument/2006/relationships/tags" Target="../tags/tag103.xml"/><Relationship Id="rId9"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8" Type="http://schemas.openxmlformats.org/officeDocument/2006/relationships/hyperlink" Target="http://web2.uvcs.uvic.ca/elc/studyzone/410/grammar/adjord.htm" TargetMode="External"/><Relationship Id="rId3" Type="http://schemas.openxmlformats.org/officeDocument/2006/relationships/tags" Target="../tags/tag109.xml"/><Relationship Id="rId7" Type="http://schemas.openxmlformats.org/officeDocument/2006/relationships/notesSlide" Target="../notesSlides/notesSlide15.xml"/><Relationship Id="rId2" Type="http://schemas.openxmlformats.org/officeDocument/2006/relationships/tags" Target="../tags/tag108.xml"/><Relationship Id="rId1" Type="http://schemas.openxmlformats.org/officeDocument/2006/relationships/tags" Target="../tags/tag107.xml"/><Relationship Id="rId6" Type="http://schemas.openxmlformats.org/officeDocument/2006/relationships/slideLayout" Target="../slideLayouts/slideLayout2.xml"/><Relationship Id="rId5" Type="http://schemas.openxmlformats.org/officeDocument/2006/relationships/tags" Target="../tags/tag111.xml"/><Relationship Id="rId4" Type="http://schemas.openxmlformats.org/officeDocument/2006/relationships/tags" Target="../tags/tag110.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3.xml"/><Relationship Id="rId1" Type="http://schemas.openxmlformats.org/officeDocument/2006/relationships/tags" Target="../tags/tag112.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15.xml"/><Relationship Id="rId1" Type="http://schemas.openxmlformats.org/officeDocument/2006/relationships/tags" Target="../tags/tag114.xml"/></Relationships>
</file>

<file path=ppt/slides/_rels/slide25.xml.rels><?xml version="1.0" encoding="UTF-8" standalone="yes"?>
<Relationships xmlns="http://schemas.openxmlformats.org/package/2006/relationships"><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tags" Target="../tags/tag116.xml"/><Relationship Id="rId6" Type="http://schemas.openxmlformats.org/officeDocument/2006/relationships/image" Target="../media/image4.png"/><Relationship Id="rId5" Type="http://schemas.openxmlformats.org/officeDocument/2006/relationships/slideLayout" Target="../slideLayouts/slideLayout2.xml"/><Relationship Id="rId4" Type="http://schemas.openxmlformats.org/officeDocument/2006/relationships/tags" Target="../tags/tag119.xml"/></Relationships>
</file>

<file path=ppt/slides/_rels/slide26.xml.rels><?xml version="1.0" encoding="UTF-8" standalone="yes"?>
<Relationships xmlns="http://schemas.openxmlformats.org/package/2006/relationships"><Relationship Id="rId8" Type="http://schemas.openxmlformats.org/officeDocument/2006/relationships/tags" Target="../tags/tag127.xml"/><Relationship Id="rId13" Type="http://schemas.openxmlformats.org/officeDocument/2006/relationships/tags" Target="../tags/tag132.xml"/><Relationship Id="rId18" Type="http://schemas.openxmlformats.org/officeDocument/2006/relationships/image" Target="../media/image5.png"/><Relationship Id="rId26" Type="http://schemas.openxmlformats.org/officeDocument/2006/relationships/customXml" Target="../ink/ink45.xml"/><Relationship Id="rId39" Type="http://schemas.openxmlformats.org/officeDocument/2006/relationships/image" Target="../media/image22.emf"/><Relationship Id="rId3" Type="http://schemas.openxmlformats.org/officeDocument/2006/relationships/tags" Target="../tags/tag122.xml"/><Relationship Id="rId21" Type="http://schemas.openxmlformats.org/officeDocument/2006/relationships/image" Target="../media/image13.emf"/><Relationship Id="rId34" Type="http://schemas.openxmlformats.org/officeDocument/2006/relationships/customXml" Target="../ink/ink49.xml"/><Relationship Id="rId7" Type="http://schemas.openxmlformats.org/officeDocument/2006/relationships/tags" Target="../tags/tag126.xml"/><Relationship Id="rId12" Type="http://schemas.openxmlformats.org/officeDocument/2006/relationships/tags" Target="../tags/tag131.xml"/><Relationship Id="rId17" Type="http://schemas.openxmlformats.org/officeDocument/2006/relationships/notesSlide" Target="../notesSlides/notesSlide16.xml"/><Relationship Id="rId25" Type="http://schemas.openxmlformats.org/officeDocument/2006/relationships/image" Target="../media/image15.emf"/><Relationship Id="rId33" Type="http://schemas.openxmlformats.org/officeDocument/2006/relationships/image" Target="../media/image19.emf"/><Relationship Id="rId38" Type="http://schemas.openxmlformats.org/officeDocument/2006/relationships/customXml" Target="../ink/ink51.xml"/><Relationship Id="rId2" Type="http://schemas.openxmlformats.org/officeDocument/2006/relationships/tags" Target="../tags/tag121.xml"/><Relationship Id="rId16" Type="http://schemas.openxmlformats.org/officeDocument/2006/relationships/slideLayout" Target="../slideLayouts/slideLayout2.xml"/><Relationship Id="rId20" Type="http://schemas.openxmlformats.org/officeDocument/2006/relationships/customXml" Target="../ink/ink42.xml"/><Relationship Id="rId29" Type="http://schemas.openxmlformats.org/officeDocument/2006/relationships/image" Target="../media/image17.emf"/><Relationship Id="rId1" Type="http://schemas.openxmlformats.org/officeDocument/2006/relationships/tags" Target="../tags/tag120.xml"/><Relationship Id="rId6" Type="http://schemas.openxmlformats.org/officeDocument/2006/relationships/tags" Target="../tags/tag125.xml"/><Relationship Id="rId11" Type="http://schemas.openxmlformats.org/officeDocument/2006/relationships/tags" Target="../tags/tag130.xml"/><Relationship Id="rId24" Type="http://schemas.openxmlformats.org/officeDocument/2006/relationships/customXml" Target="../ink/ink44.xml"/><Relationship Id="rId32" Type="http://schemas.openxmlformats.org/officeDocument/2006/relationships/customXml" Target="../ink/ink48.xml"/><Relationship Id="rId37" Type="http://schemas.openxmlformats.org/officeDocument/2006/relationships/image" Target="../media/image21.emf"/><Relationship Id="rId5" Type="http://schemas.openxmlformats.org/officeDocument/2006/relationships/tags" Target="../tags/tag124.xml"/><Relationship Id="rId15" Type="http://schemas.openxmlformats.org/officeDocument/2006/relationships/tags" Target="../tags/tag134.xml"/><Relationship Id="rId23" Type="http://schemas.openxmlformats.org/officeDocument/2006/relationships/image" Target="../media/image14.emf"/><Relationship Id="rId28" Type="http://schemas.openxmlformats.org/officeDocument/2006/relationships/customXml" Target="../ink/ink46.xml"/><Relationship Id="rId36" Type="http://schemas.openxmlformats.org/officeDocument/2006/relationships/customXml" Target="../ink/ink50.xml"/><Relationship Id="rId10" Type="http://schemas.openxmlformats.org/officeDocument/2006/relationships/tags" Target="../tags/tag129.xml"/><Relationship Id="rId19" Type="http://schemas.openxmlformats.org/officeDocument/2006/relationships/image" Target="../media/image6.png"/><Relationship Id="rId31" Type="http://schemas.openxmlformats.org/officeDocument/2006/relationships/image" Target="../media/image18.emf"/><Relationship Id="rId4" Type="http://schemas.openxmlformats.org/officeDocument/2006/relationships/tags" Target="../tags/tag123.xml"/><Relationship Id="rId9" Type="http://schemas.openxmlformats.org/officeDocument/2006/relationships/tags" Target="../tags/tag128.xml"/><Relationship Id="rId14" Type="http://schemas.openxmlformats.org/officeDocument/2006/relationships/tags" Target="../tags/tag133.xml"/><Relationship Id="rId22" Type="http://schemas.openxmlformats.org/officeDocument/2006/relationships/customXml" Target="../ink/ink43.xml"/><Relationship Id="rId27" Type="http://schemas.openxmlformats.org/officeDocument/2006/relationships/image" Target="../media/image16.emf"/><Relationship Id="rId30" Type="http://schemas.openxmlformats.org/officeDocument/2006/relationships/customXml" Target="../ink/ink47.xml"/><Relationship Id="rId35" Type="http://schemas.openxmlformats.org/officeDocument/2006/relationships/image" Target="../media/image20.emf"/></Relationships>
</file>

<file path=ppt/slides/_rels/slide27.xml.rels><?xml version="1.0" encoding="UTF-8" standalone="yes"?>
<Relationships xmlns="http://schemas.openxmlformats.org/package/2006/relationships"><Relationship Id="rId8" Type="http://schemas.openxmlformats.org/officeDocument/2006/relationships/tags" Target="../tags/tag142.xml"/><Relationship Id="rId13" Type="http://schemas.openxmlformats.org/officeDocument/2006/relationships/slideLayout" Target="../slideLayouts/slideLayout2.xml"/><Relationship Id="rId18" Type="http://schemas.openxmlformats.org/officeDocument/2006/relationships/image" Target="../media/image23.emf"/><Relationship Id="rId26" Type="http://schemas.openxmlformats.org/officeDocument/2006/relationships/image" Target="../media/image27.emf"/><Relationship Id="rId3" Type="http://schemas.openxmlformats.org/officeDocument/2006/relationships/tags" Target="../tags/tag137.xml"/><Relationship Id="rId21" Type="http://schemas.openxmlformats.org/officeDocument/2006/relationships/customXml" Target="../ink/ink54.xml"/><Relationship Id="rId7" Type="http://schemas.openxmlformats.org/officeDocument/2006/relationships/tags" Target="../tags/tag141.xml"/><Relationship Id="rId12" Type="http://schemas.openxmlformats.org/officeDocument/2006/relationships/tags" Target="../tags/tag146.xml"/><Relationship Id="rId17" Type="http://schemas.openxmlformats.org/officeDocument/2006/relationships/customXml" Target="../ink/ink52.xml"/><Relationship Id="rId25" Type="http://schemas.openxmlformats.org/officeDocument/2006/relationships/customXml" Target="../ink/ink56.xml"/><Relationship Id="rId2" Type="http://schemas.openxmlformats.org/officeDocument/2006/relationships/tags" Target="../tags/tag136.xml"/><Relationship Id="rId16" Type="http://schemas.openxmlformats.org/officeDocument/2006/relationships/image" Target="../media/image6.png"/><Relationship Id="rId20" Type="http://schemas.openxmlformats.org/officeDocument/2006/relationships/image" Target="../media/image24.emf"/><Relationship Id="rId29" Type="http://schemas.openxmlformats.org/officeDocument/2006/relationships/customXml" Target="../ink/ink58.xml"/><Relationship Id="rId1" Type="http://schemas.openxmlformats.org/officeDocument/2006/relationships/tags" Target="../tags/tag135.xml"/><Relationship Id="rId6" Type="http://schemas.openxmlformats.org/officeDocument/2006/relationships/tags" Target="../tags/tag140.xml"/><Relationship Id="rId11" Type="http://schemas.openxmlformats.org/officeDocument/2006/relationships/tags" Target="../tags/tag145.xml"/><Relationship Id="rId24" Type="http://schemas.openxmlformats.org/officeDocument/2006/relationships/image" Target="../media/image26.emf"/><Relationship Id="rId5" Type="http://schemas.openxmlformats.org/officeDocument/2006/relationships/tags" Target="../tags/tag139.xml"/><Relationship Id="rId15" Type="http://schemas.openxmlformats.org/officeDocument/2006/relationships/image" Target="../media/image5.png"/><Relationship Id="rId23" Type="http://schemas.openxmlformats.org/officeDocument/2006/relationships/customXml" Target="../ink/ink55.xml"/><Relationship Id="rId28" Type="http://schemas.openxmlformats.org/officeDocument/2006/relationships/image" Target="../media/image28.emf"/><Relationship Id="rId10" Type="http://schemas.openxmlformats.org/officeDocument/2006/relationships/tags" Target="../tags/tag144.xml"/><Relationship Id="rId19" Type="http://schemas.openxmlformats.org/officeDocument/2006/relationships/customXml" Target="../ink/ink53.xml"/><Relationship Id="rId4" Type="http://schemas.openxmlformats.org/officeDocument/2006/relationships/tags" Target="../tags/tag138.xml"/><Relationship Id="rId9" Type="http://schemas.openxmlformats.org/officeDocument/2006/relationships/tags" Target="../tags/tag143.xml"/><Relationship Id="rId14" Type="http://schemas.openxmlformats.org/officeDocument/2006/relationships/notesSlide" Target="../notesSlides/notesSlide17.xml"/><Relationship Id="rId22" Type="http://schemas.openxmlformats.org/officeDocument/2006/relationships/image" Target="../media/image25.emf"/><Relationship Id="rId27" Type="http://schemas.openxmlformats.org/officeDocument/2006/relationships/customXml" Target="../ink/ink57.xml"/><Relationship Id="rId30" Type="http://schemas.openxmlformats.org/officeDocument/2006/relationships/image" Target="../media/image29.emf"/></Relationships>
</file>

<file path=ppt/slides/_rels/slide28.xml.rels><?xml version="1.0" encoding="UTF-8" standalone="yes"?>
<Relationships xmlns="http://schemas.openxmlformats.org/package/2006/relationships"><Relationship Id="rId3" Type="http://schemas.openxmlformats.org/officeDocument/2006/relationships/tags" Target="../tags/tag149.xml"/><Relationship Id="rId2" Type="http://schemas.openxmlformats.org/officeDocument/2006/relationships/tags" Target="../tags/tag148.xml"/><Relationship Id="rId1" Type="http://schemas.openxmlformats.org/officeDocument/2006/relationships/tags" Target="../tags/tag147.xml"/><Relationship Id="rId5" Type="http://schemas.openxmlformats.org/officeDocument/2006/relationships/image" Target="../media/image7.png"/><Relationship Id="rId4"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tags" Target="../tags/tag152.xml"/><Relationship Id="rId2" Type="http://schemas.openxmlformats.org/officeDocument/2006/relationships/tags" Target="../tags/tag151.xml"/><Relationship Id="rId1" Type="http://schemas.openxmlformats.org/officeDocument/2006/relationships/tags" Target="../tags/tag150.xml"/><Relationship Id="rId4"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notesSlide" Target="../notesSlides/notesSlide1.xml"/><Relationship Id="rId13" Type="http://schemas.openxmlformats.org/officeDocument/2006/relationships/customXml" Target="../ink/ink3.xml"/><Relationship Id="rId3" Type="http://schemas.openxmlformats.org/officeDocument/2006/relationships/tags" Target="../tags/tag10.xml"/><Relationship Id="rId7" Type="http://schemas.openxmlformats.org/officeDocument/2006/relationships/slideLayout" Target="../slideLayouts/slideLayout2.xml"/><Relationship Id="rId12" Type="http://schemas.openxmlformats.org/officeDocument/2006/relationships/image" Target="../media/image7.emf"/><Relationship Id="rId2" Type="http://schemas.openxmlformats.org/officeDocument/2006/relationships/tags" Target="../tags/tag9.xml"/><Relationship Id="rId16" Type="http://schemas.openxmlformats.org/officeDocument/2006/relationships/image" Target="../media/image9.emf"/><Relationship Id="rId1" Type="http://schemas.openxmlformats.org/officeDocument/2006/relationships/tags" Target="../tags/tag8.xml"/><Relationship Id="rId6" Type="http://schemas.openxmlformats.org/officeDocument/2006/relationships/tags" Target="../tags/tag13.xml"/><Relationship Id="rId11" Type="http://schemas.openxmlformats.org/officeDocument/2006/relationships/customXml" Target="../ink/ink2.xml"/><Relationship Id="rId5" Type="http://schemas.openxmlformats.org/officeDocument/2006/relationships/tags" Target="../tags/tag12.xml"/><Relationship Id="rId15" Type="http://schemas.openxmlformats.org/officeDocument/2006/relationships/customXml" Target="../ink/ink4.xml"/><Relationship Id="rId10" Type="http://schemas.openxmlformats.org/officeDocument/2006/relationships/image" Target="../media/image6.emf"/><Relationship Id="rId4" Type="http://schemas.openxmlformats.org/officeDocument/2006/relationships/tags" Target="../tags/tag11.xml"/><Relationship Id="rId9" Type="http://schemas.openxmlformats.org/officeDocument/2006/relationships/customXml" Target="../ink/ink1.xml"/><Relationship Id="rId14" Type="http://schemas.openxmlformats.org/officeDocument/2006/relationships/image" Target="../media/image8.emf"/></Relationships>
</file>

<file path=ppt/slides/_rels/slide30.xml.rels><?xml version="1.0" encoding="UTF-8" standalone="yes"?>
<Relationships xmlns="http://schemas.openxmlformats.org/package/2006/relationships"><Relationship Id="rId3" Type="http://schemas.openxmlformats.org/officeDocument/2006/relationships/tags" Target="../tags/tag155.xml"/><Relationship Id="rId2" Type="http://schemas.openxmlformats.org/officeDocument/2006/relationships/tags" Target="../tags/tag154.xml"/><Relationship Id="rId1" Type="http://schemas.openxmlformats.org/officeDocument/2006/relationships/tags" Target="../tags/tag153.xml"/><Relationship Id="rId6" Type="http://schemas.openxmlformats.org/officeDocument/2006/relationships/notesSlide" Target="../notesSlides/notesSlide18.xml"/><Relationship Id="rId5" Type="http://schemas.openxmlformats.org/officeDocument/2006/relationships/slideLayout" Target="../slideLayouts/slideLayout4.xml"/><Relationship Id="rId4" Type="http://schemas.openxmlformats.org/officeDocument/2006/relationships/tags" Target="../tags/tag156.xml"/></Relationships>
</file>

<file path=ppt/slides/_rels/slide31.xml.rels><?xml version="1.0" encoding="UTF-8" standalone="yes"?>
<Relationships xmlns="http://schemas.openxmlformats.org/package/2006/relationships"><Relationship Id="rId8" Type="http://schemas.openxmlformats.org/officeDocument/2006/relationships/tags" Target="../tags/tag164.xml"/><Relationship Id="rId13" Type="http://schemas.openxmlformats.org/officeDocument/2006/relationships/customXml" Target="../ink/ink59.xml"/><Relationship Id="rId18" Type="http://schemas.openxmlformats.org/officeDocument/2006/relationships/image" Target="../media/image33.emf"/><Relationship Id="rId26" Type="http://schemas.openxmlformats.org/officeDocument/2006/relationships/image" Target="../media/image37.emf"/><Relationship Id="rId3" Type="http://schemas.openxmlformats.org/officeDocument/2006/relationships/tags" Target="../tags/tag159.xml"/><Relationship Id="rId21" Type="http://schemas.openxmlformats.org/officeDocument/2006/relationships/customXml" Target="../ink/ink63.xml"/><Relationship Id="rId7" Type="http://schemas.openxmlformats.org/officeDocument/2006/relationships/tags" Target="../tags/tag163.xml"/><Relationship Id="rId12" Type="http://schemas.openxmlformats.org/officeDocument/2006/relationships/notesSlide" Target="../notesSlides/notesSlide19.xml"/><Relationship Id="rId17" Type="http://schemas.openxmlformats.org/officeDocument/2006/relationships/customXml" Target="../ink/ink61.xml"/><Relationship Id="rId25" Type="http://schemas.openxmlformats.org/officeDocument/2006/relationships/customXml" Target="../ink/ink65.xml"/><Relationship Id="rId2" Type="http://schemas.openxmlformats.org/officeDocument/2006/relationships/tags" Target="../tags/tag158.xml"/><Relationship Id="rId16" Type="http://schemas.openxmlformats.org/officeDocument/2006/relationships/image" Target="../media/image32.emf"/><Relationship Id="rId20" Type="http://schemas.openxmlformats.org/officeDocument/2006/relationships/image" Target="../media/image34.emf"/><Relationship Id="rId1" Type="http://schemas.openxmlformats.org/officeDocument/2006/relationships/tags" Target="../tags/tag157.xml"/><Relationship Id="rId6" Type="http://schemas.openxmlformats.org/officeDocument/2006/relationships/tags" Target="../tags/tag162.xml"/><Relationship Id="rId11" Type="http://schemas.openxmlformats.org/officeDocument/2006/relationships/slideLayout" Target="../slideLayouts/slideLayout4.xml"/><Relationship Id="rId24" Type="http://schemas.openxmlformats.org/officeDocument/2006/relationships/image" Target="../media/image36.emf"/><Relationship Id="rId5" Type="http://schemas.openxmlformats.org/officeDocument/2006/relationships/tags" Target="../tags/tag161.xml"/><Relationship Id="rId15" Type="http://schemas.openxmlformats.org/officeDocument/2006/relationships/customXml" Target="../ink/ink60.xml"/><Relationship Id="rId23" Type="http://schemas.openxmlformats.org/officeDocument/2006/relationships/customXml" Target="../ink/ink64.xml"/><Relationship Id="rId10" Type="http://schemas.openxmlformats.org/officeDocument/2006/relationships/tags" Target="../tags/tag166.xml"/><Relationship Id="rId19" Type="http://schemas.openxmlformats.org/officeDocument/2006/relationships/customXml" Target="../ink/ink62.xml"/><Relationship Id="rId4" Type="http://schemas.openxmlformats.org/officeDocument/2006/relationships/tags" Target="../tags/tag160.xml"/><Relationship Id="rId9" Type="http://schemas.openxmlformats.org/officeDocument/2006/relationships/tags" Target="../tags/tag165.xml"/><Relationship Id="rId14" Type="http://schemas.openxmlformats.org/officeDocument/2006/relationships/image" Target="../media/image31.emf"/><Relationship Id="rId22" Type="http://schemas.openxmlformats.org/officeDocument/2006/relationships/image" Target="../media/image35.emf"/></Relationships>
</file>

<file path=ppt/slides/_rels/slide4.xml.rels><?xml version="1.0" encoding="UTF-8" standalone="yes"?>
<Relationships xmlns="http://schemas.openxmlformats.org/package/2006/relationships"><Relationship Id="rId8" Type="http://schemas.openxmlformats.org/officeDocument/2006/relationships/tags" Target="../tags/tag21.xml"/><Relationship Id="rId13" Type="http://schemas.openxmlformats.org/officeDocument/2006/relationships/customXml" Target="../ink/ink5.xml"/><Relationship Id="rId18" Type="http://schemas.openxmlformats.org/officeDocument/2006/relationships/image" Target="../media/image8.emf"/><Relationship Id="rId26" Type="http://schemas.openxmlformats.org/officeDocument/2006/relationships/image" Target="../media/image15.emf"/><Relationship Id="rId3" Type="http://schemas.openxmlformats.org/officeDocument/2006/relationships/tags" Target="../tags/tag16.xml"/><Relationship Id="rId21" Type="http://schemas.openxmlformats.org/officeDocument/2006/relationships/customXml" Target="../ink/ink9.xml"/><Relationship Id="rId7" Type="http://schemas.openxmlformats.org/officeDocument/2006/relationships/tags" Target="../tags/tag20.xml"/><Relationship Id="rId12" Type="http://schemas.openxmlformats.org/officeDocument/2006/relationships/slideLayout" Target="../slideLayouts/slideLayout2.xml"/><Relationship Id="rId17" Type="http://schemas.openxmlformats.org/officeDocument/2006/relationships/customXml" Target="../ink/ink7.xml"/><Relationship Id="rId25" Type="http://schemas.openxmlformats.org/officeDocument/2006/relationships/customXml" Target="../ink/ink11.xml"/><Relationship Id="rId2" Type="http://schemas.openxmlformats.org/officeDocument/2006/relationships/tags" Target="../tags/tag15.xml"/><Relationship Id="rId16" Type="http://schemas.openxmlformats.org/officeDocument/2006/relationships/image" Target="../media/image11.emf"/><Relationship Id="rId20" Type="http://schemas.openxmlformats.org/officeDocument/2006/relationships/image" Target="../media/image12.emf"/><Relationship Id="rId29" Type="http://schemas.openxmlformats.org/officeDocument/2006/relationships/customXml" Target="../ink/ink13.xml"/><Relationship Id="rId1" Type="http://schemas.openxmlformats.org/officeDocument/2006/relationships/tags" Target="../tags/tag14.xml"/><Relationship Id="rId6" Type="http://schemas.openxmlformats.org/officeDocument/2006/relationships/tags" Target="../tags/tag19.xml"/><Relationship Id="rId11" Type="http://schemas.openxmlformats.org/officeDocument/2006/relationships/tags" Target="../tags/tag24.xml"/><Relationship Id="rId24" Type="http://schemas.openxmlformats.org/officeDocument/2006/relationships/image" Target="../media/image14.emf"/><Relationship Id="rId5" Type="http://schemas.openxmlformats.org/officeDocument/2006/relationships/tags" Target="../tags/tag18.xml"/><Relationship Id="rId15" Type="http://schemas.openxmlformats.org/officeDocument/2006/relationships/customXml" Target="../ink/ink6.xml"/><Relationship Id="rId23" Type="http://schemas.openxmlformats.org/officeDocument/2006/relationships/customXml" Target="../ink/ink10.xml"/><Relationship Id="rId28" Type="http://schemas.openxmlformats.org/officeDocument/2006/relationships/image" Target="../media/image16.emf"/><Relationship Id="rId10" Type="http://schemas.openxmlformats.org/officeDocument/2006/relationships/tags" Target="../tags/tag23.xml"/><Relationship Id="rId19" Type="http://schemas.openxmlformats.org/officeDocument/2006/relationships/customXml" Target="../ink/ink8.xml"/><Relationship Id="rId4" Type="http://schemas.openxmlformats.org/officeDocument/2006/relationships/tags" Target="../tags/tag17.xml"/><Relationship Id="rId9" Type="http://schemas.openxmlformats.org/officeDocument/2006/relationships/tags" Target="../tags/tag22.xml"/><Relationship Id="rId14" Type="http://schemas.openxmlformats.org/officeDocument/2006/relationships/image" Target="../media/image10.emf"/><Relationship Id="rId22" Type="http://schemas.openxmlformats.org/officeDocument/2006/relationships/image" Target="../media/image13.emf"/><Relationship Id="rId27" Type="http://schemas.openxmlformats.org/officeDocument/2006/relationships/customXml" Target="../ink/ink12.xml"/><Relationship Id="rId30" Type="http://schemas.openxmlformats.org/officeDocument/2006/relationships/image" Target="../media/image17.emf"/></Relationships>
</file>

<file path=ppt/slides/_rels/slide5.xml.rels><?xml version="1.0" encoding="UTF-8" standalone="yes"?>
<Relationships xmlns="http://schemas.openxmlformats.org/package/2006/relationships"><Relationship Id="rId13" Type="http://schemas.openxmlformats.org/officeDocument/2006/relationships/tags" Target="../tags/tag37.xml"/><Relationship Id="rId18" Type="http://schemas.openxmlformats.org/officeDocument/2006/relationships/tags" Target="../tags/tag42.xml"/><Relationship Id="rId26" Type="http://schemas.openxmlformats.org/officeDocument/2006/relationships/tags" Target="../tags/tag50.xml"/><Relationship Id="rId39" Type="http://schemas.openxmlformats.org/officeDocument/2006/relationships/image" Target="../media/image14.emf"/><Relationship Id="rId21" Type="http://schemas.openxmlformats.org/officeDocument/2006/relationships/tags" Target="../tags/tag45.xml"/><Relationship Id="rId34" Type="http://schemas.openxmlformats.org/officeDocument/2006/relationships/customXml" Target="../ink/ink15.xml"/><Relationship Id="rId42" Type="http://schemas.openxmlformats.org/officeDocument/2006/relationships/customXml" Target="../ink/ink19.xml"/><Relationship Id="rId47" Type="http://schemas.openxmlformats.org/officeDocument/2006/relationships/image" Target="../media/image22.emf"/><Relationship Id="rId50" Type="http://schemas.openxmlformats.org/officeDocument/2006/relationships/customXml" Target="../ink/ink23.xml"/><Relationship Id="rId55" Type="http://schemas.openxmlformats.org/officeDocument/2006/relationships/image" Target="../media/image26.emf"/><Relationship Id="rId63" Type="http://schemas.openxmlformats.org/officeDocument/2006/relationships/image" Target="../media/image30.emf"/><Relationship Id="rId68" Type="http://schemas.openxmlformats.org/officeDocument/2006/relationships/customXml" Target="../ink/ink32.xml"/><Relationship Id="rId76" Type="http://schemas.openxmlformats.org/officeDocument/2006/relationships/customXml" Target="../ink/ink36.xml"/><Relationship Id="rId84" Type="http://schemas.openxmlformats.org/officeDocument/2006/relationships/customXml" Target="../ink/ink40.xml"/><Relationship Id="rId7" Type="http://schemas.openxmlformats.org/officeDocument/2006/relationships/tags" Target="../tags/tag31.xml"/><Relationship Id="rId71" Type="http://schemas.openxmlformats.org/officeDocument/2006/relationships/image" Target="../media/image33.emf"/><Relationship Id="rId2" Type="http://schemas.openxmlformats.org/officeDocument/2006/relationships/tags" Target="../tags/tag26.xml"/><Relationship Id="rId16" Type="http://schemas.openxmlformats.org/officeDocument/2006/relationships/tags" Target="../tags/tag40.xml"/><Relationship Id="rId29" Type="http://schemas.openxmlformats.org/officeDocument/2006/relationships/tags" Target="../tags/tag53.xml"/><Relationship Id="rId11" Type="http://schemas.openxmlformats.org/officeDocument/2006/relationships/tags" Target="../tags/tag35.xml"/><Relationship Id="rId24" Type="http://schemas.openxmlformats.org/officeDocument/2006/relationships/tags" Target="../tags/tag48.xml"/><Relationship Id="rId32" Type="http://schemas.openxmlformats.org/officeDocument/2006/relationships/customXml" Target="../ink/ink14.xml"/><Relationship Id="rId37" Type="http://schemas.openxmlformats.org/officeDocument/2006/relationships/image" Target="../media/image19.emf"/><Relationship Id="rId40" Type="http://schemas.openxmlformats.org/officeDocument/2006/relationships/customXml" Target="../ink/ink18.xml"/><Relationship Id="rId45" Type="http://schemas.openxmlformats.org/officeDocument/2006/relationships/image" Target="../media/image21.emf"/><Relationship Id="rId53" Type="http://schemas.openxmlformats.org/officeDocument/2006/relationships/image" Target="../media/image25.emf"/><Relationship Id="rId58" Type="http://schemas.openxmlformats.org/officeDocument/2006/relationships/customXml" Target="../ink/ink27.xml"/><Relationship Id="rId66" Type="http://schemas.openxmlformats.org/officeDocument/2006/relationships/customXml" Target="../ink/ink31.xml"/><Relationship Id="rId74" Type="http://schemas.openxmlformats.org/officeDocument/2006/relationships/customXml" Target="../ink/ink35.xml"/><Relationship Id="rId79" Type="http://schemas.openxmlformats.org/officeDocument/2006/relationships/image" Target="../media/image37.emf"/><Relationship Id="rId87" Type="http://schemas.openxmlformats.org/officeDocument/2006/relationships/image" Target="../media/image41.emf"/><Relationship Id="rId5" Type="http://schemas.openxmlformats.org/officeDocument/2006/relationships/tags" Target="../tags/tag29.xml"/><Relationship Id="rId61" Type="http://schemas.openxmlformats.org/officeDocument/2006/relationships/image" Target="../media/image29.emf"/><Relationship Id="rId82" Type="http://schemas.openxmlformats.org/officeDocument/2006/relationships/customXml" Target="../ink/ink39.xml"/><Relationship Id="rId19" Type="http://schemas.openxmlformats.org/officeDocument/2006/relationships/tags" Target="../tags/tag43.xml"/><Relationship Id="rId4" Type="http://schemas.openxmlformats.org/officeDocument/2006/relationships/tags" Target="../tags/tag28.xml"/><Relationship Id="rId9" Type="http://schemas.openxmlformats.org/officeDocument/2006/relationships/tags" Target="../tags/tag33.xml"/><Relationship Id="rId14" Type="http://schemas.openxmlformats.org/officeDocument/2006/relationships/tags" Target="../tags/tag38.xml"/><Relationship Id="rId22" Type="http://schemas.openxmlformats.org/officeDocument/2006/relationships/tags" Target="../tags/tag46.xml"/><Relationship Id="rId27" Type="http://schemas.openxmlformats.org/officeDocument/2006/relationships/tags" Target="../tags/tag51.xml"/><Relationship Id="rId30" Type="http://schemas.openxmlformats.org/officeDocument/2006/relationships/tags" Target="../tags/tag54.xml"/><Relationship Id="rId35" Type="http://schemas.openxmlformats.org/officeDocument/2006/relationships/image" Target="../media/image18.emf"/><Relationship Id="rId43" Type="http://schemas.openxmlformats.org/officeDocument/2006/relationships/image" Target="../media/image17.emf"/><Relationship Id="rId48" Type="http://schemas.openxmlformats.org/officeDocument/2006/relationships/customXml" Target="../ink/ink22.xml"/><Relationship Id="rId56" Type="http://schemas.openxmlformats.org/officeDocument/2006/relationships/customXml" Target="../ink/ink26.xml"/><Relationship Id="rId64" Type="http://schemas.openxmlformats.org/officeDocument/2006/relationships/customXml" Target="../ink/ink30.xml"/><Relationship Id="rId69" Type="http://schemas.openxmlformats.org/officeDocument/2006/relationships/image" Target="../media/image16.emf"/><Relationship Id="rId77" Type="http://schemas.openxmlformats.org/officeDocument/2006/relationships/image" Target="../media/image36.emf"/><Relationship Id="rId8" Type="http://schemas.openxmlformats.org/officeDocument/2006/relationships/tags" Target="../tags/tag32.xml"/><Relationship Id="rId51" Type="http://schemas.openxmlformats.org/officeDocument/2006/relationships/image" Target="../media/image24.emf"/><Relationship Id="rId72" Type="http://schemas.openxmlformats.org/officeDocument/2006/relationships/customXml" Target="../ink/ink34.xml"/><Relationship Id="rId80" Type="http://schemas.openxmlformats.org/officeDocument/2006/relationships/customXml" Target="../ink/ink38.xml"/><Relationship Id="rId85" Type="http://schemas.openxmlformats.org/officeDocument/2006/relationships/image" Target="../media/image40.emf"/><Relationship Id="rId3" Type="http://schemas.openxmlformats.org/officeDocument/2006/relationships/tags" Target="../tags/tag27.xml"/><Relationship Id="rId12" Type="http://schemas.openxmlformats.org/officeDocument/2006/relationships/tags" Target="../tags/tag36.xml"/><Relationship Id="rId17" Type="http://schemas.openxmlformats.org/officeDocument/2006/relationships/tags" Target="../tags/tag41.xml"/><Relationship Id="rId25" Type="http://schemas.openxmlformats.org/officeDocument/2006/relationships/tags" Target="../tags/tag49.xml"/><Relationship Id="rId33" Type="http://schemas.openxmlformats.org/officeDocument/2006/relationships/image" Target="../media/image10.emf"/><Relationship Id="rId38" Type="http://schemas.openxmlformats.org/officeDocument/2006/relationships/customXml" Target="../ink/ink17.xml"/><Relationship Id="rId46" Type="http://schemas.openxmlformats.org/officeDocument/2006/relationships/customXml" Target="../ink/ink21.xml"/><Relationship Id="rId59" Type="http://schemas.openxmlformats.org/officeDocument/2006/relationships/image" Target="../media/image28.emf"/><Relationship Id="rId67" Type="http://schemas.openxmlformats.org/officeDocument/2006/relationships/image" Target="../media/image32.emf"/><Relationship Id="rId20" Type="http://schemas.openxmlformats.org/officeDocument/2006/relationships/tags" Target="../tags/tag44.xml"/><Relationship Id="rId41" Type="http://schemas.openxmlformats.org/officeDocument/2006/relationships/image" Target="../media/image20.emf"/><Relationship Id="rId54" Type="http://schemas.openxmlformats.org/officeDocument/2006/relationships/customXml" Target="../ink/ink25.xml"/><Relationship Id="rId62" Type="http://schemas.openxmlformats.org/officeDocument/2006/relationships/customXml" Target="../ink/ink29.xml"/><Relationship Id="rId70" Type="http://schemas.openxmlformats.org/officeDocument/2006/relationships/customXml" Target="../ink/ink33.xml"/><Relationship Id="rId75" Type="http://schemas.openxmlformats.org/officeDocument/2006/relationships/image" Target="../media/image35.emf"/><Relationship Id="rId83" Type="http://schemas.openxmlformats.org/officeDocument/2006/relationships/image" Target="../media/image39.emf"/><Relationship Id="rId1" Type="http://schemas.openxmlformats.org/officeDocument/2006/relationships/tags" Target="../tags/tag25.xml"/><Relationship Id="rId6" Type="http://schemas.openxmlformats.org/officeDocument/2006/relationships/tags" Target="../tags/tag30.xml"/><Relationship Id="rId15" Type="http://schemas.openxmlformats.org/officeDocument/2006/relationships/tags" Target="../tags/tag39.xml"/><Relationship Id="rId23" Type="http://schemas.openxmlformats.org/officeDocument/2006/relationships/tags" Target="../tags/tag47.xml"/><Relationship Id="rId28" Type="http://schemas.openxmlformats.org/officeDocument/2006/relationships/tags" Target="../tags/tag52.xml"/><Relationship Id="rId36" Type="http://schemas.openxmlformats.org/officeDocument/2006/relationships/customXml" Target="../ink/ink16.xml"/><Relationship Id="rId49" Type="http://schemas.openxmlformats.org/officeDocument/2006/relationships/image" Target="../media/image23.emf"/><Relationship Id="rId57" Type="http://schemas.openxmlformats.org/officeDocument/2006/relationships/image" Target="../media/image27.emf"/><Relationship Id="rId10" Type="http://schemas.openxmlformats.org/officeDocument/2006/relationships/tags" Target="../tags/tag34.xml"/><Relationship Id="rId31" Type="http://schemas.openxmlformats.org/officeDocument/2006/relationships/slideLayout" Target="../slideLayouts/slideLayout2.xml"/><Relationship Id="rId44" Type="http://schemas.openxmlformats.org/officeDocument/2006/relationships/customXml" Target="../ink/ink20.xml"/><Relationship Id="rId52" Type="http://schemas.openxmlformats.org/officeDocument/2006/relationships/customXml" Target="../ink/ink24.xml"/><Relationship Id="rId60" Type="http://schemas.openxmlformats.org/officeDocument/2006/relationships/customXml" Target="../ink/ink28.xml"/><Relationship Id="rId65" Type="http://schemas.openxmlformats.org/officeDocument/2006/relationships/image" Target="../media/image31.emf"/><Relationship Id="rId73" Type="http://schemas.openxmlformats.org/officeDocument/2006/relationships/image" Target="../media/image34.emf"/><Relationship Id="rId78" Type="http://schemas.openxmlformats.org/officeDocument/2006/relationships/customXml" Target="../ink/ink37.xml"/><Relationship Id="rId81" Type="http://schemas.openxmlformats.org/officeDocument/2006/relationships/image" Target="../media/image38.emf"/><Relationship Id="rId86" Type="http://schemas.openxmlformats.org/officeDocument/2006/relationships/customXml" Target="../ink/ink41.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6.xml"/><Relationship Id="rId1" Type="http://schemas.openxmlformats.org/officeDocument/2006/relationships/tags" Target="../tags/tag55.xml"/></Relationships>
</file>

<file path=ppt/slides/_rels/slide7.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image" Target="../media/image2.jpeg"/><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62.xml"/><Relationship Id="rId7" Type="http://schemas.openxmlformats.org/officeDocument/2006/relationships/image" Target="../media/image3.jpeg"/><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tags" Target="../tags/tag63.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5.xml"/><Relationship Id="rId1" Type="http://schemas.openxmlformats.org/officeDocument/2006/relationships/tags" Target="../tags/tag64.xml"/><Relationship Id="rId4"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2209800" y="1295400"/>
            <a:ext cx="4419600" cy="2362199"/>
          </a:xfrm>
          <a:solidFill>
            <a:schemeClr val="accent5">
              <a:lumMod val="40000"/>
              <a:lumOff val="60000"/>
            </a:schemeClr>
          </a:solidFill>
          <a:ln>
            <a:solidFill>
              <a:schemeClr val="tx1"/>
            </a:solidFill>
          </a:ln>
        </p:spPr>
        <p:txBody>
          <a:bodyPr>
            <a:normAutofit/>
          </a:bodyPr>
          <a:lstStyle/>
          <a:p>
            <a:r>
              <a:rPr lang="en-US" dirty="0" smtClean="0"/>
              <a:t>Theory of Computation</a:t>
            </a:r>
            <a:endParaRPr lang="en-US" dirty="0"/>
          </a:p>
        </p:txBody>
      </p:sp>
      <p:sp>
        <p:nvSpPr>
          <p:cNvPr id="9" name="Slide Number Placeholder 8"/>
          <p:cNvSpPr>
            <a:spLocks noGrp="1"/>
          </p:cNvSpPr>
          <p:nvPr>
            <p:ph type="sldNum" sz="quarter" idx="12"/>
            <p:custDataLst>
              <p:tags r:id="rId2"/>
            </p:custDataLst>
          </p:nvPr>
        </p:nvSpPr>
        <p:spPr>
          <a:xfrm>
            <a:off x="6553200" y="6340475"/>
            <a:ext cx="2133600" cy="365125"/>
          </a:xfrm>
        </p:spPr>
        <p:txBody>
          <a:bodyPr/>
          <a:lstStyle/>
          <a:p>
            <a:fld id="{3F8FD467-8539-4C68-8397-87CE2AA2A606}" type="slidenum">
              <a:rPr lang="en-US" smtClean="0"/>
              <a:pPr/>
              <a:t>1</a:t>
            </a:fld>
            <a:endParaRPr lang="en-US"/>
          </a:p>
        </p:txBody>
      </p:sp>
      <p:sp>
        <p:nvSpPr>
          <p:cNvPr id="10" name="Subtitle 2"/>
          <p:cNvSpPr txBox="1">
            <a:spLocks/>
          </p:cNvSpPr>
          <p:nvPr>
            <p:custDataLst>
              <p:tags r:id="rId3"/>
            </p:custDataLst>
          </p:nvPr>
        </p:nvSpPr>
        <p:spPr>
          <a:xfrm>
            <a:off x="990600" y="5781675"/>
            <a:ext cx="7391400" cy="838200"/>
          </a:xfrm>
          <a:prstGeom prst="rect">
            <a:avLst/>
          </a:prstGeom>
          <a:solidFill>
            <a:schemeClr val="bg1"/>
          </a:solidFill>
          <a:ln>
            <a:solidFill>
              <a:schemeClr val="tx1"/>
            </a:solidFill>
          </a:ln>
        </p:spPr>
        <p:txBody>
          <a:bodyPr vert="horz" lIns="91440" tIns="45720" rIns="91440" bIns="45720" rtlCol="0">
            <a:normAutofit fontScale="925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400" dirty="0" smtClean="0">
                <a:solidFill>
                  <a:srgbClr val="4374B7"/>
                </a:solidFill>
                <a:latin typeface="Helvetica Neue"/>
                <a:cs typeface="Arial" pitchFamily="34" charset="0"/>
              </a:rPr>
              <a:t> </a:t>
            </a:r>
            <a:r>
              <a:rPr lang="en-US" sz="1400" dirty="0" smtClean="0">
                <a:solidFill>
                  <a:srgbClr val="000000"/>
                </a:solidFill>
                <a:latin typeface="Helvetica Neue"/>
                <a:cs typeface="Arial" pitchFamily="34" charset="0"/>
              </a:rPr>
              <a:t>Theory of Computation Peer Instruction Lecture Slides by </a:t>
            </a:r>
            <a:r>
              <a:rPr lang="en-US" sz="1400" dirty="0" smtClean="0">
                <a:solidFill>
                  <a:srgbClr val="4374B7"/>
                </a:solidFill>
                <a:latin typeface="Helvetica Neue"/>
                <a:cs typeface="Arial" pitchFamily="34" charset="0"/>
                <a:hlinkClick r:id="rId6"/>
              </a:rPr>
              <a:t>Dr. Cynthia Lee, UCSD</a:t>
            </a:r>
            <a:r>
              <a:rPr lang="en-US" sz="1400" dirty="0" smtClean="0">
                <a:solidFill>
                  <a:srgbClr val="000000"/>
                </a:solidFill>
                <a:latin typeface="Helvetica Neue"/>
                <a:cs typeface="Arial" pitchFamily="34" charset="0"/>
              </a:rPr>
              <a:t> are licensed under a </a:t>
            </a:r>
            <a:r>
              <a:rPr lang="en-US" sz="1400" dirty="0" smtClean="0">
                <a:solidFill>
                  <a:srgbClr val="4374B7"/>
                </a:solidFill>
                <a:latin typeface="Helvetica Neue"/>
                <a:cs typeface="Arial" pitchFamily="34" charset="0"/>
                <a:hlinkClick r:id="rId7"/>
              </a:rPr>
              <a:t>Creative Commons Attribution-</a:t>
            </a:r>
            <a:r>
              <a:rPr lang="en-US" sz="1400" dirty="0" err="1" smtClean="0">
                <a:solidFill>
                  <a:srgbClr val="4374B7"/>
                </a:solidFill>
                <a:latin typeface="Helvetica Neue"/>
                <a:cs typeface="Arial" pitchFamily="34" charset="0"/>
                <a:hlinkClick r:id="rId7"/>
              </a:rPr>
              <a:t>NonCommercial</a:t>
            </a:r>
            <a:r>
              <a:rPr lang="en-US" sz="1400" dirty="0" smtClean="0">
                <a:solidFill>
                  <a:srgbClr val="4374B7"/>
                </a:solidFill>
                <a:latin typeface="Helvetica Neue"/>
                <a:cs typeface="Arial" pitchFamily="34" charset="0"/>
                <a:hlinkClick r:id="rId7"/>
              </a:rPr>
              <a:t>-</a:t>
            </a:r>
            <a:r>
              <a:rPr lang="en-US" sz="1400" dirty="0" err="1" smtClean="0">
                <a:solidFill>
                  <a:srgbClr val="4374B7"/>
                </a:solidFill>
                <a:latin typeface="Helvetica Neue"/>
                <a:cs typeface="Arial" pitchFamily="34" charset="0"/>
                <a:hlinkClick r:id="rId7"/>
              </a:rPr>
              <a:t>ShareAlike</a:t>
            </a:r>
            <a:r>
              <a:rPr lang="en-US" sz="1400" dirty="0" smtClean="0">
                <a:solidFill>
                  <a:srgbClr val="4374B7"/>
                </a:solidFill>
                <a:latin typeface="Helvetica Neue"/>
                <a:cs typeface="Arial" pitchFamily="34" charset="0"/>
                <a:hlinkClick r:id="rId7"/>
              </a:rPr>
              <a:t> 3.0 </a:t>
            </a:r>
            <a:r>
              <a:rPr lang="en-US" sz="1400" dirty="0" err="1" smtClean="0">
                <a:solidFill>
                  <a:srgbClr val="4374B7"/>
                </a:solidFill>
                <a:latin typeface="Helvetica Neue"/>
                <a:cs typeface="Arial" pitchFamily="34" charset="0"/>
                <a:hlinkClick r:id="rId7"/>
              </a:rPr>
              <a:t>Unported</a:t>
            </a:r>
            <a:r>
              <a:rPr lang="en-US" sz="1400" dirty="0" smtClean="0">
                <a:solidFill>
                  <a:srgbClr val="4374B7"/>
                </a:solidFill>
                <a:latin typeface="Helvetica Neue"/>
                <a:cs typeface="Arial" pitchFamily="34" charset="0"/>
                <a:hlinkClick r:id="rId7"/>
              </a:rPr>
              <a:t> License</a:t>
            </a:r>
            <a:r>
              <a:rPr lang="en-US" sz="1400" dirty="0" smtClean="0">
                <a:solidFill>
                  <a:srgbClr val="000000"/>
                </a:solidFill>
                <a:latin typeface="Helvetica Neue"/>
                <a:cs typeface="Arial" pitchFamily="34" charset="0"/>
              </a:rPr>
              <a:t>.</a:t>
            </a:r>
            <a:r>
              <a:rPr lang="en-US" sz="1400" dirty="0" smtClean="0">
                <a:solidFill>
                  <a:schemeClr val="tx1"/>
                </a:solidFill>
                <a:latin typeface="Arial" pitchFamily="34" charset="0"/>
                <a:cs typeface="Arial" pitchFamily="34" charset="0"/>
              </a:rPr>
              <a:t/>
            </a:r>
            <a:br>
              <a:rPr lang="en-US" sz="1400" dirty="0" smtClean="0">
                <a:solidFill>
                  <a:schemeClr val="tx1"/>
                </a:solidFill>
                <a:latin typeface="Arial" pitchFamily="34" charset="0"/>
                <a:cs typeface="Arial" pitchFamily="34" charset="0"/>
              </a:rPr>
            </a:br>
            <a:r>
              <a:rPr lang="en-US" sz="1400" dirty="0" smtClean="0">
                <a:solidFill>
                  <a:srgbClr val="000000"/>
                </a:solidFill>
                <a:latin typeface="Helvetica Neue"/>
                <a:cs typeface="Arial" pitchFamily="34" charset="0"/>
              </a:rPr>
              <a:t>Based on a work at </a:t>
            </a:r>
            <a:r>
              <a:rPr lang="en-US" sz="1400" dirty="0" smtClean="0">
                <a:solidFill>
                  <a:srgbClr val="4374B7"/>
                </a:solidFill>
                <a:latin typeface="Helvetica Neue"/>
                <a:cs typeface="Arial" pitchFamily="34" charset="0"/>
                <a:hlinkClick r:id="rId6"/>
              </a:rPr>
              <a:t>www.peerinstruction4cs.org</a:t>
            </a:r>
            <a:r>
              <a:rPr lang="en-US" sz="1400" dirty="0" smtClean="0">
                <a:solidFill>
                  <a:srgbClr val="000000"/>
                </a:solidFill>
                <a:latin typeface="Helvetica Neue"/>
                <a:cs typeface="Arial" pitchFamily="34" charset="0"/>
              </a:rPr>
              <a:t>.</a:t>
            </a:r>
            <a:endParaRPr lang="en-US" sz="1400" dirty="0" smtClean="0">
              <a:solidFill>
                <a:schemeClr val="tx1"/>
              </a:solidFill>
            </a:endParaRPr>
          </a:p>
        </p:txBody>
      </p:sp>
      <p:pic>
        <p:nvPicPr>
          <p:cNvPr id="11" name="Picture 2" descr="Creative Commons License">
            <a:hlinkClick r:id="rId7"/>
          </p:cNvPr>
          <p:cNvPicPr>
            <a:picLocks noChangeAspect="1" noChangeArrowheads="1"/>
          </p:cNvPicPr>
          <p:nvPr>
            <p:custDataLst>
              <p:tags r:id="rId4"/>
            </p:custDataLst>
          </p:nvPr>
        </p:nvPicPr>
        <p:blipFill>
          <a:blip r:embed="rId8">
            <a:extLst>
              <a:ext uri="{28A0092B-C50C-407E-A947-70E740481C1C}">
                <a14:useLocalDpi xmlns:a14="http://schemas.microsoft.com/office/drawing/2010/main" val="0"/>
              </a:ext>
            </a:extLst>
          </a:blip>
          <a:srcRect/>
          <a:stretch>
            <a:fillRect/>
          </a:stretch>
        </p:blipFill>
        <p:spPr bwMode="auto">
          <a:xfrm>
            <a:off x="7111181" y="5334000"/>
            <a:ext cx="1270819" cy="44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7825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US" dirty="0" smtClean="0"/>
              <a:t>The Pumping Lemma</a:t>
            </a:r>
            <a:br>
              <a:rPr lang="en-US" dirty="0" smtClean="0"/>
            </a:br>
            <a:r>
              <a:rPr lang="en-US" dirty="0" smtClean="0">
                <a:solidFill>
                  <a:schemeClr val="accent1"/>
                </a:solidFill>
              </a:rPr>
              <a:t>Proving a Language is Not Regular</a:t>
            </a:r>
            <a:endParaRPr lang="en-US" dirty="0">
              <a:solidFill>
                <a:schemeClr val="accent1"/>
              </a:solidFill>
            </a:endParaRPr>
          </a:p>
        </p:txBody>
      </p:sp>
      <p:sp>
        <p:nvSpPr>
          <p:cNvPr id="5" name="Text Placeholder 4"/>
          <p:cNvSpPr>
            <a:spLocks noGrp="1"/>
          </p:cNvSpPr>
          <p:nvPr>
            <p:ph type="body" idx="1"/>
            <p:custDataLst>
              <p:tags r:id="rId2"/>
            </p:custDataLst>
          </p:nvPr>
        </p:nvSpPr>
        <p:spPr/>
        <p:txBody>
          <a:bodyPr/>
          <a:lstStyle/>
          <a:p>
            <a:r>
              <a:rPr lang="en-US" dirty="0" smtClean="0"/>
              <a:t>On beyond Regular!</a:t>
            </a:r>
            <a:endParaRPr lang="en-US" dirty="0"/>
          </a:p>
        </p:txBody>
      </p:sp>
    </p:spTree>
    <p:extLst>
      <p:ext uri="{BB962C8B-B14F-4D97-AF65-F5344CB8AC3E}">
        <p14:creationId xmlns:p14="http://schemas.microsoft.com/office/powerpoint/2010/main" val="1176148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custDataLst>
              <p:tags r:id="rId1"/>
            </p:custDataLst>
          </p:nvPr>
        </p:nvSpPr>
        <p:spPr>
          <a:xfrm>
            <a:off x="457200" y="-228600"/>
            <a:ext cx="8229600" cy="1143000"/>
          </a:xfrm>
        </p:spPr>
        <p:txBody>
          <a:bodyPr>
            <a:normAutofit/>
          </a:bodyPr>
          <a:lstStyle/>
          <a:p>
            <a:r>
              <a:rPr lang="en-US" i="1" dirty="0" smtClean="0"/>
              <a:t>The Pumping Lemma: </a:t>
            </a:r>
            <a:r>
              <a:rPr lang="en-US" sz="3200" i="1" dirty="0" smtClean="0"/>
              <a:t>A One-Act Play</a:t>
            </a:r>
            <a:endParaRPr lang="en-US" i="1" dirty="0"/>
          </a:p>
        </p:txBody>
      </p:sp>
      <p:sp>
        <p:nvSpPr>
          <p:cNvPr id="10" name="Text Placeholder 9"/>
          <p:cNvSpPr>
            <a:spLocks noGrp="1"/>
          </p:cNvSpPr>
          <p:nvPr>
            <p:ph type="body" idx="1"/>
            <p:custDataLst>
              <p:tags r:id="rId2"/>
            </p:custDataLst>
          </p:nvPr>
        </p:nvSpPr>
        <p:spPr>
          <a:xfrm>
            <a:off x="457200" y="762000"/>
            <a:ext cx="4040188" cy="639762"/>
          </a:xfrm>
        </p:spPr>
        <p:txBody>
          <a:bodyPr/>
          <a:lstStyle/>
          <a:p>
            <a:r>
              <a:rPr lang="en-US" dirty="0" smtClean="0"/>
              <a:t>Your Script</a:t>
            </a:r>
            <a:endParaRPr lang="en-US" dirty="0"/>
          </a:p>
        </p:txBody>
      </p:sp>
      <p:sp>
        <p:nvSpPr>
          <p:cNvPr id="11" name="Content Placeholder 10"/>
          <p:cNvSpPr>
            <a:spLocks noGrp="1"/>
          </p:cNvSpPr>
          <p:nvPr>
            <p:ph sz="half" idx="2"/>
            <p:custDataLst>
              <p:tags r:id="rId3"/>
            </p:custDataLst>
          </p:nvPr>
        </p:nvSpPr>
        <p:spPr>
          <a:xfrm>
            <a:off x="381000" y="1371600"/>
            <a:ext cx="4040188" cy="4953000"/>
          </a:xfrm>
        </p:spPr>
        <p:txBody>
          <a:bodyPr>
            <a:normAutofit lnSpcReduction="10000"/>
          </a:bodyPr>
          <a:lstStyle/>
          <a:p>
            <a:r>
              <a:rPr lang="en-US" sz="1800" dirty="0" smtClean="0"/>
              <a:t>“I’m giving you a language L.”</a:t>
            </a:r>
          </a:p>
          <a:p>
            <a:endParaRPr lang="en-US" sz="1800" dirty="0" smtClean="0"/>
          </a:p>
          <a:p>
            <a:r>
              <a:rPr lang="en-US" sz="1800" dirty="0" smtClean="0"/>
              <a:t>“Uh…sure…let’s just say it’s Regular.” </a:t>
            </a:r>
          </a:p>
          <a:p>
            <a:endParaRPr lang="en-US" sz="1800" dirty="0" smtClean="0"/>
          </a:p>
          <a:p>
            <a:endParaRPr lang="en-US" sz="1800" dirty="0" smtClean="0"/>
          </a:p>
          <a:p>
            <a:r>
              <a:rPr lang="en-US" sz="1800" dirty="0" smtClean="0"/>
              <a:t>“Excellent. I’m giving you this string s that I made using your p. It is in L </a:t>
            </a:r>
            <a:r>
              <a:rPr lang="en-US" sz="1800" i="1" dirty="0" smtClean="0"/>
              <a:t>and </a:t>
            </a:r>
            <a:r>
              <a:rPr lang="en-US" sz="1800" dirty="0" smtClean="0"/>
              <a:t>|s| &gt;= p. I think you’ll really like it.”</a:t>
            </a:r>
          </a:p>
          <a:p>
            <a:endParaRPr lang="en-US" sz="1800" dirty="0" smtClean="0"/>
          </a:p>
          <a:p>
            <a:endParaRPr lang="en-US" sz="1800" dirty="0" smtClean="0"/>
          </a:p>
          <a:p>
            <a:pPr marL="0" indent="0">
              <a:buNone/>
            </a:pPr>
            <a:endParaRPr lang="en-US" sz="1800" dirty="0" smtClean="0"/>
          </a:p>
          <a:p>
            <a:endParaRPr lang="en-US" sz="1800" dirty="0" smtClean="0"/>
          </a:p>
          <a:p>
            <a:r>
              <a:rPr lang="en-US" sz="1800" dirty="0" smtClean="0"/>
              <a:t>“Hm. I followed your directions for xyz, but when I </a:t>
            </a:r>
            <a:r>
              <a:rPr lang="en-US" sz="1800" i="1" dirty="0" smtClean="0"/>
              <a:t>[copy y N times </a:t>
            </a:r>
            <a:r>
              <a:rPr lang="en-US" sz="1800" b="1" i="1" dirty="0" smtClean="0"/>
              <a:t>or</a:t>
            </a:r>
            <a:r>
              <a:rPr lang="en-US" sz="1800" i="1" dirty="0" smtClean="0"/>
              <a:t> delete y]</a:t>
            </a:r>
            <a:r>
              <a:rPr lang="en-US" sz="1800" dirty="0" smtClean="0"/>
              <a:t>, the new string is NOT is L! What happened</a:t>
            </a:r>
            <a:r>
              <a:rPr lang="en-US" sz="1800" dirty="0"/>
              <a:t> </a:t>
            </a:r>
            <a:r>
              <a:rPr lang="en-US" sz="1800" dirty="0" smtClean="0"/>
              <a:t>to your 100% Warranty??!”</a:t>
            </a:r>
            <a:endParaRPr lang="en-US" sz="1800" dirty="0"/>
          </a:p>
        </p:txBody>
      </p:sp>
      <p:sp>
        <p:nvSpPr>
          <p:cNvPr id="12" name="Text Placeholder 11"/>
          <p:cNvSpPr>
            <a:spLocks noGrp="1"/>
          </p:cNvSpPr>
          <p:nvPr>
            <p:ph type="body" sz="quarter" idx="3"/>
            <p:custDataLst>
              <p:tags r:id="rId4"/>
            </p:custDataLst>
          </p:nvPr>
        </p:nvSpPr>
        <p:spPr>
          <a:xfrm>
            <a:off x="4648200" y="685800"/>
            <a:ext cx="4041775" cy="639762"/>
          </a:xfrm>
        </p:spPr>
        <p:txBody>
          <a:bodyPr>
            <a:normAutofit/>
          </a:bodyPr>
          <a:lstStyle/>
          <a:p>
            <a:r>
              <a:rPr lang="en-US" dirty="0" smtClean="0"/>
              <a:t>Pumping Lemma’s Script</a:t>
            </a:r>
            <a:endParaRPr lang="en-US" dirty="0"/>
          </a:p>
        </p:txBody>
      </p:sp>
      <p:sp>
        <p:nvSpPr>
          <p:cNvPr id="13" name="Content Placeholder 12"/>
          <p:cNvSpPr>
            <a:spLocks noGrp="1"/>
          </p:cNvSpPr>
          <p:nvPr>
            <p:ph sz="quarter" idx="4"/>
            <p:custDataLst>
              <p:tags r:id="rId5"/>
            </p:custDataLst>
          </p:nvPr>
        </p:nvSpPr>
        <p:spPr>
          <a:xfrm>
            <a:off x="4572000" y="1295400"/>
            <a:ext cx="4191000" cy="5334000"/>
          </a:xfrm>
        </p:spPr>
        <p:txBody>
          <a:bodyPr>
            <a:noAutofit/>
          </a:bodyPr>
          <a:lstStyle/>
          <a:p>
            <a:r>
              <a:rPr lang="en-US" sz="1800" dirty="0" smtClean="0"/>
              <a:t>“Is L Regular? In this shop I only work on Regular Languages.”</a:t>
            </a:r>
          </a:p>
          <a:p>
            <a:endParaRPr lang="en-US" sz="1800" dirty="0" smtClean="0"/>
          </a:p>
          <a:p>
            <a:r>
              <a:rPr lang="en-US" sz="1800" dirty="0" smtClean="0"/>
              <a:t>“Good. For the Regular language L that you’ve given me, I pick this nice pumping length I call p.”</a:t>
            </a:r>
          </a:p>
          <a:p>
            <a:pPr>
              <a:buNone/>
            </a:pPr>
            <a:endParaRPr lang="en-US" sz="1800" dirty="0" smtClean="0"/>
          </a:p>
          <a:p>
            <a:r>
              <a:rPr lang="en-US" sz="1800" dirty="0" smtClean="0"/>
              <a:t>“Great string, thanks. I’ve cut s up into parts xyz for you. I won’t tell you what they are exactly, but I will say this: |y| &gt; 0 and |</a:t>
            </a:r>
            <a:r>
              <a:rPr lang="en-US" sz="1800" dirty="0" err="1" smtClean="0"/>
              <a:t>xy</a:t>
            </a:r>
            <a:r>
              <a:rPr lang="en-US" sz="1800" dirty="0" smtClean="0"/>
              <a:t>| &lt;= p. Also, I make you this 100% Lifetime Warranty: you can remove y, or copy it as many times as you like, and the new string will still be in L, I promise!”</a:t>
            </a:r>
          </a:p>
          <a:p>
            <a:endParaRPr lang="en-US" sz="800" dirty="0" smtClean="0"/>
          </a:p>
          <a:p>
            <a:r>
              <a:rPr lang="en-US" sz="1800" dirty="0" smtClean="0"/>
              <a:t>“Well, then L wasn’t a Regular Language. Since you lied, the Warranty was void. Thanks for playing.”</a:t>
            </a:r>
            <a:endParaRPr lang="en-US" sz="1800" dirty="0"/>
          </a:p>
        </p:txBody>
      </p:sp>
    </p:spTree>
    <p:extLst>
      <p:ext uri="{BB962C8B-B14F-4D97-AF65-F5344CB8AC3E}">
        <p14:creationId xmlns:p14="http://schemas.microsoft.com/office/powerpoint/2010/main" val="1636204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custDataLst>
              <p:tags r:id="rId1"/>
            </p:custDataLst>
          </p:nvPr>
        </p:nvSpPr>
        <p:spPr/>
        <p:txBody>
          <a:bodyPr>
            <a:normAutofit fontScale="90000"/>
          </a:bodyPr>
          <a:lstStyle/>
          <a:p>
            <a:r>
              <a:rPr lang="en-US" dirty="0" smtClean="0"/>
              <a:t>How to use the Pumping Lemma Script to write a Pumping Lemma Proof (1)</a:t>
            </a:r>
            <a:endParaRPr lang="en-US" dirty="0"/>
          </a:p>
        </p:txBody>
      </p:sp>
      <p:sp>
        <p:nvSpPr>
          <p:cNvPr id="8" name="Content Placeholder 7"/>
          <p:cNvSpPr>
            <a:spLocks noGrp="1"/>
          </p:cNvSpPr>
          <p:nvPr>
            <p:ph idx="1"/>
            <p:custDataLst>
              <p:tags r:id="rId2"/>
            </p:custDataLst>
          </p:nvPr>
        </p:nvSpPr>
        <p:spPr>
          <a:xfrm>
            <a:off x="457200" y="1600200"/>
            <a:ext cx="8229600" cy="4953000"/>
          </a:xfrm>
        </p:spPr>
        <p:txBody>
          <a:bodyPr>
            <a:normAutofit/>
          </a:bodyPr>
          <a:lstStyle/>
          <a:p>
            <a:r>
              <a:rPr lang="en-US" dirty="0" smtClean="0"/>
              <a:t>Let’s look at the parts of your script:</a:t>
            </a:r>
          </a:p>
          <a:p>
            <a:pPr lvl="1"/>
            <a:r>
              <a:rPr lang="en-US" dirty="0" smtClean="0">
                <a:solidFill>
                  <a:schemeClr val="accent5"/>
                </a:solidFill>
              </a:rPr>
              <a:t>Picking language L:</a:t>
            </a:r>
          </a:p>
          <a:p>
            <a:pPr lvl="2"/>
            <a:r>
              <a:rPr lang="en-US" dirty="0" smtClean="0"/>
              <a:t> Done—given to you in the homework/exam problem</a:t>
            </a:r>
          </a:p>
          <a:p>
            <a:pPr lvl="1"/>
            <a:r>
              <a:rPr lang="en-US" dirty="0" smtClean="0">
                <a:solidFill>
                  <a:srgbClr val="00B050"/>
                </a:solidFill>
              </a:rPr>
              <a:t>Start the proof:</a:t>
            </a:r>
          </a:p>
          <a:p>
            <a:pPr lvl="2"/>
            <a:r>
              <a:rPr lang="en-US" dirty="0" smtClean="0"/>
              <a:t>Proof by contradiction: Assume L is regular</a:t>
            </a:r>
          </a:p>
          <a:p>
            <a:pPr lvl="1"/>
            <a:r>
              <a:rPr lang="en-US" dirty="0" smtClean="0">
                <a:solidFill>
                  <a:srgbClr val="7030A0"/>
                </a:solidFill>
              </a:rPr>
              <a:t>Picking s:</a:t>
            </a:r>
          </a:p>
          <a:p>
            <a:pPr lvl="2"/>
            <a:r>
              <a:rPr lang="en-US" dirty="0" smtClean="0"/>
              <a:t>Here you need to get creative</a:t>
            </a:r>
          </a:p>
          <a:p>
            <a:pPr lvl="2"/>
            <a:r>
              <a:rPr lang="en-US" dirty="0" smtClean="0"/>
              <a:t>Try several things, remember:</a:t>
            </a:r>
          </a:p>
          <a:p>
            <a:pPr lvl="3"/>
            <a:r>
              <a:rPr lang="en-US" dirty="0" smtClean="0"/>
              <a:t>s must be in L</a:t>
            </a:r>
          </a:p>
          <a:p>
            <a:pPr lvl="3"/>
            <a:r>
              <a:rPr lang="en-US" dirty="0" smtClean="0"/>
              <a:t>|s| must be &gt;= p    (often do this by making some pattern repeat p times, e.g.,  s = “0</a:t>
            </a:r>
            <a:r>
              <a:rPr lang="en-US" baseline="30000" dirty="0" smtClean="0"/>
              <a:t>p</a:t>
            </a:r>
            <a:r>
              <a:rPr lang="en-US" dirty="0" smtClean="0"/>
              <a:t>1</a:t>
            </a:r>
            <a:r>
              <a:rPr lang="en-US" baseline="30000" dirty="0" smtClean="0"/>
              <a:t>p</a:t>
            </a:r>
            <a:r>
              <a:rPr lang="en-US" dirty="0" smtClean="0"/>
              <a:t>” is clearly of length &gt;= p)</a:t>
            </a:r>
          </a:p>
        </p:txBody>
      </p:sp>
    </p:spTree>
    <p:extLst>
      <p:ext uri="{BB962C8B-B14F-4D97-AF65-F5344CB8AC3E}">
        <p14:creationId xmlns:p14="http://schemas.microsoft.com/office/powerpoint/2010/main" val="1380973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custDataLst>
              <p:tags r:id="rId1"/>
            </p:custDataLst>
          </p:nvPr>
        </p:nvSpPr>
        <p:spPr>
          <a:xfrm>
            <a:off x="457200" y="-228600"/>
            <a:ext cx="8229600" cy="1143000"/>
          </a:xfrm>
        </p:spPr>
        <p:txBody>
          <a:bodyPr>
            <a:normAutofit/>
          </a:bodyPr>
          <a:lstStyle/>
          <a:p>
            <a:r>
              <a:rPr lang="en-US" i="1" dirty="0" smtClean="0"/>
              <a:t>The Pumping Lemma: </a:t>
            </a:r>
            <a:r>
              <a:rPr lang="en-US" sz="3200" i="1" dirty="0" smtClean="0"/>
              <a:t>A One-Act Play</a:t>
            </a:r>
            <a:endParaRPr lang="en-US" i="1" dirty="0"/>
          </a:p>
        </p:txBody>
      </p:sp>
      <p:sp>
        <p:nvSpPr>
          <p:cNvPr id="10" name="Text Placeholder 9"/>
          <p:cNvSpPr>
            <a:spLocks noGrp="1"/>
          </p:cNvSpPr>
          <p:nvPr>
            <p:ph type="body" idx="1"/>
            <p:custDataLst>
              <p:tags r:id="rId2"/>
            </p:custDataLst>
          </p:nvPr>
        </p:nvSpPr>
        <p:spPr>
          <a:xfrm>
            <a:off x="457200" y="762000"/>
            <a:ext cx="4040188" cy="639762"/>
          </a:xfrm>
        </p:spPr>
        <p:txBody>
          <a:bodyPr/>
          <a:lstStyle/>
          <a:p>
            <a:r>
              <a:rPr lang="en-US" dirty="0" smtClean="0"/>
              <a:t>Your Script</a:t>
            </a:r>
            <a:endParaRPr lang="en-US" dirty="0"/>
          </a:p>
        </p:txBody>
      </p:sp>
      <p:sp>
        <p:nvSpPr>
          <p:cNvPr id="11" name="Content Placeholder 10"/>
          <p:cNvSpPr>
            <a:spLocks noGrp="1"/>
          </p:cNvSpPr>
          <p:nvPr>
            <p:ph sz="half" idx="2"/>
            <p:custDataLst>
              <p:tags r:id="rId3"/>
            </p:custDataLst>
          </p:nvPr>
        </p:nvSpPr>
        <p:spPr>
          <a:xfrm>
            <a:off x="381000" y="1371600"/>
            <a:ext cx="4040188" cy="4953000"/>
          </a:xfrm>
        </p:spPr>
        <p:txBody>
          <a:bodyPr>
            <a:normAutofit lnSpcReduction="10000"/>
          </a:bodyPr>
          <a:lstStyle/>
          <a:p>
            <a:r>
              <a:rPr lang="en-US" sz="1800" dirty="0" smtClean="0">
                <a:solidFill>
                  <a:schemeClr val="accent5"/>
                </a:solidFill>
              </a:rPr>
              <a:t>“I’m giving you a language L.”</a:t>
            </a:r>
          </a:p>
          <a:p>
            <a:endParaRPr lang="en-US" sz="1800" dirty="0" smtClean="0"/>
          </a:p>
          <a:p>
            <a:r>
              <a:rPr lang="en-US" sz="1800" dirty="0" smtClean="0">
                <a:solidFill>
                  <a:srgbClr val="00B050"/>
                </a:solidFill>
              </a:rPr>
              <a:t>“Uh…sure…let’s just say it’s Regular.” </a:t>
            </a:r>
          </a:p>
          <a:p>
            <a:endParaRPr lang="en-US" sz="1800" dirty="0" smtClean="0"/>
          </a:p>
          <a:p>
            <a:endParaRPr lang="en-US" sz="1800" dirty="0" smtClean="0"/>
          </a:p>
          <a:p>
            <a:r>
              <a:rPr lang="en-US" sz="1800" dirty="0" smtClean="0">
                <a:solidFill>
                  <a:srgbClr val="7030A0"/>
                </a:solidFill>
              </a:rPr>
              <a:t>“Excellent. I’m giving you this string s that I made using your p. It is in L </a:t>
            </a:r>
            <a:r>
              <a:rPr lang="en-US" sz="1800" i="1" dirty="0" smtClean="0">
                <a:solidFill>
                  <a:srgbClr val="7030A0"/>
                </a:solidFill>
              </a:rPr>
              <a:t>and </a:t>
            </a:r>
            <a:r>
              <a:rPr lang="en-US" sz="1800" dirty="0" smtClean="0">
                <a:solidFill>
                  <a:srgbClr val="7030A0"/>
                </a:solidFill>
              </a:rPr>
              <a:t>|s| &gt;= p. I think you’ll really like it.”</a:t>
            </a:r>
          </a:p>
          <a:p>
            <a:endParaRPr lang="en-US" sz="1800" dirty="0" smtClean="0"/>
          </a:p>
          <a:p>
            <a:endParaRPr lang="en-US" sz="1800" dirty="0" smtClean="0"/>
          </a:p>
          <a:p>
            <a:pPr marL="0" indent="0">
              <a:buNone/>
            </a:pPr>
            <a:endParaRPr lang="en-US" sz="1800" dirty="0" smtClean="0"/>
          </a:p>
          <a:p>
            <a:endParaRPr lang="en-US" sz="1800" dirty="0" smtClean="0"/>
          </a:p>
          <a:p>
            <a:r>
              <a:rPr lang="en-US" sz="1800" dirty="0" smtClean="0">
                <a:solidFill>
                  <a:srgbClr val="FF0000"/>
                </a:solidFill>
              </a:rPr>
              <a:t>“Hm. I followed your directions for xyz, but when I </a:t>
            </a:r>
            <a:r>
              <a:rPr lang="en-US" sz="1800" i="1" dirty="0" smtClean="0">
                <a:solidFill>
                  <a:srgbClr val="FF0000"/>
                </a:solidFill>
              </a:rPr>
              <a:t>[copy y N times </a:t>
            </a:r>
            <a:r>
              <a:rPr lang="en-US" sz="1800" b="1" i="1" dirty="0" smtClean="0">
                <a:solidFill>
                  <a:srgbClr val="FF0000"/>
                </a:solidFill>
              </a:rPr>
              <a:t>or</a:t>
            </a:r>
            <a:r>
              <a:rPr lang="en-US" sz="1800" i="1" dirty="0" smtClean="0">
                <a:solidFill>
                  <a:srgbClr val="FF0000"/>
                </a:solidFill>
              </a:rPr>
              <a:t> delete y]</a:t>
            </a:r>
            <a:r>
              <a:rPr lang="en-US" sz="1800" dirty="0" smtClean="0">
                <a:solidFill>
                  <a:srgbClr val="FF0000"/>
                </a:solidFill>
              </a:rPr>
              <a:t>, the new string is NOT is L! </a:t>
            </a:r>
            <a:r>
              <a:rPr lang="en-US" sz="1800" dirty="0" smtClean="0">
                <a:solidFill>
                  <a:srgbClr val="00B0F0"/>
                </a:solidFill>
              </a:rPr>
              <a:t>What happened</a:t>
            </a:r>
            <a:r>
              <a:rPr lang="en-US" sz="1800" dirty="0">
                <a:solidFill>
                  <a:srgbClr val="00B0F0"/>
                </a:solidFill>
              </a:rPr>
              <a:t> </a:t>
            </a:r>
            <a:r>
              <a:rPr lang="en-US" sz="1800" dirty="0" smtClean="0">
                <a:solidFill>
                  <a:srgbClr val="00B0F0"/>
                </a:solidFill>
              </a:rPr>
              <a:t>to your 100% Warranty??!”</a:t>
            </a:r>
            <a:endParaRPr lang="en-US" sz="1800" dirty="0">
              <a:solidFill>
                <a:srgbClr val="00B0F0"/>
              </a:solidFill>
            </a:endParaRPr>
          </a:p>
        </p:txBody>
      </p:sp>
      <p:sp>
        <p:nvSpPr>
          <p:cNvPr id="12" name="Text Placeholder 11"/>
          <p:cNvSpPr>
            <a:spLocks noGrp="1"/>
          </p:cNvSpPr>
          <p:nvPr>
            <p:ph type="body" sz="quarter" idx="3"/>
            <p:custDataLst>
              <p:tags r:id="rId4"/>
            </p:custDataLst>
          </p:nvPr>
        </p:nvSpPr>
        <p:spPr>
          <a:xfrm>
            <a:off x="4648200" y="685800"/>
            <a:ext cx="4041775" cy="639762"/>
          </a:xfrm>
        </p:spPr>
        <p:txBody>
          <a:bodyPr>
            <a:normAutofit/>
          </a:bodyPr>
          <a:lstStyle/>
          <a:p>
            <a:r>
              <a:rPr lang="en-US" dirty="0" smtClean="0"/>
              <a:t>Pumping Lemma’s Script</a:t>
            </a:r>
            <a:endParaRPr lang="en-US" dirty="0"/>
          </a:p>
        </p:txBody>
      </p:sp>
      <p:sp>
        <p:nvSpPr>
          <p:cNvPr id="13" name="Content Placeholder 12"/>
          <p:cNvSpPr>
            <a:spLocks noGrp="1"/>
          </p:cNvSpPr>
          <p:nvPr>
            <p:ph sz="quarter" idx="4"/>
            <p:custDataLst>
              <p:tags r:id="rId5"/>
            </p:custDataLst>
          </p:nvPr>
        </p:nvSpPr>
        <p:spPr>
          <a:xfrm>
            <a:off x="4572000" y="1295400"/>
            <a:ext cx="4191000" cy="5334000"/>
          </a:xfrm>
        </p:spPr>
        <p:txBody>
          <a:bodyPr>
            <a:noAutofit/>
          </a:bodyPr>
          <a:lstStyle/>
          <a:p>
            <a:r>
              <a:rPr lang="en-US" sz="1800" dirty="0" smtClean="0"/>
              <a:t>“Is L Regular? In this shop I only work on Regular Languages.”</a:t>
            </a:r>
          </a:p>
          <a:p>
            <a:endParaRPr lang="en-US" sz="1800" dirty="0" smtClean="0"/>
          </a:p>
          <a:p>
            <a:r>
              <a:rPr lang="en-US" sz="1800" dirty="0" smtClean="0"/>
              <a:t>“Thanks. For the language L that you’ve given me, I pick this nice pumping length I call p.”</a:t>
            </a:r>
          </a:p>
          <a:p>
            <a:pPr>
              <a:buNone/>
            </a:pPr>
            <a:endParaRPr lang="en-US" sz="1800" dirty="0" smtClean="0"/>
          </a:p>
          <a:p>
            <a:r>
              <a:rPr lang="en-US" sz="1800" dirty="0" smtClean="0"/>
              <a:t>“Great string, thanks. I’ve cut s up into parts xyz for you. I won’t tell you what they are exactly, but I will say this: |y| &gt; 0 and |</a:t>
            </a:r>
            <a:r>
              <a:rPr lang="en-US" sz="1800" dirty="0" err="1" smtClean="0"/>
              <a:t>xy</a:t>
            </a:r>
            <a:r>
              <a:rPr lang="en-US" sz="1800" dirty="0" smtClean="0"/>
              <a:t>| &lt;= p. Also, I make you this 100% Lifetime Warranty: you can remove y, or copy it as many times as you like, and the new string will still be in L, I promise!”</a:t>
            </a:r>
          </a:p>
          <a:p>
            <a:endParaRPr lang="en-US" sz="800" dirty="0" smtClean="0"/>
          </a:p>
          <a:p>
            <a:r>
              <a:rPr lang="en-US" sz="1800" dirty="0" smtClean="0">
                <a:solidFill>
                  <a:srgbClr val="00B0F0"/>
                </a:solidFill>
              </a:rPr>
              <a:t>“Well, then L wasn’t a Regular Language. Since you lied, the Warranty was void. Thanks for playing.”</a:t>
            </a:r>
            <a:endParaRPr lang="en-US" sz="1800" dirty="0">
              <a:solidFill>
                <a:srgbClr val="00B0F0"/>
              </a:solidFill>
            </a:endParaRPr>
          </a:p>
        </p:txBody>
      </p:sp>
    </p:spTree>
    <p:extLst>
      <p:ext uri="{BB962C8B-B14F-4D97-AF65-F5344CB8AC3E}">
        <p14:creationId xmlns:p14="http://schemas.microsoft.com/office/powerpoint/2010/main" val="1590993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custDataLst>
              <p:tags r:id="rId1"/>
            </p:custDataLst>
          </p:nvPr>
        </p:nvSpPr>
        <p:spPr/>
        <p:txBody>
          <a:bodyPr>
            <a:normAutofit fontScale="90000"/>
          </a:bodyPr>
          <a:lstStyle/>
          <a:p>
            <a:r>
              <a:rPr lang="en-US" dirty="0" smtClean="0"/>
              <a:t>How to use the Pumping Lemma Script to write a Pumping Lemma Proof (2)</a:t>
            </a:r>
            <a:endParaRPr lang="en-US" dirty="0"/>
          </a:p>
        </p:txBody>
      </p:sp>
      <p:sp>
        <p:nvSpPr>
          <p:cNvPr id="8" name="Content Placeholder 7"/>
          <p:cNvSpPr>
            <a:spLocks noGrp="1"/>
          </p:cNvSpPr>
          <p:nvPr>
            <p:ph idx="1"/>
            <p:custDataLst>
              <p:tags r:id="rId2"/>
            </p:custDataLst>
          </p:nvPr>
        </p:nvSpPr>
        <p:spPr>
          <a:xfrm>
            <a:off x="457200" y="1600200"/>
            <a:ext cx="8229600" cy="4953000"/>
          </a:xfrm>
        </p:spPr>
        <p:txBody>
          <a:bodyPr>
            <a:normAutofit lnSpcReduction="10000"/>
          </a:bodyPr>
          <a:lstStyle/>
          <a:p>
            <a:r>
              <a:rPr lang="en-US" dirty="0" smtClean="0"/>
              <a:t>Let’s look at the parts of your script:</a:t>
            </a:r>
          </a:p>
          <a:p>
            <a:pPr lvl="1"/>
            <a:r>
              <a:rPr lang="en-US" dirty="0" smtClean="0">
                <a:solidFill>
                  <a:srgbClr val="FF0000"/>
                </a:solidFill>
              </a:rPr>
              <a:t>Picking i (the number of times to copy part y):</a:t>
            </a:r>
          </a:p>
          <a:p>
            <a:pPr lvl="2"/>
            <a:r>
              <a:rPr lang="en-US" dirty="0" smtClean="0"/>
              <a:t>For many problems, two main ways to go: i = big: (say, 3 or p), or i = 0 (delete y)</a:t>
            </a:r>
          </a:p>
          <a:p>
            <a:pPr lvl="2"/>
            <a:r>
              <a:rPr lang="en-US" dirty="0" smtClean="0"/>
              <a:t>Try both and see if either “breaks” s (makes a string not in L)</a:t>
            </a:r>
          </a:p>
          <a:p>
            <a:pPr lvl="2"/>
            <a:r>
              <a:rPr lang="en-US" dirty="0" smtClean="0"/>
              <a:t>If several tries don’t work, you may need to design a different s</a:t>
            </a:r>
          </a:p>
          <a:p>
            <a:pPr lvl="1"/>
            <a:r>
              <a:rPr lang="en-US" dirty="0" smtClean="0">
                <a:solidFill>
                  <a:srgbClr val="00B0F0"/>
                </a:solidFill>
              </a:rPr>
              <a:t>End the proof:</a:t>
            </a:r>
          </a:p>
          <a:p>
            <a:pPr lvl="2"/>
            <a:r>
              <a:rPr lang="en-US" dirty="0" smtClean="0"/>
              <a:t>Once you find an i/s pair that “breaks” the warranty, this is a contradiction, and so the assumption is false, and L is not Regular. QED.</a:t>
            </a:r>
            <a:endParaRPr lang="en-US" dirty="0"/>
          </a:p>
        </p:txBody>
      </p:sp>
    </p:spTree>
    <p:extLst>
      <p:ext uri="{BB962C8B-B14F-4D97-AF65-F5344CB8AC3E}">
        <p14:creationId xmlns:p14="http://schemas.microsoft.com/office/powerpoint/2010/main" val="715305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Pumping Lemma Practice</a:t>
            </a:r>
            <a:endParaRPr lang="en-US" dirty="0"/>
          </a:p>
        </p:txBody>
      </p:sp>
      <p:sp>
        <p:nvSpPr>
          <p:cNvPr id="3" name="Content Placeholder 2"/>
          <p:cNvSpPr>
            <a:spLocks noGrp="1"/>
          </p:cNvSpPr>
          <p:nvPr>
            <p:ph idx="1"/>
            <p:custDataLst>
              <p:tags r:id="rId2"/>
            </p:custDataLst>
          </p:nvPr>
        </p:nvSpPr>
        <p:spPr>
          <a:xfrm>
            <a:off x="457200" y="1570037"/>
            <a:ext cx="8229600" cy="4830763"/>
          </a:xfrm>
        </p:spPr>
        <p:txBody>
          <a:bodyPr>
            <a:normAutofit fontScale="70000" lnSpcReduction="20000"/>
          </a:bodyPr>
          <a:lstStyle/>
          <a:p>
            <a:r>
              <a:rPr lang="en-US" dirty="0" err="1" smtClean="0"/>
              <a:t>Thm</a:t>
            </a:r>
            <a:r>
              <a:rPr lang="en-US" dirty="0" smtClean="0"/>
              <a:t>. L = {O</a:t>
            </a:r>
            <a:r>
              <a:rPr lang="en-US" baseline="30000" dirty="0" smtClean="0"/>
              <a:t>n</a:t>
            </a:r>
            <a:r>
              <a:rPr lang="en-US" dirty="0" smtClean="0"/>
              <a:t>1</a:t>
            </a:r>
            <a:r>
              <a:rPr lang="en-US" baseline="30000" dirty="0" smtClean="0"/>
              <a:t>m</a:t>
            </a:r>
            <a:r>
              <a:rPr lang="en-US" dirty="0" smtClean="0"/>
              <a:t>O</a:t>
            </a:r>
            <a:r>
              <a:rPr lang="en-US" baseline="30000" dirty="0" smtClean="0"/>
              <a:t>n</a:t>
            </a:r>
            <a:r>
              <a:rPr lang="en-US" dirty="0" smtClean="0"/>
              <a:t>| </a:t>
            </a:r>
            <a:r>
              <a:rPr lang="en-US" dirty="0" err="1" smtClean="0"/>
              <a:t>m,n</a:t>
            </a:r>
            <a:r>
              <a:rPr lang="en-US" dirty="0" smtClean="0"/>
              <a:t> &gt;= 0} is not regular.</a:t>
            </a:r>
          </a:p>
          <a:p>
            <a:r>
              <a:rPr lang="en-US" dirty="0" smtClean="0"/>
              <a:t>Proof (by contradiction):</a:t>
            </a:r>
          </a:p>
          <a:p>
            <a:r>
              <a:rPr lang="en-US" dirty="0" smtClean="0"/>
              <a:t>Assume (towards contradiction) that L is regular. Then the pumping lemma applies to L. Let p be the pumping length. Choose s to be the string _________. The pumping lemma guarantees s can be divided into parts xyz </a:t>
            </a:r>
            <a:r>
              <a:rPr lang="en-US" dirty="0" err="1" smtClean="0"/>
              <a:t>s.t</a:t>
            </a:r>
            <a:r>
              <a:rPr lang="en-US" dirty="0" smtClean="0"/>
              <a:t>. for any </a:t>
            </a:r>
            <a:r>
              <a:rPr lang="en-US" dirty="0" err="1" smtClean="0"/>
              <a:t>i</a:t>
            </a:r>
            <a:r>
              <a:rPr lang="en-US" dirty="0" smtClean="0"/>
              <a:t>&gt;=0, </a:t>
            </a:r>
            <a:r>
              <a:rPr lang="en-US" dirty="0" err="1" smtClean="0"/>
              <a:t>xy</a:t>
            </a:r>
            <a:r>
              <a:rPr lang="en-US" baseline="30000" dirty="0" err="1" smtClean="0"/>
              <a:t>i</a:t>
            </a:r>
            <a:r>
              <a:rPr lang="en-US" dirty="0" err="1" smtClean="0"/>
              <a:t>z</a:t>
            </a:r>
            <a:r>
              <a:rPr lang="en-US" dirty="0" smtClean="0"/>
              <a:t> is in L, and that |y|&gt;0 and |</a:t>
            </a:r>
            <a:r>
              <a:rPr lang="en-US" dirty="0" err="1" smtClean="0"/>
              <a:t>xy</a:t>
            </a:r>
            <a:r>
              <a:rPr lang="en-US" dirty="0" smtClean="0"/>
              <a:t>|&lt;=p. But if we let </a:t>
            </a:r>
            <a:r>
              <a:rPr lang="en-US" dirty="0" err="1" smtClean="0"/>
              <a:t>i</a:t>
            </a:r>
            <a:r>
              <a:rPr lang="en-US" dirty="0" smtClean="0"/>
              <a:t> = ____, we get the string XXXX, which is </a:t>
            </a:r>
            <a:r>
              <a:rPr lang="en-US" i="1" dirty="0" smtClean="0"/>
              <a:t>not </a:t>
            </a:r>
            <a:r>
              <a:rPr lang="en-US" dirty="0" smtClean="0"/>
              <a:t>in L, a contradiction. Therefore the assumption is false, and L is not regular. Q.E.D.</a:t>
            </a:r>
          </a:p>
          <a:p>
            <a:endParaRPr lang="en-US" dirty="0" smtClean="0"/>
          </a:p>
          <a:p>
            <a:pPr marL="514350" indent="-514350">
              <a:buFont typeface="+mj-lt"/>
              <a:buAutoNum type="alphaLcParenR"/>
            </a:pPr>
            <a:r>
              <a:rPr lang="en-US" dirty="0" smtClean="0"/>
              <a:t>s = 00000100000, i = 5</a:t>
            </a:r>
          </a:p>
          <a:p>
            <a:pPr marL="514350" indent="-514350">
              <a:buFont typeface="+mj-lt"/>
              <a:buAutoNum type="alphaLcParenR"/>
            </a:pPr>
            <a:r>
              <a:rPr lang="en-US" dirty="0" smtClean="0"/>
              <a:t>s = 0</a:t>
            </a:r>
            <a:r>
              <a:rPr lang="en-US" baseline="30000" dirty="0" smtClean="0"/>
              <a:t>p</a:t>
            </a:r>
            <a:r>
              <a:rPr lang="en-US" dirty="0" smtClean="0"/>
              <a:t>10</a:t>
            </a:r>
            <a:r>
              <a:rPr lang="en-US" baseline="30000" dirty="0" smtClean="0"/>
              <a:t>p</a:t>
            </a:r>
            <a:r>
              <a:rPr lang="en-US" dirty="0" smtClean="0"/>
              <a:t>, i=0</a:t>
            </a:r>
          </a:p>
          <a:p>
            <a:pPr marL="514350" indent="-514350">
              <a:buFont typeface="+mj-lt"/>
              <a:buAutoNum type="alphaLcParenR"/>
            </a:pPr>
            <a:r>
              <a:rPr lang="en-US" dirty="0" smtClean="0"/>
              <a:t>s = (010)</a:t>
            </a:r>
            <a:r>
              <a:rPr lang="en-US" baseline="30000" dirty="0" smtClean="0"/>
              <a:t>p</a:t>
            </a:r>
            <a:r>
              <a:rPr lang="en-US" dirty="0" smtClean="0"/>
              <a:t>, i=5</a:t>
            </a:r>
          </a:p>
          <a:p>
            <a:pPr marL="514350" indent="-514350">
              <a:buFont typeface="+mj-lt"/>
              <a:buAutoNum type="alphaLcParenR"/>
            </a:pPr>
            <a:r>
              <a:rPr lang="en-US" dirty="0" smtClean="0"/>
              <a:t>None or more than one of the above</a:t>
            </a:r>
          </a:p>
          <a:p>
            <a:pPr marL="514350" indent="-514350">
              <a:buFont typeface="+mj-lt"/>
              <a:buAutoNum type="alphaLcParenR"/>
            </a:pPr>
            <a:r>
              <a:rPr lang="en-US" dirty="0" smtClean="0"/>
              <a:t>I don’t understand this at all</a:t>
            </a:r>
          </a:p>
        </p:txBody>
      </p:sp>
    </p:spTree>
    <p:extLst>
      <p:ext uri="{BB962C8B-B14F-4D97-AF65-F5344CB8AC3E}">
        <p14:creationId xmlns:p14="http://schemas.microsoft.com/office/powerpoint/2010/main" val="2546719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Pumping Lemma Practice</a:t>
            </a:r>
            <a:endParaRPr lang="en-US" dirty="0"/>
          </a:p>
        </p:txBody>
      </p:sp>
      <p:sp>
        <p:nvSpPr>
          <p:cNvPr id="3" name="Content Placeholder 2"/>
          <p:cNvSpPr>
            <a:spLocks noGrp="1"/>
          </p:cNvSpPr>
          <p:nvPr>
            <p:ph idx="1"/>
            <p:custDataLst>
              <p:tags r:id="rId2"/>
            </p:custDataLst>
          </p:nvPr>
        </p:nvSpPr>
        <p:spPr>
          <a:xfrm>
            <a:off x="457200" y="1570037"/>
            <a:ext cx="8229600" cy="4830763"/>
          </a:xfrm>
        </p:spPr>
        <p:txBody>
          <a:bodyPr>
            <a:normAutofit fontScale="70000" lnSpcReduction="20000"/>
          </a:bodyPr>
          <a:lstStyle/>
          <a:p>
            <a:r>
              <a:rPr lang="en-US" dirty="0" err="1" smtClean="0"/>
              <a:t>Thm</a:t>
            </a:r>
            <a:r>
              <a:rPr lang="en-US" dirty="0" smtClean="0"/>
              <a:t>. L = {O</a:t>
            </a:r>
            <a:r>
              <a:rPr lang="en-US" baseline="30000" dirty="0" smtClean="0"/>
              <a:t>n</a:t>
            </a:r>
            <a:r>
              <a:rPr lang="en-US" dirty="0" smtClean="0"/>
              <a:t>1</a:t>
            </a:r>
            <a:r>
              <a:rPr lang="en-US" baseline="30000" dirty="0" smtClean="0"/>
              <a:t>n </a:t>
            </a:r>
            <a:r>
              <a:rPr lang="en-US" dirty="0" smtClean="0"/>
              <a:t>| n &gt;= 0} is not regular.</a:t>
            </a:r>
          </a:p>
          <a:p>
            <a:r>
              <a:rPr lang="en-US" dirty="0" smtClean="0"/>
              <a:t>Proof (by contradiction):</a:t>
            </a:r>
          </a:p>
          <a:p>
            <a:r>
              <a:rPr lang="en-US" dirty="0" smtClean="0"/>
              <a:t>Assume (towards contradiction) that L is regular. Then the pumping lemma applies to L. Let p be the pumping length. Choose s to be the string _________. The pumping lemma guarantees s can be divided into parts xyz </a:t>
            </a:r>
            <a:r>
              <a:rPr lang="en-US" dirty="0" err="1" smtClean="0"/>
              <a:t>s.t</a:t>
            </a:r>
            <a:r>
              <a:rPr lang="en-US" dirty="0" smtClean="0"/>
              <a:t>. for any </a:t>
            </a:r>
            <a:r>
              <a:rPr lang="en-US" dirty="0" err="1" smtClean="0"/>
              <a:t>i</a:t>
            </a:r>
            <a:r>
              <a:rPr lang="en-US" dirty="0" smtClean="0"/>
              <a:t>&gt;=0, </a:t>
            </a:r>
            <a:r>
              <a:rPr lang="en-US" dirty="0" err="1" smtClean="0"/>
              <a:t>xy</a:t>
            </a:r>
            <a:r>
              <a:rPr lang="en-US" baseline="30000" dirty="0" err="1" smtClean="0"/>
              <a:t>i</a:t>
            </a:r>
            <a:r>
              <a:rPr lang="en-US" dirty="0" err="1" smtClean="0"/>
              <a:t>z</a:t>
            </a:r>
            <a:r>
              <a:rPr lang="en-US" dirty="0" smtClean="0"/>
              <a:t> is in L, and that |y|&gt;0 and |</a:t>
            </a:r>
            <a:r>
              <a:rPr lang="en-US" dirty="0" err="1" smtClean="0"/>
              <a:t>xy</a:t>
            </a:r>
            <a:r>
              <a:rPr lang="en-US" dirty="0" smtClean="0"/>
              <a:t>|&lt;=p. But if we let </a:t>
            </a:r>
            <a:r>
              <a:rPr lang="en-US" dirty="0" err="1" smtClean="0"/>
              <a:t>i</a:t>
            </a:r>
            <a:r>
              <a:rPr lang="en-US" dirty="0" smtClean="0"/>
              <a:t> = ____, we get the string XXXX, which is </a:t>
            </a:r>
            <a:r>
              <a:rPr lang="en-US" i="1" dirty="0" smtClean="0"/>
              <a:t>not </a:t>
            </a:r>
            <a:r>
              <a:rPr lang="en-US" dirty="0" smtClean="0"/>
              <a:t>in L, a contradiction. Therefore the assumption is false, and L is not regular. Q.E.D.</a:t>
            </a:r>
          </a:p>
          <a:p>
            <a:endParaRPr lang="en-US" dirty="0" smtClean="0"/>
          </a:p>
          <a:p>
            <a:pPr marL="514350" indent="-514350">
              <a:buFont typeface="+mj-lt"/>
              <a:buAutoNum type="alphaLcParenR"/>
            </a:pPr>
            <a:r>
              <a:rPr lang="en-US" dirty="0" smtClean="0"/>
              <a:t>s = 010101, </a:t>
            </a:r>
            <a:r>
              <a:rPr lang="en-US" dirty="0" err="1" smtClean="0"/>
              <a:t>i</a:t>
            </a:r>
            <a:r>
              <a:rPr lang="en-US" dirty="0" smtClean="0"/>
              <a:t> = 0</a:t>
            </a:r>
          </a:p>
          <a:p>
            <a:pPr marL="514350" indent="-514350">
              <a:buFont typeface="+mj-lt"/>
              <a:buAutoNum type="alphaLcParenR"/>
            </a:pPr>
            <a:r>
              <a:rPr lang="en-US" dirty="0" smtClean="0"/>
              <a:t>s = 000000111111, </a:t>
            </a:r>
            <a:r>
              <a:rPr lang="en-US" dirty="0" err="1" smtClean="0"/>
              <a:t>i</a:t>
            </a:r>
            <a:r>
              <a:rPr lang="en-US" dirty="0" smtClean="0"/>
              <a:t>=6</a:t>
            </a:r>
          </a:p>
          <a:p>
            <a:pPr marL="514350" indent="-514350">
              <a:buFont typeface="+mj-lt"/>
              <a:buAutoNum type="alphaLcParenR"/>
            </a:pPr>
            <a:r>
              <a:rPr lang="en-US" dirty="0" smtClean="0"/>
              <a:t>s = 0</a:t>
            </a:r>
            <a:r>
              <a:rPr lang="en-US" baseline="30000" dirty="0" smtClean="0"/>
              <a:t>p</a:t>
            </a:r>
            <a:r>
              <a:rPr lang="en-US" dirty="0" smtClean="0"/>
              <a:t>1</a:t>
            </a:r>
            <a:r>
              <a:rPr lang="en-US" baseline="30000" dirty="0" smtClean="0"/>
              <a:t>p</a:t>
            </a:r>
            <a:r>
              <a:rPr lang="en-US" dirty="0" smtClean="0"/>
              <a:t>, </a:t>
            </a:r>
            <a:r>
              <a:rPr lang="en-US" dirty="0" err="1" smtClean="0"/>
              <a:t>i</a:t>
            </a:r>
            <a:r>
              <a:rPr lang="en-US" dirty="0" smtClean="0"/>
              <a:t>=1</a:t>
            </a:r>
          </a:p>
          <a:p>
            <a:pPr marL="514350" indent="-514350">
              <a:buFont typeface="+mj-lt"/>
              <a:buAutoNum type="alphaLcParenR"/>
            </a:pPr>
            <a:r>
              <a:rPr lang="en-US" dirty="0" smtClean="0"/>
              <a:t>s = 0</a:t>
            </a:r>
            <a:r>
              <a:rPr lang="en-US" baseline="30000" dirty="0" smtClean="0"/>
              <a:t>i</a:t>
            </a:r>
            <a:r>
              <a:rPr lang="en-US" dirty="0" smtClean="0"/>
              <a:t>1</a:t>
            </a:r>
            <a:r>
              <a:rPr lang="en-US" baseline="30000" dirty="0" smtClean="0"/>
              <a:t>i</a:t>
            </a:r>
            <a:r>
              <a:rPr lang="en-US" dirty="0" smtClean="0"/>
              <a:t>, </a:t>
            </a:r>
            <a:r>
              <a:rPr lang="en-US" dirty="0" err="1" smtClean="0"/>
              <a:t>i</a:t>
            </a:r>
            <a:r>
              <a:rPr lang="en-US" dirty="0" smtClean="0"/>
              <a:t>=5</a:t>
            </a:r>
          </a:p>
          <a:p>
            <a:pPr marL="514350" indent="-514350">
              <a:buFont typeface="+mj-lt"/>
              <a:buAutoNum type="alphaLcParenR"/>
            </a:pPr>
            <a:r>
              <a:rPr lang="en-US" dirty="0" smtClean="0"/>
              <a:t>None or more than one of the above</a:t>
            </a:r>
          </a:p>
        </p:txBody>
      </p:sp>
    </p:spTree>
    <p:extLst>
      <p:ext uri="{BB962C8B-B14F-4D97-AF65-F5344CB8AC3E}">
        <p14:creationId xmlns:p14="http://schemas.microsoft.com/office/powerpoint/2010/main" val="3168480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Pumping Lemma Practice</a:t>
            </a:r>
            <a:endParaRPr lang="en-US" dirty="0"/>
          </a:p>
        </p:txBody>
      </p:sp>
      <p:sp>
        <p:nvSpPr>
          <p:cNvPr id="3" name="Content Placeholder 2"/>
          <p:cNvSpPr>
            <a:spLocks noGrp="1"/>
          </p:cNvSpPr>
          <p:nvPr>
            <p:ph idx="1"/>
            <p:custDataLst>
              <p:tags r:id="rId2"/>
            </p:custDataLst>
          </p:nvPr>
        </p:nvSpPr>
        <p:spPr>
          <a:xfrm>
            <a:off x="457200" y="1570037"/>
            <a:ext cx="8229600" cy="4830763"/>
          </a:xfrm>
        </p:spPr>
        <p:txBody>
          <a:bodyPr>
            <a:normAutofit fontScale="70000" lnSpcReduction="20000"/>
          </a:bodyPr>
          <a:lstStyle/>
          <a:p>
            <a:r>
              <a:rPr lang="en-US" dirty="0" err="1" smtClean="0"/>
              <a:t>Thm</a:t>
            </a:r>
            <a:r>
              <a:rPr lang="en-US" dirty="0" smtClean="0"/>
              <a:t>. L = {</a:t>
            </a:r>
            <a:r>
              <a:rPr lang="en-US" dirty="0" err="1" smtClean="0"/>
              <a:t>ww</a:t>
            </a:r>
            <a:r>
              <a:rPr lang="en-US" baseline="-25000" dirty="0" err="1" smtClean="0"/>
              <a:t>r</a:t>
            </a:r>
            <a:r>
              <a:rPr lang="en-US" baseline="30000" dirty="0" smtClean="0"/>
              <a:t> </a:t>
            </a:r>
            <a:r>
              <a:rPr lang="en-US" dirty="0" smtClean="0"/>
              <a:t>| </a:t>
            </a:r>
            <a:r>
              <a:rPr lang="en-US" dirty="0" err="1" smtClean="0"/>
              <a:t>w</a:t>
            </a:r>
            <a:r>
              <a:rPr lang="en-US" baseline="-25000" dirty="0" err="1" smtClean="0"/>
              <a:t>r</a:t>
            </a:r>
            <a:r>
              <a:rPr lang="en-US" dirty="0" smtClean="0"/>
              <a:t> is the reverse of w} is not regular.</a:t>
            </a:r>
          </a:p>
          <a:p>
            <a:r>
              <a:rPr lang="en-US" dirty="0" smtClean="0"/>
              <a:t>Proof (by contradiction):</a:t>
            </a:r>
          </a:p>
          <a:p>
            <a:r>
              <a:rPr lang="en-US" dirty="0" smtClean="0"/>
              <a:t>Assume (towards contradiction) that L is regular. Then the pumping lemma applies to L. Let p be the pumping length. Choose s to be the string _________. The pumping lemma guarantees s can be divided into parts xyz </a:t>
            </a:r>
            <a:r>
              <a:rPr lang="en-US" dirty="0" err="1" smtClean="0"/>
              <a:t>s.t</a:t>
            </a:r>
            <a:r>
              <a:rPr lang="en-US" dirty="0" smtClean="0"/>
              <a:t>. for any </a:t>
            </a:r>
            <a:r>
              <a:rPr lang="en-US" dirty="0" err="1" smtClean="0"/>
              <a:t>i</a:t>
            </a:r>
            <a:r>
              <a:rPr lang="en-US" dirty="0" smtClean="0"/>
              <a:t>&gt;=0, </a:t>
            </a:r>
            <a:r>
              <a:rPr lang="en-US" dirty="0" err="1" smtClean="0"/>
              <a:t>xy</a:t>
            </a:r>
            <a:r>
              <a:rPr lang="en-US" baseline="30000" dirty="0" err="1" smtClean="0"/>
              <a:t>i</a:t>
            </a:r>
            <a:r>
              <a:rPr lang="en-US" dirty="0" err="1" smtClean="0"/>
              <a:t>z</a:t>
            </a:r>
            <a:r>
              <a:rPr lang="en-US" dirty="0" smtClean="0"/>
              <a:t> is in L, and that |y|&gt;0 and |</a:t>
            </a:r>
            <a:r>
              <a:rPr lang="en-US" dirty="0" err="1" smtClean="0"/>
              <a:t>xy</a:t>
            </a:r>
            <a:r>
              <a:rPr lang="en-US" dirty="0" smtClean="0"/>
              <a:t>|&lt;=p. But if we let </a:t>
            </a:r>
            <a:r>
              <a:rPr lang="en-US" dirty="0" err="1" smtClean="0"/>
              <a:t>i</a:t>
            </a:r>
            <a:r>
              <a:rPr lang="en-US" dirty="0" smtClean="0"/>
              <a:t> = ____, we get the string XXXX, which is </a:t>
            </a:r>
            <a:r>
              <a:rPr lang="en-US" i="1" dirty="0" smtClean="0"/>
              <a:t>not </a:t>
            </a:r>
            <a:r>
              <a:rPr lang="en-US" dirty="0" smtClean="0"/>
              <a:t>in L, a contradiction. Therefore the assumption is false, and L is not regular. Q.E.D.</a:t>
            </a:r>
          </a:p>
          <a:p>
            <a:endParaRPr lang="en-US" dirty="0" smtClean="0"/>
          </a:p>
          <a:p>
            <a:pPr marL="514350" indent="-514350">
              <a:buFont typeface="+mj-lt"/>
              <a:buAutoNum type="alphaLcParenR"/>
            </a:pPr>
            <a:r>
              <a:rPr lang="en-US" dirty="0" smtClean="0"/>
              <a:t>s = </a:t>
            </a:r>
            <a:r>
              <a:rPr lang="en-US" dirty="0" smtClean="0"/>
              <a:t>000111111000, </a:t>
            </a:r>
            <a:r>
              <a:rPr lang="en-US" dirty="0" err="1" smtClean="0"/>
              <a:t>i</a:t>
            </a:r>
            <a:r>
              <a:rPr lang="en-US" dirty="0" smtClean="0"/>
              <a:t>=6</a:t>
            </a:r>
          </a:p>
          <a:p>
            <a:pPr marL="514350" indent="-514350">
              <a:buFont typeface="+mj-lt"/>
              <a:buAutoNum type="alphaLcParenR"/>
            </a:pPr>
            <a:r>
              <a:rPr lang="en-US" dirty="0" smtClean="0"/>
              <a:t>s = 0</a:t>
            </a:r>
            <a:r>
              <a:rPr lang="en-US" baseline="30000" dirty="0" smtClean="0"/>
              <a:t>p</a:t>
            </a:r>
            <a:r>
              <a:rPr lang="en-US" dirty="0" smtClean="0"/>
              <a:t>0</a:t>
            </a:r>
            <a:r>
              <a:rPr lang="en-US" baseline="30000" dirty="0" smtClean="0"/>
              <a:t>p</a:t>
            </a:r>
            <a:r>
              <a:rPr lang="en-US" dirty="0" smtClean="0"/>
              <a:t>, </a:t>
            </a:r>
            <a:r>
              <a:rPr lang="en-US" dirty="0" err="1" smtClean="0"/>
              <a:t>i</a:t>
            </a:r>
            <a:r>
              <a:rPr lang="en-US" dirty="0" smtClean="0"/>
              <a:t>=2</a:t>
            </a:r>
          </a:p>
          <a:p>
            <a:pPr marL="514350" indent="-514350">
              <a:buFont typeface="+mj-lt"/>
              <a:buAutoNum type="alphaLcParenR"/>
            </a:pPr>
            <a:r>
              <a:rPr lang="en-US" dirty="0" smtClean="0"/>
              <a:t>s = 0</a:t>
            </a:r>
            <a:r>
              <a:rPr lang="en-US" baseline="30000" dirty="0" smtClean="0"/>
              <a:t>p</a:t>
            </a:r>
            <a:r>
              <a:rPr lang="en-US" dirty="0" smtClean="0"/>
              <a:t>110</a:t>
            </a:r>
            <a:r>
              <a:rPr lang="en-US" baseline="30000" dirty="0" smtClean="0"/>
              <a:t>p</a:t>
            </a:r>
            <a:r>
              <a:rPr lang="en-US" dirty="0" smtClean="0"/>
              <a:t>, i = 2</a:t>
            </a:r>
          </a:p>
          <a:p>
            <a:pPr marL="514350" indent="-514350">
              <a:buFont typeface="+mj-lt"/>
              <a:buAutoNum type="alphaLcParenR"/>
            </a:pPr>
            <a:r>
              <a:rPr lang="en-US" dirty="0" smtClean="0"/>
              <a:t>None or more than one of the above</a:t>
            </a:r>
          </a:p>
        </p:txBody>
      </p:sp>
    </p:spTree>
    <p:extLst>
      <p:ext uri="{BB962C8B-B14F-4D97-AF65-F5344CB8AC3E}">
        <p14:creationId xmlns:p14="http://schemas.microsoft.com/office/powerpoint/2010/main" val="796196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a:bodyPr>
          <a:lstStyle/>
          <a:p>
            <a:r>
              <a:rPr lang="en-US" dirty="0" smtClean="0"/>
              <a:t>Modeling Grammatical</a:t>
            </a:r>
            <a:br>
              <a:rPr lang="en-US" dirty="0" smtClean="0"/>
            </a:br>
            <a:r>
              <a:rPr lang="en-US" dirty="0" smtClean="0">
                <a:solidFill>
                  <a:schemeClr val="accent1"/>
                </a:solidFill>
              </a:rPr>
              <a:t>Understanding</a:t>
            </a:r>
            <a:endParaRPr lang="en-US" dirty="0">
              <a:solidFill>
                <a:schemeClr val="accent1"/>
              </a:solidFill>
            </a:endParaRPr>
          </a:p>
        </p:txBody>
      </p:sp>
      <p:sp>
        <p:nvSpPr>
          <p:cNvPr id="5" name="Text Placeholder 4"/>
          <p:cNvSpPr>
            <a:spLocks noGrp="1"/>
          </p:cNvSpPr>
          <p:nvPr>
            <p:ph type="body" idx="1"/>
            <p:custDataLst>
              <p:tags r:id="rId2"/>
            </p:custDataLst>
          </p:nvPr>
        </p:nvSpPr>
        <p:spPr/>
        <p:txBody>
          <a:bodyPr/>
          <a:lstStyle/>
          <a:p>
            <a:r>
              <a:rPr lang="en-US" dirty="0" smtClean="0"/>
              <a:t>Grammar intuition</a:t>
            </a:r>
            <a:endParaRPr lang="en-US" dirty="0"/>
          </a:p>
        </p:txBody>
      </p:sp>
    </p:spTree>
    <p:extLst>
      <p:ext uri="{BB962C8B-B14F-4D97-AF65-F5344CB8AC3E}">
        <p14:creationId xmlns:p14="http://schemas.microsoft.com/office/powerpoint/2010/main" val="7264477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a:bodyPr>
          <a:lstStyle/>
          <a:p>
            <a:r>
              <a:rPr lang="en-US" dirty="0" smtClean="0"/>
              <a:t>Vote your first gut instinct!</a:t>
            </a:r>
            <a:endParaRPr lang="en-US" dirty="0"/>
          </a:p>
        </p:txBody>
      </p:sp>
      <p:sp>
        <p:nvSpPr>
          <p:cNvPr id="5" name="Content Placeholder 4"/>
          <p:cNvSpPr>
            <a:spLocks noGrp="1"/>
          </p:cNvSpPr>
          <p:nvPr>
            <p:ph idx="1"/>
            <p:custDataLst>
              <p:tags r:id="rId2"/>
            </p:custDataLst>
          </p:nvPr>
        </p:nvSpPr>
        <p:spPr/>
        <p:txBody>
          <a:bodyPr/>
          <a:lstStyle/>
          <a:p>
            <a:pPr marL="0" indent="0">
              <a:buNone/>
            </a:pPr>
            <a:r>
              <a:rPr lang="en-US" dirty="0" smtClean="0"/>
              <a:t>Which is the correct order?</a:t>
            </a:r>
          </a:p>
          <a:p>
            <a:pPr marL="514350" indent="-514350">
              <a:buFont typeface="+mj-lt"/>
              <a:buAutoNum type="alphaLcParenR"/>
            </a:pPr>
            <a:r>
              <a:rPr lang="en-US" dirty="0" smtClean="0"/>
              <a:t>a </a:t>
            </a:r>
            <a:r>
              <a:rPr lang="en-US" dirty="0"/>
              <a:t>small Canadian thin lady</a:t>
            </a:r>
          </a:p>
          <a:p>
            <a:pPr marL="514350" indent="-514350">
              <a:buFont typeface="+mj-lt"/>
              <a:buAutoNum type="alphaLcParenR"/>
            </a:pPr>
            <a:r>
              <a:rPr lang="en-US" dirty="0" smtClean="0"/>
              <a:t>a </a:t>
            </a:r>
            <a:r>
              <a:rPr lang="en-US" dirty="0"/>
              <a:t>Canadian small thin lady</a:t>
            </a:r>
          </a:p>
          <a:p>
            <a:pPr marL="514350" indent="-514350">
              <a:buFont typeface="+mj-lt"/>
              <a:buAutoNum type="alphaLcParenR"/>
            </a:pPr>
            <a:r>
              <a:rPr lang="en-US" dirty="0" smtClean="0"/>
              <a:t>a </a:t>
            </a:r>
            <a:r>
              <a:rPr lang="en-US" dirty="0"/>
              <a:t>small thin Canadian lady</a:t>
            </a:r>
          </a:p>
          <a:p>
            <a:pPr marL="514350" indent="-514350">
              <a:buFont typeface="+mj-lt"/>
              <a:buAutoNum type="alphaLcParenR"/>
            </a:pPr>
            <a:r>
              <a:rPr lang="en-US" dirty="0" smtClean="0"/>
              <a:t>a </a:t>
            </a:r>
            <a:r>
              <a:rPr lang="en-US" dirty="0"/>
              <a:t>thin small Canadian lady</a:t>
            </a:r>
          </a:p>
        </p:txBody>
      </p:sp>
      <p:sp>
        <p:nvSpPr>
          <p:cNvPr id="11" name="Rectangle 10"/>
          <p:cNvSpPr/>
          <p:nvPr>
            <p:custDataLst>
              <p:tags r:id="rId3"/>
            </p:custDataLst>
          </p:nvPr>
        </p:nvSpPr>
        <p:spPr>
          <a:xfrm>
            <a:off x="304800" y="6096000"/>
            <a:ext cx="7010400" cy="646331"/>
          </a:xfrm>
          <a:prstGeom prst="rect">
            <a:avLst/>
          </a:prstGeom>
        </p:spPr>
        <p:txBody>
          <a:bodyPr wrap="square">
            <a:spAutoFit/>
          </a:bodyPr>
          <a:lstStyle/>
          <a:p>
            <a:r>
              <a:rPr lang="en-US" dirty="0" smtClean="0"/>
              <a:t>Credits: Quiz questions taken from: </a:t>
            </a:r>
            <a:r>
              <a:rPr lang="en-US" dirty="0" smtClean="0">
                <a:hlinkClick r:id="rId6"/>
              </a:rPr>
              <a:t>http</a:t>
            </a:r>
            <a:r>
              <a:rPr lang="en-US" dirty="0">
                <a:hlinkClick r:id="rId6"/>
              </a:rPr>
              <a:t>://web2.uvcs.uvic.ca/elc/studyzone/410/grammar/adjord.htm</a:t>
            </a:r>
            <a:endParaRPr lang="en-US" dirty="0"/>
          </a:p>
        </p:txBody>
      </p:sp>
    </p:spTree>
    <p:extLst>
      <p:ext uri="{BB962C8B-B14F-4D97-AF65-F5344CB8AC3E}">
        <p14:creationId xmlns:p14="http://schemas.microsoft.com/office/powerpoint/2010/main" val="964245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lstStyle/>
          <a:p>
            <a:r>
              <a:rPr lang="en-US" dirty="0" smtClean="0"/>
              <a:t>Non-Regular </a:t>
            </a:r>
            <a:br>
              <a:rPr lang="en-US" dirty="0" smtClean="0"/>
            </a:br>
            <a:r>
              <a:rPr lang="en-US" dirty="0" smtClean="0">
                <a:solidFill>
                  <a:schemeClr val="accent1"/>
                </a:solidFill>
              </a:rPr>
              <a:t>Languages</a:t>
            </a:r>
            <a:endParaRPr lang="en-US" dirty="0">
              <a:solidFill>
                <a:schemeClr val="accent1"/>
              </a:solidFill>
            </a:endParaRPr>
          </a:p>
        </p:txBody>
      </p:sp>
      <p:sp>
        <p:nvSpPr>
          <p:cNvPr id="5" name="Text Placeholder 4"/>
          <p:cNvSpPr>
            <a:spLocks noGrp="1"/>
          </p:cNvSpPr>
          <p:nvPr>
            <p:ph type="body" idx="1"/>
            <p:custDataLst>
              <p:tags r:id="rId2"/>
            </p:custDataLst>
          </p:nvPr>
        </p:nvSpPr>
        <p:spPr/>
        <p:txBody>
          <a:bodyPr/>
          <a:lstStyle/>
          <a:p>
            <a:r>
              <a:rPr lang="en-US" dirty="0" smtClean="0"/>
              <a:t>On beyond Regular!</a:t>
            </a:r>
            <a:endParaRPr lang="en-US" dirty="0"/>
          </a:p>
        </p:txBody>
      </p:sp>
    </p:spTree>
    <p:extLst>
      <p:ext uri="{BB962C8B-B14F-4D97-AF65-F5344CB8AC3E}">
        <p14:creationId xmlns:p14="http://schemas.microsoft.com/office/powerpoint/2010/main" val="22524834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a:bodyPr>
          <a:lstStyle/>
          <a:p>
            <a:r>
              <a:rPr lang="en-US" dirty="0" smtClean="0"/>
              <a:t>Vote your first gut instinct!</a:t>
            </a:r>
            <a:endParaRPr lang="en-US" dirty="0"/>
          </a:p>
        </p:txBody>
      </p:sp>
      <p:sp>
        <p:nvSpPr>
          <p:cNvPr id="5" name="Content Placeholder 4"/>
          <p:cNvSpPr>
            <a:spLocks noGrp="1"/>
          </p:cNvSpPr>
          <p:nvPr>
            <p:ph idx="1"/>
            <p:custDataLst>
              <p:tags r:id="rId2"/>
            </p:custDataLst>
          </p:nvPr>
        </p:nvSpPr>
        <p:spPr/>
        <p:txBody>
          <a:bodyPr/>
          <a:lstStyle/>
          <a:p>
            <a:pPr marL="0" indent="0">
              <a:buNone/>
            </a:pPr>
            <a:r>
              <a:rPr lang="en-US" dirty="0" smtClean="0"/>
              <a:t>Which is the correct order?</a:t>
            </a:r>
          </a:p>
          <a:p>
            <a:pPr marL="514350" indent="-514350">
              <a:buFont typeface="+mj-lt"/>
              <a:buAutoNum type="alphaLcParenR"/>
            </a:pPr>
            <a:r>
              <a:rPr lang="en-US" dirty="0"/>
              <a:t>a carving steel new knife</a:t>
            </a:r>
          </a:p>
          <a:p>
            <a:pPr marL="514350" indent="-514350">
              <a:buFont typeface="+mj-lt"/>
              <a:buAutoNum type="alphaLcParenR"/>
            </a:pPr>
            <a:r>
              <a:rPr lang="en-US" dirty="0" smtClean="0"/>
              <a:t>a </a:t>
            </a:r>
            <a:r>
              <a:rPr lang="en-US" dirty="0"/>
              <a:t>new steel carving knife</a:t>
            </a:r>
          </a:p>
          <a:p>
            <a:pPr marL="514350" indent="-514350">
              <a:buFont typeface="+mj-lt"/>
              <a:buAutoNum type="alphaLcParenR"/>
            </a:pPr>
            <a:r>
              <a:rPr lang="en-US" dirty="0" smtClean="0"/>
              <a:t>a </a:t>
            </a:r>
            <a:r>
              <a:rPr lang="en-US" dirty="0"/>
              <a:t>steel new carving knife</a:t>
            </a:r>
          </a:p>
          <a:p>
            <a:pPr marL="514350" indent="-514350">
              <a:buFont typeface="+mj-lt"/>
              <a:buAutoNum type="alphaLcParenR"/>
            </a:pPr>
            <a:r>
              <a:rPr lang="en-US" dirty="0" smtClean="0"/>
              <a:t>a </a:t>
            </a:r>
            <a:r>
              <a:rPr lang="en-US" dirty="0"/>
              <a:t>new carving steel knife</a:t>
            </a:r>
          </a:p>
        </p:txBody>
      </p:sp>
      <p:sp>
        <p:nvSpPr>
          <p:cNvPr id="11" name="Rectangle 10"/>
          <p:cNvSpPr/>
          <p:nvPr>
            <p:custDataLst>
              <p:tags r:id="rId3"/>
            </p:custDataLst>
          </p:nvPr>
        </p:nvSpPr>
        <p:spPr>
          <a:xfrm>
            <a:off x="304800" y="6096000"/>
            <a:ext cx="7010400" cy="646331"/>
          </a:xfrm>
          <a:prstGeom prst="rect">
            <a:avLst/>
          </a:prstGeom>
        </p:spPr>
        <p:txBody>
          <a:bodyPr wrap="square">
            <a:spAutoFit/>
          </a:bodyPr>
          <a:lstStyle/>
          <a:p>
            <a:r>
              <a:rPr lang="en-US" dirty="0" smtClean="0"/>
              <a:t>Credits: Quiz questions taken from: </a:t>
            </a:r>
            <a:r>
              <a:rPr lang="en-US" dirty="0" smtClean="0">
                <a:hlinkClick r:id="rId10"/>
              </a:rPr>
              <a:t>http</a:t>
            </a:r>
            <a:r>
              <a:rPr lang="en-US" dirty="0">
                <a:hlinkClick r:id="rId10"/>
              </a:rPr>
              <a:t>://web2.uvcs.uvic.ca/elc/studyzone/410/grammar/adjord.htm</a:t>
            </a:r>
            <a:endParaRPr lang="en-US" dirty="0"/>
          </a:p>
        </p:txBody>
      </p:sp>
      <p:sp>
        <p:nvSpPr>
          <p:cNvPr id="3" name="Rectangle 1"/>
          <p:cNvSpPr>
            <a:spLocks noChangeArrowheads="1"/>
          </p:cNvSpPr>
          <p:nvPr>
            <p:custDataLst>
              <p:tags r:id="rId4"/>
            </p:custDataLst>
          </p:nvPr>
        </p:nvSpPr>
        <p:spPr bwMode="auto">
          <a:xfrm>
            <a:off x="3790950" y="15986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Control 2"/>
          <p:cNvSpPr>
            <a:spLocks noChangeArrowheads="1" noChangeShapeType="1"/>
          </p:cNvSpPr>
          <p:nvPr>
            <p:custDataLst>
              <p:tags r:id="rId5"/>
            </p:custDataLst>
          </p:nvPr>
        </p:nvSpPr>
        <p:spPr bwMode="auto">
          <a:xfrm>
            <a:off x="3790950" y="1598613"/>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 name="Control 3"/>
          <p:cNvSpPr>
            <a:spLocks noChangeArrowheads="1" noChangeShapeType="1"/>
          </p:cNvSpPr>
          <p:nvPr>
            <p:custDataLst>
              <p:tags r:id="rId6"/>
            </p:custDataLst>
          </p:nvPr>
        </p:nvSpPr>
        <p:spPr bwMode="auto">
          <a:xfrm>
            <a:off x="3790950" y="1598613"/>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8" name="Control 4"/>
          <p:cNvSpPr>
            <a:spLocks noChangeArrowheads="1" noChangeShapeType="1"/>
          </p:cNvSpPr>
          <p:nvPr>
            <p:custDataLst>
              <p:tags r:id="rId7"/>
            </p:custDataLst>
          </p:nvPr>
        </p:nvSpPr>
        <p:spPr bwMode="auto">
          <a:xfrm>
            <a:off x="3790950" y="1598613"/>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8420552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a:bodyPr>
          <a:lstStyle/>
          <a:p>
            <a:r>
              <a:rPr lang="en-US" dirty="0" smtClean="0"/>
              <a:t>Vote your first gut instinct!</a:t>
            </a:r>
            <a:endParaRPr lang="en-US" dirty="0"/>
          </a:p>
        </p:txBody>
      </p:sp>
      <p:sp>
        <p:nvSpPr>
          <p:cNvPr id="5" name="Content Placeholder 4"/>
          <p:cNvSpPr>
            <a:spLocks noGrp="1"/>
          </p:cNvSpPr>
          <p:nvPr>
            <p:ph idx="1"/>
            <p:custDataLst>
              <p:tags r:id="rId2"/>
            </p:custDataLst>
          </p:nvPr>
        </p:nvSpPr>
        <p:spPr/>
        <p:txBody>
          <a:bodyPr/>
          <a:lstStyle/>
          <a:p>
            <a:pPr marL="0" indent="0">
              <a:buNone/>
            </a:pPr>
            <a:r>
              <a:rPr lang="en-US" dirty="0" smtClean="0"/>
              <a:t>Which is the correct order?</a:t>
            </a:r>
          </a:p>
          <a:p>
            <a:pPr marL="514350" indent="-514350">
              <a:buFont typeface="+mj-lt"/>
              <a:buAutoNum type="alphaLcParenR"/>
            </a:pPr>
            <a:r>
              <a:rPr lang="en-US" dirty="0"/>
              <a:t>a beautiful blue sailing boat</a:t>
            </a:r>
          </a:p>
          <a:p>
            <a:pPr marL="514350" indent="-514350">
              <a:buFont typeface="+mj-lt"/>
              <a:buAutoNum type="alphaLcParenR"/>
            </a:pPr>
            <a:r>
              <a:rPr lang="en-US" dirty="0" smtClean="0"/>
              <a:t>a </a:t>
            </a:r>
            <a:r>
              <a:rPr lang="en-US" dirty="0"/>
              <a:t>blue beautiful sailing boat</a:t>
            </a:r>
          </a:p>
          <a:p>
            <a:pPr marL="514350" indent="-514350">
              <a:buFont typeface="+mj-lt"/>
              <a:buAutoNum type="alphaLcParenR"/>
            </a:pPr>
            <a:r>
              <a:rPr lang="en-US" dirty="0" smtClean="0"/>
              <a:t>a </a:t>
            </a:r>
            <a:r>
              <a:rPr lang="en-US" dirty="0"/>
              <a:t>sailing beautiful blue boat</a:t>
            </a:r>
          </a:p>
          <a:p>
            <a:pPr marL="514350" indent="-514350">
              <a:buFont typeface="+mj-lt"/>
              <a:buAutoNum type="alphaLcParenR"/>
            </a:pPr>
            <a:r>
              <a:rPr lang="en-US" dirty="0" smtClean="0"/>
              <a:t>a </a:t>
            </a:r>
            <a:r>
              <a:rPr lang="en-US" dirty="0"/>
              <a:t>blue sailing beautiful boat</a:t>
            </a:r>
          </a:p>
        </p:txBody>
      </p:sp>
      <p:sp>
        <p:nvSpPr>
          <p:cNvPr id="11" name="Rectangle 10"/>
          <p:cNvSpPr/>
          <p:nvPr>
            <p:custDataLst>
              <p:tags r:id="rId3"/>
            </p:custDataLst>
          </p:nvPr>
        </p:nvSpPr>
        <p:spPr>
          <a:xfrm>
            <a:off x="304800" y="6096000"/>
            <a:ext cx="7010400" cy="646331"/>
          </a:xfrm>
          <a:prstGeom prst="rect">
            <a:avLst/>
          </a:prstGeom>
        </p:spPr>
        <p:txBody>
          <a:bodyPr wrap="square">
            <a:spAutoFit/>
          </a:bodyPr>
          <a:lstStyle/>
          <a:p>
            <a:r>
              <a:rPr lang="en-US" dirty="0" smtClean="0"/>
              <a:t>Credits: Quiz questions taken from: </a:t>
            </a:r>
            <a:r>
              <a:rPr lang="en-US" dirty="0" smtClean="0">
                <a:hlinkClick r:id="rId10"/>
              </a:rPr>
              <a:t>http</a:t>
            </a:r>
            <a:r>
              <a:rPr lang="en-US" dirty="0">
                <a:hlinkClick r:id="rId10"/>
              </a:rPr>
              <a:t>://web2.uvcs.uvic.ca/elc/studyzone/410/grammar/adjord.htm</a:t>
            </a:r>
            <a:endParaRPr lang="en-US" dirty="0"/>
          </a:p>
        </p:txBody>
      </p:sp>
      <p:sp>
        <p:nvSpPr>
          <p:cNvPr id="3" name="Rectangle 1"/>
          <p:cNvSpPr>
            <a:spLocks noChangeArrowheads="1"/>
          </p:cNvSpPr>
          <p:nvPr>
            <p:custDataLst>
              <p:tags r:id="rId4"/>
            </p:custDataLst>
          </p:nvPr>
        </p:nvSpPr>
        <p:spPr bwMode="auto">
          <a:xfrm>
            <a:off x="3790950" y="15986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Control 2"/>
          <p:cNvSpPr>
            <a:spLocks noChangeArrowheads="1" noChangeShapeType="1"/>
          </p:cNvSpPr>
          <p:nvPr>
            <p:custDataLst>
              <p:tags r:id="rId5"/>
            </p:custDataLst>
          </p:nvPr>
        </p:nvSpPr>
        <p:spPr bwMode="auto">
          <a:xfrm>
            <a:off x="3790950" y="1598613"/>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 name="Control 3"/>
          <p:cNvSpPr>
            <a:spLocks noChangeArrowheads="1" noChangeShapeType="1"/>
          </p:cNvSpPr>
          <p:nvPr>
            <p:custDataLst>
              <p:tags r:id="rId6"/>
            </p:custDataLst>
          </p:nvPr>
        </p:nvSpPr>
        <p:spPr bwMode="auto">
          <a:xfrm>
            <a:off x="3790950" y="1598613"/>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8" name="Control 4"/>
          <p:cNvSpPr>
            <a:spLocks noChangeArrowheads="1" noChangeShapeType="1"/>
          </p:cNvSpPr>
          <p:nvPr>
            <p:custDataLst>
              <p:tags r:id="rId7"/>
            </p:custDataLst>
          </p:nvPr>
        </p:nvSpPr>
        <p:spPr bwMode="auto">
          <a:xfrm>
            <a:off x="3790950" y="1598613"/>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539191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838200" y="274638"/>
            <a:ext cx="8229600" cy="1143000"/>
          </a:xfrm>
        </p:spPr>
        <p:txBody>
          <a:bodyPr>
            <a:noAutofit/>
          </a:bodyPr>
          <a:lstStyle/>
          <a:p>
            <a:r>
              <a:rPr lang="en-US" sz="4000" dirty="0" smtClean="0"/>
              <a:t>Adjective Categories and Ordering</a:t>
            </a:r>
            <a:endParaRPr lang="en-US" sz="4000" dirty="0"/>
          </a:p>
        </p:txBody>
      </p:sp>
      <p:sp>
        <p:nvSpPr>
          <p:cNvPr id="3" name="Content Placeholder 2"/>
          <p:cNvSpPr>
            <a:spLocks noGrp="1"/>
          </p:cNvSpPr>
          <p:nvPr>
            <p:ph idx="1"/>
            <p:custDataLst>
              <p:tags r:id="rId2"/>
            </p:custDataLst>
          </p:nvPr>
        </p:nvSpPr>
        <p:spPr>
          <a:xfrm>
            <a:off x="914400" y="1524000"/>
            <a:ext cx="8001000" cy="4953000"/>
          </a:xfrm>
        </p:spPr>
        <p:txBody>
          <a:bodyPr>
            <a:normAutofit fontScale="92500"/>
          </a:bodyPr>
          <a:lstStyle/>
          <a:p>
            <a:r>
              <a:rPr lang="en-US" dirty="0" smtClean="0">
                <a:solidFill>
                  <a:schemeClr val="accent5"/>
                </a:solidFill>
              </a:rPr>
              <a:t>Opinion</a:t>
            </a:r>
            <a:r>
              <a:rPr lang="en-US" dirty="0" smtClean="0"/>
              <a:t>: silly, beautiful, horrible, difficult</a:t>
            </a:r>
          </a:p>
          <a:p>
            <a:r>
              <a:rPr lang="en-US" dirty="0" smtClean="0">
                <a:solidFill>
                  <a:schemeClr val="accent5"/>
                </a:solidFill>
              </a:rPr>
              <a:t>Size</a:t>
            </a:r>
            <a:r>
              <a:rPr lang="en-US" dirty="0" smtClean="0"/>
              <a:t>: large, tiny, enormous, little</a:t>
            </a:r>
          </a:p>
          <a:p>
            <a:r>
              <a:rPr lang="en-US" dirty="0" smtClean="0">
                <a:solidFill>
                  <a:schemeClr val="accent5"/>
                </a:solidFill>
              </a:rPr>
              <a:t>Age</a:t>
            </a:r>
            <a:r>
              <a:rPr lang="en-US" dirty="0" smtClean="0"/>
              <a:t>: ancient</a:t>
            </a:r>
            <a:r>
              <a:rPr lang="en-US" dirty="0"/>
              <a:t>, new, young, old</a:t>
            </a:r>
          </a:p>
          <a:p>
            <a:r>
              <a:rPr lang="en-US" dirty="0" smtClean="0">
                <a:solidFill>
                  <a:schemeClr val="accent5"/>
                </a:solidFill>
              </a:rPr>
              <a:t>Shape</a:t>
            </a:r>
            <a:r>
              <a:rPr lang="en-US" dirty="0" smtClean="0"/>
              <a:t>:  square</a:t>
            </a:r>
            <a:r>
              <a:rPr lang="en-US" dirty="0"/>
              <a:t>, round, flat, rectangular</a:t>
            </a:r>
          </a:p>
          <a:p>
            <a:r>
              <a:rPr lang="en-US" dirty="0" smtClean="0">
                <a:solidFill>
                  <a:schemeClr val="accent5"/>
                </a:solidFill>
              </a:rPr>
              <a:t>Color</a:t>
            </a:r>
            <a:r>
              <a:rPr lang="en-US" dirty="0" smtClean="0"/>
              <a:t>: blue</a:t>
            </a:r>
            <a:r>
              <a:rPr lang="en-US" dirty="0"/>
              <a:t>, pink, reddish, grey</a:t>
            </a:r>
          </a:p>
          <a:p>
            <a:r>
              <a:rPr lang="en-US" dirty="0" smtClean="0">
                <a:solidFill>
                  <a:schemeClr val="accent5"/>
                </a:solidFill>
              </a:rPr>
              <a:t>Origin</a:t>
            </a:r>
            <a:r>
              <a:rPr lang="en-US" dirty="0" smtClean="0"/>
              <a:t>: French</a:t>
            </a:r>
            <a:r>
              <a:rPr lang="en-US" dirty="0"/>
              <a:t>, lunar, American, eastern, Greek</a:t>
            </a:r>
          </a:p>
          <a:p>
            <a:r>
              <a:rPr lang="en-US" dirty="0" smtClean="0">
                <a:solidFill>
                  <a:schemeClr val="accent5"/>
                </a:solidFill>
              </a:rPr>
              <a:t>Material</a:t>
            </a:r>
            <a:r>
              <a:rPr lang="en-US" dirty="0" smtClean="0"/>
              <a:t>: wooden</a:t>
            </a:r>
            <a:r>
              <a:rPr lang="en-US" dirty="0"/>
              <a:t>, metal, cotton, paper</a:t>
            </a:r>
          </a:p>
          <a:p>
            <a:r>
              <a:rPr lang="en-US" dirty="0" smtClean="0">
                <a:solidFill>
                  <a:schemeClr val="accent5"/>
                </a:solidFill>
              </a:rPr>
              <a:t>Purpose</a:t>
            </a:r>
            <a:r>
              <a:rPr lang="en-US" dirty="0" smtClean="0"/>
              <a:t>: sleeping </a:t>
            </a:r>
            <a:r>
              <a:rPr lang="en-US" dirty="0"/>
              <a:t>(as in "sleeping bag"), roasting (as in "roasting tin")</a:t>
            </a:r>
          </a:p>
        </p:txBody>
      </p:sp>
      <p:cxnSp>
        <p:nvCxnSpPr>
          <p:cNvPr id="5" name="Straight Arrow Connector 4"/>
          <p:cNvCxnSpPr/>
          <p:nvPr>
            <p:custDataLst>
              <p:tags r:id="rId3"/>
            </p:custDataLst>
          </p:nvPr>
        </p:nvCxnSpPr>
        <p:spPr>
          <a:xfrm>
            <a:off x="533400" y="2336125"/>
            <a:ext cx="0" cy="3302675"/>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custDataLst>
              <p:tags r:id="rId4"/>
            </p:custDataLst>
          </p:nvPr>
        </p:nvSpPr>
        <p:spPr>
          <a:xfrm>
            <a:off x="38740" y="304800"/>
            <a:ext cx="1411119" cy="2031325"/>
          </a:xfrm>
          <a:prstGeom prst="rect">
            <a:avLst/>
          </a:prstGeom>
        </p:spPr>
        <p:txBody>
          <a:bodyPr wrap="square">
            <a:spAutoFit/>
          </a:bodyPr>
          <a:lstStyle/>
          <a:p>
            <a:r>
              <a:rPr lang="en-US" dirty="0" smtClean="0">
                <a:solidFill>
                  <a:schemeClr val="accent2"/>
                </a:solidFill>
              </a:rPr>
              <a:t>When using more than one adjective, must be placed in this order</a:t>
            </a:r>
            <a:endParaRPr lang="en-US" dirty="0">
              <a:solidFill>
                <a:schemeClr val="accent2"/>
              </a:solidFill>
            </a:endParaRPr>
          </a:p>
        </p:txBody>
      </p:sp>
      <p:sp>
        <p:nvSpPr>
          <p:cNvPr id="10" name="Rectangle 9"/>
          <p:cNvSpPr/>
          <p:nvPr>
            <p:custDataLst>
              <p:tags r:id="rId5"/>
            </p:custDataLst>
          </p:nvPr>
        </p:nvSpPr>
        <p:spPr>
          <a:xfrm>
            <a:off x="1981200" y="6488668"/>
            <a:ext cx="7543800" cy="369332"/>
          </a:xfrm>
          <a:prstGeom prst="rect">
            <a:avLst/>
          </a:prstGeom>
        </p:spPr>
        <p:txBody>
          <a:bodyPr wrap="square">
            <a:spAutoFit/>
          </a:bodyPr>
          <a:lstStyle/>
          <a:p>
            <a:r>
              <a:rPr lang="en-US" dirty="0" smtClean="0"/>
              <a:t>Credits: </a:t>
            </a:r>
            <a:r>
              <a:rPr lang="en-US" dirty="0" smtClean="0">
                <a:hlinkClick r:id="rId8"/>
              </a:rPr>
              <a:t>http</a:t>
            </a:r>
            <a:r>
              <a:rPr lang="en-US" dirty="0">
                <a:hlinkClick r:id="rId8"/>
              </a:rPr>
              <a:t>://web2.uvcs.uvic.ca/elc/studyzone/410/grammar/adjord.htm</a:t>
            </a:r>
            <a:endParaRPr lang="en-US" dirty="0"/>
          </a:p>
        </p:txBody>
      </p:sp>
    </p:spTree>
    <p:extLst>
      <p:ext uri="{BB962C8B-B14F-4D97-AF65-F5344CB8AC3E}">
        <p14:creationId xmlns:p14="http://schemas.microsoft.com/office/powerpoint/2010/main" val="23694457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Did you know you knew that??</a:t>
            </a:r>
            <a:endParaRPr lang="en-US" dirty="0"/>
          </a:p>
        </p:txBody>
      </p:sp>
      <p:sp>
        <p:nvSpPr>
          <p:cNvPr id="3" name="Content Placeholder 2"/>
          <p:cNvSpPr>
            <a:spLocks noGrp="1"/>
          </p:cNvSpPr>
          <p:nvPr>
            <p:ph idx="1"/>
            <p:custDataLst>
              <p:tags r:id="rId2"/>
            </p:custDataLst>
          </p:nvPr>
        </p:nvSpPr>
        <p:spPr>
          <a:xfrm>
            <a:off x="457200" y="1447800"/>
            <a:ext cx="8229600" cy="5105400"/>
          </a:xfrm>
        </p:spPr>
        <p:txBody>
          <a:bodyPr>
            <a:normAutofit fontScale="77500" lnSpcReduction="20000"/>
          </a:bodyPr>
          <a:lstStyle/>
          <a:p>
            <a:r>
              <a:rPr lang="en-US" dirty="0" smtClean="0"/>
              <a:t>Could you have written down those rules? </a:t>
            </a:r>
          </a:p>
          <a:p>
            <a:pPr lvl="1"/>
            <a:r>
              <a:rPr lang="en-US" dirty="0" smtClean="0"/>
              <a:t>Then how did you apply them?</a:t>
            </a:r>
          </a:p>
          <a:p>
            <a:pPr lvl="1"/>
            <a:r>
              <a:rPr lang="en-US" dirty="0" smtClean="0"/>
              <a:t>Did anyone ever explicitly teach you how to correctly structure multi-adjective clauses using that list?</a:t>
            </a:r>
          </a:p>
          <a:p>
            <a:r>
              <a:rPr lang="en-US" dirty="0" smtClean="0">
                <a:solidFill>
                  <a:schemeClr val="accent2"/>
                </a:solidFill>
              </a:rPr>
              <a:t>Our subconscious collection of language rules is fantastically complex, detailed, rich</a:t>
            </a:r>
          </a:p>
          <a:p>
            <a:r>
              <a:rPr lang="en-US" dirty="0" smtClean="0"/>
              <a:t>Linguists, Psychologists and Anthropologists have long been amazed and puzzled by the human capacity for acquiring language</a:t>
            </a:r>
          </a:p>
          <a:p>
            <a:endParaRPr lang="en-US" dirty="0" smtClean="0"/>
          </a:p>
          <a:p>
            <a:r>
              <a:rPr lang="en-US" dirty="0" smtClean="0">
                <a:solidFill>
                  <a:schemeClr val="accent5"/>
                </a:solidFill>
              </a:rPr>
              <a:t>Context-free grammars </a:t>
            </a:r>
            <a:r>
              <a:rPr lang="en-US" dirty="0" smtClean="0"/>
              <a:t>are one way that scholars have tried to model how language, and our brain’s models of language, might be structured</a:t>
            </a:r>
          </a:p>
          <a:p>
            <a:pPr lvl="1"/>
            <a:r>
              <a:rPr lang="en-US" dirty="0" smtClean="0">
                <a:solidFill>
                  <a:schemeClr val="accent5"/>
                </a:solidFill>
              </a:rPr>
              <a:t>Key concept: representing and generating infinite complexity, with just a few simple rules </a:t>
            </a:r>
            <a:r>
              <a:rPr lang="en-US" dirty="0" smtClean="0"/>
              <a:t>(not unlike fractals)</a:t>
            </a:r>
          </a:p>
        </p:txBody>
      </p:sp>
    </p:spTree>
    <p:extLst>
      <p:ext uri="{BB962C8B-B14F-4D97-AF65-F5344CB8AC3E}">
        <p14:creationId xmlns:p14="http://schemas.microsoft.com/office/powerpoint/2010/main" val="7575029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a:bodyPr>
          <a:lstStyle/>
          <a:p>
            <a:r>
              <a:rPr lang="en-US" dirty="0" smtClean="0"/>
              <a:t>Context-Free Grammars</a:t>
            </a:r>
            <a:br>
              <a:rPr lang="en-US" dirty="0" smtClean="0"/>
            </a:br>
            <a:r>
              <a:rPr lang="en-US" dirty="0" smtClean="0">
                <a:solidFill>
                  <a:schemeClr val="accent1"/>
                </a:solidFill>
              </a:rPr>
              <a:t>CFG</a:t>
            </a:r>
            <a:r>
              <a:rPr lang="en-US" sz="2800" dirty="0" smtClean="0">
                <a:solidFill>
                  <a:schemeClr val="accent1"/>
                </a:solidFill>
              </a:rPr>
              <a:t>s</a:t>
            </a:r>
            <a:endParaRPr lang="en-US" dirty="0">
              <a:solidFill>
                <a:schemeClr val="accent1"/>
              </a:solidFill>
            </a:endParaRPr>
          </a:p>
        </p:txBody>
      </p:sp>
      <p:sp>
        <p:nvSpPr>
          <p:cNvPr id="5" name="Text Placeholder 4"/>
          <p:cNvSpPr>
            <a:spLocks noGrp="1"/>
          </p:cNvSpPr>
          <p:nvPr>
            <p:ph type="body" idx="1"/>
            <p:custDataLst>
              <p:tags r:id="rId2"/>
            </p:custDataLst>
          </p:nvPr>
        </p:nvSpPr>
        <p:spPr/>
        <p:txBody>
          <a:bodyPr/>
          <a:lstStyle/>
          <a:p>
            <a:r>
              <a:rPr lang="en-US" dirty="0" smtClean="0"/>
              <a:t>Back to your [English/Spanish/French/…] class</a:t>
            </a:r>
            <a:endParaRPr lang="en-US" dirty="0"/>
          </a:p>
        </p:txBody>
      </p:sp>
    </p:spTree>
    <p:extLst>
      <p:ext uri="{BB962C8B-B14F-4D97-AF65-F5344CB8AC3E}">
        <p14:creationId xmlns:p14="http://schemas.microsoft.com/office/powerpoint/2010/main" val="33402028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lstStyle/>
          <a:p>
            <a:r>
              <a:rPr lang="en-US" dirty="0" smtClean="0"/>
              <a:t>Example Problem</a:t>
            </a:r>
            <a:endParaRPr lang="en-US" dirty="0"/>
          </a:p>
        </p:txBody>
      </p:sp>
      <p:pic>
        <p:nvPicPr>
          <p:cNvPr id="1027" name="Picture 3"/>
          <p:cNvPicPr>
            <a:picLocks noChangeAspect="1" noChangeArrowheads="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152400" y="1600200"/>
            <a:ext cx="8998324"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4"/>
          <p:cNvSpPr>
            <a:spLocks noGrp="1"/>
          </p:cNvSpPr>
          <p:nvPr>
            <p:ph idx="1"/>
            <p:custDataLst>
              <p:tags r:id="rId3"/>
            </p:custDataLst>
          </p:nvPr>
        </p:nvSpPr>
        <p:spPr>
          <a:xfrm>
            <a:off x="457200" y="2971800"/>
            <a:ext cx="4194362" cy="3154363"/>
          </a:xfrm>
          <a:solidFill>
            <a:schemeClr val="bg1"/>
          </a:solidFill>
        </p:spPr>
        <p:txBody>
          <a:bodyPr>
            <a:normAutofit fontScale="62500" lnSpcReduction="20000"/>
          </a:bodyPr>
          <a:lstStyle/>
          <a:p>
            <a:pPr marL="0" indent="0">
              <a:buNone/>
            </a:pPr>
            <a:r>
              <a:rPr lang="en-US" dirty="0"/>
              <a:t>S   -&gt; NP VP</a:t>
            </a:r>
          </a:p>
          <a:p>
            <a:pPr marL="0" indent="0">
              <a:buNone/>
            </a:pPr>
            <a:r>
              <a:rPr lang="en-US" dirty="0"/>
              <a:t>NP -&gt; CN | CN PP</a:t>
            </a:r>
          </a:p>
          <a:p>
            <a:pPr marL="0" indent="0">
              <a:buNone/>
            </a:pPr>
            <a:r>
              <a:rPr lang="en-US" dirty="0"/>
              <a:t>VP -&gt; CV | CV PP</a:t>
            </a:r>
          </a:p>
          <a:p>
            <a:pPr marL="0" indent="0">
              <a:buNone/>
            </a:pPr>
            <a:r>
              <a:rPr lang="en-US" dirty="0"/>
              <a:t>PP -&gt; P CN</a:t>
            </a:r>
          </a:p>
          <a:p>
            <a:pPr marL="0" indent="0">
              <a:buNone/>
            </a:pPr>
            <a:r>
              <a:rPr lang="en-US" dirty="0"/>
              <a:t>CN -&gt; A N</a:t>
            </a:r>
          </a:p>
          <a:p>
            <a:pPr marL="0" indent="0">
              <a:buNone/>
            </a:pPr>
            <a:r>
              <a:rPr lang="en-US" dirty="0"/>
              <a:t>CV -&gt; V | V NP</a:t>
            </a:r>
          </a:p>
          <a:p>
            <a:pPr marL="0" indent="0">
              <a:buNone/>
            </a:pPr>
            <a:r>
              <a:rPr lang="en-US" dirty="0"/>
              <a:t>A   -&gt; a | the</a:t>
            </a:r>
          </a:p>
          <a:p>
            <a:pPr marL="0" indent="0">
              <a:buNone/>
            </a:pPr>
            <a:r>
              <a:rPr lang="en-US" dirty="0"/>
              <a:t>N   -&gt; boy | girl | flower</a:t>
            </a:r>
          </a:p>
          <a:p>
            <a:pPr marL="0" indent="0">
              <a:buNone/>
            </a:pPr>
            <a:r>
              <a:rPr lang="en-US" dirty="0"/>
              <a:t>V   -&gt; touches | likes | sees</a:t>
            </a:r>
          </a:p>
          <a:p>
            <a:pPr marL="0" indent="0">
              <a:buNone/>
            </a:pPr>
            <a:r>
              <a:rPr lang="en-US" dirty="0"/>
              <a:t>P   -&gt; </a:t>
            </a:r>
            <a:r>
              <a:rPr lang="en-US" dirty="0" smtClean="0"/>
              <a:t>with</a:t>
            </a:r>
            <a:endParaRPr lang="en-US" dirty="0"/>
          </a:p>
          <a:p>
            <a:endParaRPr lang="en-US" dirty="0"/>
          </a:p>
        </p:txBody>
      </p:sp>
      <p:sp>
        <p:nvSpPr>
          <p:cNvPr id="6" name="Content Placeholder 4"/>
          <p:cNvSpPr txBox="1">
            <a:spLocks/>
          </p:cNvSpPr>
          <p:nvPr>
            <p:custDataLst>
              <p:tags r:id="rId4"/>
            </p:custDataLst>
          </p:nvPr>
        </p:nvSpPr>
        <p:spPr>
          <a:xfrm>
            <a:off x="4495800" y="3017837"/>
            <a:ext cx="3657600" cy="3154363"/>
          </a:xfrm>
          <a:prstGeom prst="rect">
            <a:avLst/>
          </a:prstGeom>
          <a:solidFill>
            <a:schemeClr val="bg1"/>
          </a:solidFill>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smtClean="0"/>
              <a:t>S = Sentence</a:t>
            </a:r>
          </a:p>
          <a:p>
            <a:pPr marL="0" indent="0">
              <a:buFont typeface="Arial" pitchFamily="34" charset="0"/>
              <a:buNone/>
            </a:pPr>
            <a:r>
              <a:rPr lang="en-US" dirty="0" smtClean="0"/>
              <a:t>NP = Noun-Phrase</a:t>
            </a:r>
          </a:p>
          <a:p>
            <a:pPr marL="0" indent="0">
              <a:buFont typeface="Arial" pitchFamily="34" charset="0"/>
              <a:buNone/>
            </a:pPr>
            <a:r>
              <a:rPr lang="en-US" dirty="0" smtClean="0"/>
              <a:t>VP = Verb-Phrase</a:t>
            </a:r>
          </a:p>
          <a:p>
            <a:pPr marL="0" indent="0">
              <a:buFont typeface="Arial" pitchFamily="34" charset="0"/>
              <a:buNone/>
            </a:pPr>
            <a:r>
              <a:rPr lang="en-US" dirty="0" smtClean="0"/>
              <a:t>PP = Prep-Phrase</a:t>
            </a:r>
          </a:p>
          <a:p>
            <a:pPr marL="0" indent="0">
              <a:buFont typeface="Arial" pitchFamily="34" charset="0"/>
              <a:buNone/>
            </a:pPr>
            <a:r>
              <a:rPr lang="en-US" dirty="0" smtClean="0"/>
              <a:t>CN = Complex-Noun</a:t>
            </a:r>
          </a:p>
          <a:p>
            <a:pPr marL="0" indent="0">
              <a:buFont typeface="Arial" pitchFamily="34" charset="0"/>
              <a:buNone/>
            </a:pPr>
            <a:r>
              <a:rPr lang="en-US" dirty="0" smtClean="0"/>
              <a:t>CV = Complex-Verb</a:t>
            </a:r>
          </a:p>
          <a:p>
            <a:pPr marL="0" indent="0">
              <a:buFont typeface="Arial" pitchFamily="34" charset="0"/>
              <a:buNone/>
            </a:pPr>
            <a:r>
              <a:rPr lang="en-US" dirty="0" smtClean="0"/>
              <a:t>A = Article</a:t>
            </a:r>
          </a:p>
          <a:p>
            <a:pPr marL="0" indent="0">
              <a:buFont typeface="Arial" pitchFamily="34" charset="0"/>
              <a:buNone/>
            </a:pPr>
            <a:r>
              <a:rPr lang="en-US" dirty="0" smtClean="0"/>
              <a:t>N = Noun</a:t>
            </a:r>
          </a:p>
          <a:p>
            <a:pPr marL="0" indent="0">
              <a:buFont typeface="Arial" pitchFamily="34" charset="0"/>
              <a:buNone/>
            </a:pPr>
            <a:r>
              <a:rPr lang="en-US" dirty="0" smtClean="0"/>
              <a:t>V = Verb</a:t>
            </a:r>
          </a:p>
          <a:p>
            <a:pPr marL="0" indent="0">
              <a:buFont typeface="Arial" pitchFamily="34" charset="0"/>
              <a:buNone/>
            </a:pPr>
            <a:r>
              <a:rPr lang="en-US" dirty="0" smtClean="0"/>
              <a:t>P = Preposition</a:t>
            </a:r>
          </a:p>
        </p:txBody>
      </p:sp>
    </p:spTree>
    <p:extLst>
      <p:ext uri="{BB962C8B-B14F-4D97-AF65-F5344CB8AC3E}">
        <p14:creationId xmlns:p14="http://schemas.microsoft.com/office/powerpoint/2010/main" val="2484941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09800" y="274638"/>
            <a:ext cx="8229600" cy="1143000"/>
          </a:xfrm>
        </p:spPr>
        <p:txBody>
          <a:bodyPr/>
          <a:lstStyle/>
          <a:p>
            <a:r>
              <a:rPr lang="en-US" dirty="0" smtClean="0"/>
              <a:t>Parse Tree</a:t>
            </a:r>
            <a:endParaRPr lang="en-US" dirty="0"/>
          </a:p>
        </p:txBody>
      </p:sp>
      <p:sp>
        <p:nvSpPr>
          <p:cNvPr id="3" name="Content Placeholder 2"/>
          <p:cNvSpPr>
            <a:spLocks noGrp="1"/>
          </p:cNvSpPr>
          <p:nvPr>
            <p:ph idx="1"/>
            <p:custDataLst>
              <p:tags r:id="rId2"/>
            </p:custDataLst>
          </p:nvPr>
        </p:nvSpPr>
        <p:spPr>
          <a:xfrm>
            <a:off x="609600" y="2255837"/>
            <a:ext cx="8229600" cy="4525963"/>
          </a:xfrm>
        </p:spPr>
        <p:txBody>
          <a:bodyPr>
            <a:normAutofit/>
          </a:bodyPr>
          <a:lstStyle/>
          <a:p>
            <a:pPr marL="0" indent="0">
              <a:buNone/>
            </a:pPr>
            <a:endParaRPr lang="en-US" dirty="0" smtClean="0"/>
          </a:p>
          <a:p>
            <a:endParaRPr lang="en-US" dirty="0"/>
          </a:p>
          <a:p>
            <a:endParaRPr lang="en-US" dirty="0" smtClean="0"/>
          </a:p>
          <a:p>
            <a:r>
              <a:rPr lang="en-US" dirty="0" smtClean="0"/>
              <a:t>“The girl touches the boy with the flower.”</a:t>
            </a:r>
          </a:p>
          <a:p>
            <a:pPr marL="0" indent="0">
              <a:buNone/>
            </a:pPr>
            <a:r>
              <a:rPr lang="en-US" dirty="0" smtClean="0"/>
              <a:t>(a)                                   (b)</a:t>
            </a:r>
            <a:endParaRPr lang="en-US" dirty="0"/>
          </a:p>
        </p:txBody>
      </p:sp>
      <p:pic>
        <p:nvPicPr>
          <p:cNvPr id="2050" name="Picture 2"/>
          <p:cNvPicPr>
            <a:picLocks noChangeAspect="1" noChangeArrowheads="1"/>
          </p:cNvPicPr>
          <p:nvPr>
            <p:custDataLst>
              <p:tags r:id="rId3"/>
            </p:custDataLst>
          </p:nvPr>
        </p:nvPicPr>
        <p:blipFill>
          <a:blip r:embed="rId18">
            <a:extLst>
              <a:ext uri="{28A0092B-C50C-407E-A947-70E740481C1C}">
                <a14:useLocalDpi xmlns:a14="http://schemas.microsoft.com/office/drawing/2010/main" val="0"/>
              </a:ext>
            </a:extLst>
          </a:blip>
          <a:srcRect/>
          <a:stretch>
            <a:fillRect/>
          </a:stretch>
        </p:blipFill>
        <p:spPr bwMode="auto">
          <a:xfrm>
            <a:off x="1197708" y="4922837"/>
            <a:ext cx="2612292"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custDataLst>
              <p:tags r:id="rId4"/>
            </p:custDataLst>
          </p:nvPr>
        </p:nvPicPr>
        <p:blipFill>
          <a:blip r:embed="rId19">
            <a:extLst>
              <a:ext uri="{28A0092B-C50C-407E-A947-70E740481C1C}">
                <a14:useLocalDpi xmlns:a14="http://schemas.microsoft.com/office/drawing/2010/main" val="0"/>
              </a:ext>
            </a:extLst>
          </a:blip>
          <a:srcRect/>
          <a:stretch>
            <a:fillRect/>
          </a:stretch>
        </p:blipFill>
        <p:spPr bwMode="auto">
          <a:xfrm>
            <a:off x="4905375" y="5084762"/>
            <a:ext cx="1876425" cy="143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4"/>
          <p:cNvSpPr txBox="1">
            <a:spLocks/>
          </p:cNvSpPr>
          <p:nvPr>
            <p:custDataLst>
              <p:tags r:id="rId5"/>
            </p:custDataLst>
          </p:nvPr>
        </p:nvSpPr>
        <p:spPr>
          <a:xfrm>
            <a:off x="0" y="0"/>
            <a:ext cx="4194362" cy="3154363"/>
          </a:xfrm>
          <a:prstGeom prst="rect">
            <a:avLst/>
          </a:prstGeom>
          <a:solidFill>
            <a:schemeClr val="bg1"/>
          </a:solidFill>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smtClean="0"/>
              <a:t>S   -&gt; NP VP</a:t>
            </a:r>
          </a:p>
          <a:p>
            <a:pPr marL="0" indent="0">
              <a:buFont typeface="Arial" pitchFamily="34" charset="0"/>
              <a:buNone/>
            </a:pPr>
            <a:r>
              <a:rPr lang="en-US" dirty="0" smtClean="0"/>
              <a:t>NP -&gt; CN | CN PP</a:t>
            </a:r>
          </a:p>
          <a:p>
            <a:pPr marL="0" indent="0">
              <a:buFont typeface="Arial" pitchFamily="34" charset="0"/>
              <a:buNone/>
            </a:pPr>
            <a:r>
              <a:rPr lang="en-US" dirty="0" smtClean="0"/>
              <a:t>VP -&gt; CV | CV PP</a:t>
            </a:r>
          </a:p>
          <a:p>
            <a:pPr marL="0" indent="0">
              <a:buFont typeface="Arial" pitchFamily="34" charset="0"/>
              <a:buNone/>
            </a:pPr>
            <a:r>
              <a:rPr lang="en-US" dirty="0" smtClean="0"/>
              <a:t>PP -&gt; P CN</a:t>
            </a:r>
          </a:p>
          <a:p>
            <a:pPr marL="0" indent="0">
              <a:buFont typeface="Arial" pitchFamily="34" charset="0"/>
              <a:buNone/>
            </a:pPr>
            <a:r>
              <a:rPr lang="en-US" dirty="0" smtClean="0"/>
              <a:t>CN -&gt; A N</a:t>
            </a:r>
          </a:p>
          <a:p>
            <a:pPr marL="0" indent="0">
              <a:buFont typeface="Arial" pitchFamily="34" charset="0"/>
              <a:buNone/>
            </a:pPr>
            <a:r>
              <a:rPr lang="en-US" dirty="0" smtClean="0"/>
              <a:t>CV -&gt; V | V NP</a:t>
            </a:r>
          </a:p>
          <a:p>
            <a:pPr marL="0" indent="0">
              <a:buFont typeface="Arial" pitchFamily="34" charset="0"/>
              <a:buNone/>
            </a:pPr>
            <a:r>
              <a:rPr lang="en-US" dirty="0" smtClean="0"/>
              <a:t>A   -&gt; a | the</a:t>
            </a:r>
          </a:p>
          <a:p>
            <a:pPr marL="0" indent="0">
              <a:buFont typeface="Arial" pitchFamily="34" charset="0"/>
              <a:buNone/>
            </a:pPr>
            <a:r>
              <a:rPr lang="en-US" dirty="0" smtClean="0"/>
              <a:t>N   -&gt; boy | girl | flower</a:t>
            </a:r>
          </a:p>
          <a:p>
            <a:pPr marL="0" indent="0">
              <a:buFont typeface="Arial" pitchFamily="34" charset="0"/>
              <a:buNone/>
            </a:pPr>
            <a:r>
              <a:rPr lang="en-US" dirty="0" smtClean="0"/>
              <a:t>V   -&gt; touches | likes | sees</a:t>
            </a:r>
          </a:p>
          <a:p>
            <a:pPr marL="0" indent="0">
              <a:buFont typeface="Arial" pitchFamily="34" charset="0"/>
              <a:buNone/>
            </a:pPr>
            <a:r>
              <a:rPr lang="en-US" dirty="0" smtClean="0"/>
              <a:t>P   -&gt; with</a:t>
            </a:r>
          </a:p>
          <a:p>
            <a:endParaRPr lang="en-US" dirty="0"/>
          </a:p>
        </p:txBody>
      </p:sp>
      <mc:AlternateContent xmlns:mc="http://schemas.openxmlformats.org/markup-compatibility/2006" xmlns:p14="http://schemas.microsoft.com/office/powerpoint/2010/main">
        <mc:Choice Requires="p14">
          <p:contentPart p14:bwMode="auto" r:id="rId20">
            <p14:nvContentPartPr>
              <p14:cNvPr id="9" name="Ink 8" hidden="1"/>
              <p14:cNvContentPartPr/>
              <p14:nvPr>
                <p:custDataLst>
                  <p:tags r:id="rId6"/>
                </p:custDataLst>
              </p14:nvPr>
            </p14:nvContentPartPr>
            <p14:xfrm>
              <a:off x="1418672" y="3676495"/>
              <a:ext cx="6048000" cy="502560"/>
            </p14:xfrm>
          </p:contentPart>
        </mc:Choice>
        <mc:Fallback xmlns="">
          <p:pic>
            <p:nvPicPr>
              <p:cNvPr id="9" name="Ink 8" hidden="1"/>
              <p:cNvPicPr/>
              <p:nvPr/>
            </p:nvPicPr>
            <p:blipFill>
              <a:blip r:embed="rId21"/>
              <a:stretch>
                <a:fillRect/>
              </a:stretch>
            </p:blipFill>
            <p:spPr>
              <a:xfrm>
                <a:off x="1408952" y="3666055"/>
                <a:ext cx="6069600" cy="52416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31" name="Ink 30" hidden="1"/>
              <p14:cNvContentPartPr/>
              <p14:nvPr>
                <p:custDataLst>
                  <p:tags r:id="rId7"/>
                </p:custDataLst>
              </p14:nvPr>
            </p14:nvContentPartPr>
            <p14:xfrm>
              <a:off x="1627472" y="21775"/>
              <a:ext cx="1222560" cy="3754800"/>
            </p14:xfrm>
          </p:contentPart>
        </mc:Choice>
        <mc:Fallback xmlns="">
          <p:pic>
            <p:nvPicPr>
              <p:cNvPr id="31" name="Ink 30" hidden="1"/>
              <p:cNvPicPr/>
              <p:nvPr/>
            </p:nvPicPr>
            <p:blipFill>
              <a:blip r:embed="rId23"/>
              <a:stretch>
                <a:fillRect/>
              </a:stretch>
            </p:blipFill>
            <p:spPr>
              <a:xfrm>
                <a:off x="1616672" y="11335"/>
                <a:ext cx="1239120" cy="377604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2062" name="Ink 2061" hidden="1"/>
              <p14:cNvContentPartPr/>
              <p14:nvPr>
                <p:custDataLst>
                  <p:tags r:id="rId8"/>
                </p:custDataLst>
              </p14:nvPr>
            </p14:nvContentPartPr>
            <p14:xfrm>
              <a:off x="5775032" y="2188255"/>
              <a:ext cx="1415520" cy="1620720"/>
            </p14:xfrm>
          </p:contentPart>
        </mc:Choice>
        <mc:Fallback xmlns="">
          <p:pic>
            <p:nvPicPr>
              <p:cNvPr id="2062" name="Ink 2061" hidden="1"/>
              <p:cNvPicPr/>
              <p:nvPr/>
            </p:nvPicPr>
            <p:blipFill>
              <a:blip r:embed="rId25"/>
              <a:stretch>
                <a:fillRect/>
              </a:stretch>
            </p:blipFill>
            <p:spPr>
              <a:xfrm>
                <a:off x="5764592" y="2177815"/>
                <a:ext cx="1438560" cy="164232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2064" name="Ink 2063" hidden="1"/>
              <p14:cNvContentPartPr/>
              <p14:nvPr>
                <p:custDataLst>
                  <p:tags r:id="rId9"/>
                </p:custDataLst>
              </p14:nvPr>
            </p14:nvContentPartPr>
            <p14:xfrm>
              <a:off x="4297592" y="3005455"/>
              <a:ext cx="569880" cy="718920"/>
            </p14:xfrm>
          </p:contentPart>
        </mc:Choice>
        <mc:Fallback xmlns="">
          <p:pic>
            <p:nvPicPr>
              <p:cNvPr id="2064" name="Ink 2063" hidden="1"/>
              <p:cNvPicPr/>
              <p:nvPr/>
            </p:nvPicPr>
            <p:blipFill>
              <a:blip r:embed="rId27"/>
              <a:stretch>
                <a:fillRect/>
              </a:stretch>
            </p:blipFill>
            <p:spPr>
              <a:xfrm>
                <a:off x="4294712" y="2995735"/>
                <a:ext cx="581400" cy="73728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2066" name="Ink 2065" hidden="1"/>
              <p14:cNvContentPartPr/>
              <p14:nvPr>
                <p:custDataLst>
                  <p:tags r:id="rId10"/>
                </p:custDataLst>
              </p14:nvPr>
            </p14:nvContentPartPr>
            <p14:xfrm>
              <a:off x="4660112" y="1562215"/>
              <a:ext cx="1445400" cy="1339560"/>
            </p14:xfrm>
          </p:contentPart>
        </mc:Choice>
        <mc:Fallback xmlns="">
          <p:pic>
            <p:nvPicPr>
              <p:cNvPr id="2066" name="Ink 2065" hidden="1"/>
              <p:cNvPicPr/>
              <p:nvPr/>
            </p:nvPicPr>
            <p:blipFill>
              <a:blip r:embed="rId29"/>
              <a:stretch>
                <a:fillRect/>
              </a:stretch>
            </p:blipFill>
            <p:spPr>
              <a:xfrm>
                <a:off x="4656872" y="1549975"/>
                <a:ext cx="1451520" cy="135792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2069" name="Ink 2068" hidden="1"/>
              <p14:cNvContentPartPr/>
              <p14:nvPr>
                <p:custDataLst>
                  <p:tags r:id="rId11"/>
                </p:custDataLst>
              </p14:nvPr>
            </p14:nvContentPartPr>
            <p14:xfrm>
              <a:off x="2550152" y="547015"/>
              <a:ext cx="1126080" cy="747360"/>
            </p14:xfrm>
          </p:contentPart>
        </mc:Choice>
        <mc:Fallback xmlns="">
          <p:pic>
            <p:nvPicPr>
              <p:cNvPr id="2069" name="Ink 2068" hidden="1"/>
              <p:cNvPicPr/>
              <p:nvPr/>
            </p:nvPicPr>
            <p:blipFill>
              <a:blip r:embed="rId31"/>
              <a:stretch>
                <a:fillRect/>
              </a:stretch>
            </p:blipFill>
            <p:spPr>
              <a:xfrm>
                <a:off x="2543312" y="538375"/>
                <a:ext cx="1144080" cy="76608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2071" name="Ink 2070" hidden="1"/>
              <p14:cNvContentPartPr/>
              <p14:nvPr>
                <p:custDataLst>
                  <p:tags r:id="rId12"/>
                </p:custDataLst>
              </p14:nvPr>
            </p14:nvContentPartPr>
            <p14:xfrm>
              <a:off x="3034712" y="993775"/>
              <a:ext cx="2274480" cy="3076200"/>
            </p14:xfrm>
          </p:contentPart>
        </mc:Choice>
        <mc:Fallback xmlns="">
          <p:pic>
            <p:nvPicPr>
              <p:cNvPr id="2071" name="Ink 2070" hidden="1"/>
              <p:cNvPicPr/>
              <p:nvPr/>
            </p:nvPicPr>
            <p:blipFill>
              <a:blip r:embed="rId33"/>
              <a:stretch>
                <a:fillRect/>
              </a:stretch>
            </p:blipFill>
            <p:spPr>
              <a:xfrm>
                <a:off x="3024992" y="982615"/>
                <a:ext cx="2287080" cy="309924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2077" name="Ink 2076" hidden="1"/>
              <p14:cNvContentPartPr/>
              <p14:nvPr>
                <p:custDataLst>
                  <p:tags r:id="rId13"/>
                </p:custDataLst>
              </p14:nvPr>
            </p14:nvContentPartPr>
            <p14:xfrm>
              <a:off x="4485872" y="573295"/>
              <a:ext cx="1429200" cy="907200"/>
            </p14:xfrm>
          </p:contentPart>
        </mc:Choice>
        <mc:Fallback xmlns="">
          <p:pic>
            <p:nvPicPr>
              <p:cNvPr id="2077" name="Ink 2076" hidden="1"/>
              <p:cNvPicPr/>
              <p:nvPr/>
            </p:nvPicPr>
            <p:blipFill>
              <a:blip r:embed="rId35"/>
              <a:stretch>
                <a:fillRect/>
              </a:stretch>
            </p:blipFill>
            <p:spPr>
              <a:xfrm>
                <a:off x="4475792" y="563575"/>
                <a:ext cx="1450440" cy="92700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2084" name="Ink 2083" hidden="1"/>
              <p14:cNvContentPartPr/>
              <p14:nvPr>
                <p:custDataLst>
                  <p:tags r:id="rId14"/>
                </p:custDataLst>
              </p14:nvPr>
            </p14:nvContentPartPr>
            <p14:xfrm>
              <a:off x="2011232" y="1357015"/>
              <a:ext cx="777240" cy="1672920"/>
            </p14:xfrm>
          </p:contentPart>
        </mc:Choice>
        <mc:Fallback xmlns="">
          <p:pic>
            <p:nvPicPr>
              <p:cNvPr id="2084" name="Ink 2083" hidden="1"/>
              <p:cNvPicPr/>
              <p:nvPr/>
            </p:nvPicPr>
            <p:blipFill>
              <a:blip r:embed="rId37"/>
              <a:stretch>
                <a:fillRect/>
              </a:stretch>
            </p:blipFill>
            <p:spPr>
              <a:xfrm>
                <a:off x="1999352" y="1352695"/>
                <a:ext cx="795240" cy="168912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2086" name="Ink 2085" hidden="1"/>
              <p14:cNvContentPartPr/>
              <p14:nvPr>
                <p:custDataLst>
                  <p:tags r:id="rId15"/>
                </p:custDataLst>
              </p14:nvPr>
            </p14:nvContentPartPr>
            <p14:xfrm>
              <a:off x="3582272" y="429655"/>
              <a:ext cx="957600" cy="640440"/>
            </p14:xfrm>
          </p:contentPart>
        </mc:Choice>
        <mc:Fallback xmlns="">
          <p:pic>
            <p:nvPicPr>
              <p:cNvPr id="2086" name="Ink 2085" hidden="1"/>
              <p:cNvPicPr/>
              <p:nvPr/>
            </p:nvPicPr>
            <p:blipFill>
              <a:blip r:embed="rId39"/>
              <a:stretch>
                <a:fillRect/>
              </a:stretch>
            </p:blipFill>
            <p:spPr>
              <a:xfrm>
                <a:off x="3573632" y="419935"/>
                <a:ext cx="969480" cy="659520"/>
              </a:xfrm>
              <a:prstGeom prst="rect">
                <a:avLst/>
              </a:prstGeom>
            </p:spPr>
          </p:pic>
        </mc:Fallback>
      </mc:AlternateContent>
    </p:spTree>
    <p:extLst>
      <p:ext uri="{BB962C8B-B14F-4D97-AF65-F5344CB8AC3E}">
        <p14:creationId xmlns:p14="http://schemas.microsoft.com/office/powerpoint/2010/main" val="25228290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09800" y="274638"/>
            <a:ext cx="8229600" cy="1143000"/>
          </a:xfrm>
        </p:spPr>
        <p:txBody>
          <a:bodyPr/>
          <a:lstStyle/>
          <a:p>
            <a:r>
              <a:rPr lang="en-US" dirty="0" smtClean="0"/>
              <a:t>Parse Tree 2</a:t>
            </a:r>
            <a:endParaRPr lang="en-US" dirty="0"/>
          </a:p>
        </p:txBody>
      </p:sp>
      <p:sp>
        <p:nvSpPr>
          <p:cNvPr id="3" name="Content Placeholder 2"/>
          <p:cNvSpPr>
            <a:spLocks noGrp="1"/>
          </p:cNvSpPr>
          <p:nvPr>
            <p:ph idx="1"/>
            <p:custDataLst>
              <p:tags r:id="rId2"/>
            </p:custDataLst>
          </p:nvPr>
        </p:nvSpPr>
        <p:spPr>
          <a:xfrm>
            <a:off x="990600" y="2484437"/>
            <a:ext cx="8229600" cy="4525963"/>
          </a:xfrm>
        </p:spPr>
        <p:txBody>
          <a:bodyPr>
            <a:normAutofit/>
          </a:bodyPr>
          <a:lstStyle/>
          <a:p>
            <a:pPr marL="0" indent="0">
              <a:buNone/>
            </a:pPr>
            <a:endParaRPr lang="en-US" dirty="0" smtClean="0"/>
          </a:p>
          <a:p>
            <a:endParaRPr lang="en-US" dirty="0"/>
          </a:p>
          <a:p>
            <a:endParaRPr lang="en-US" dirty="0" smtClean="0"/>
          </a:p>
          <a:p>
            <a:r>
              <a:rPr lang="en-US" dirty="0" smtClean="0"/>
              <a:t>“The girl touches the boy with the flower.”</a:t>
            </a:r>
          </a:p>
          <a:p>
            <a:pPr marL="0" indent="0">
              <a:buNone/>
            </a:pPr>
            <a:r>
              <a:rPr lang="en-US" dirty="0" smtClean="0"/>
              <a:t>(a)                                   (b)</a:t>
            </a:r>
            <a:endParaRPr lang="en-US" dirty="0"/>
          </a:p>
        </p:txBody>
      </p:sp>
      <p:pic>
        <p:nvPicPr>
          <p:cNvPr id="2050" name="Picture 2"/>
          <p:cNvPicPr>
            <a:picLocks noChangeAspect="1" noChangeArrowheads="1"/>
          </p:cNvPicPr>
          <p:nvPr>
            <p:custDataLst>
              <p:tags r:id="rId3"/>
            </p:custDataLst>
          </p:nvPr>
        </p:nvPicPr>
        <p:blipFill>
          <a:blip r:embed="rId15">
            <a:extLst>
              <a:ext uri="{28A0092B-C50C-407E-A947-70E740481C1C}">
                <a14:useLocalDpi xmlns:a14="http://schemas.microsoft.com/office/drawing/2010/main" val="0"/>
              </a:ext>
            </a:extLst>
          </a:blip>
          <a:srcRect/>
          <a:stretch>
            <a:fillRect/>
          </a:stretch>
        </p:blipFill>
        <p:spPr bwMode="auto">
          <a:xfrm>
            <a:off x="1731108" y="4922837"/>
            <a:ext cx="2612292"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custDataLst>
              <p:tags r:id="rId4"/>
            </p:custDataLst>
          </p:nvPr>
        </p:nvPicPr>
        <p:blipFill>
          <a:blip r:embed="rId16">
            <a:extLst>
              <a:ext uri="{28A0092B-C50C-407E-A947-70E740481C1C}">
                <a14:useLocalDpi xmlns:a14="http://schemas.microsoft.com/office/drawing/2010/main" val="0"/>
              </a:ext>
            </a:extLst>
          </a:blip>
          <a:srcRect/>
          <a:stretch>
            <a:fillRect/>
          </a:stretch>
        </p:blipFill>
        <p:spPr bwMode="auto">
          <a:xfrm>
            <a:off x="5743575" y="5084762"/>
            <a:ext cx="1876425" cy="143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4"/>
          <p:cNvSpPr txBox="1">
            <a:spLocks/>
          </p:cNvSpPr>
          <p:nvPr>
            <p:custDataLst>
              <p:tags r:id="rId5"/>
            </p:custDataLst>
          </p:nvPr>
        </p:nvSpPr>
        <p:spPr>
          <a:xfrm>
            <a:off x="0" y="0"/>
            <a:ext cx="4194362" cy="3154363"/>
          </a:xfrm>
          <a:prstGeom prst="rect">
            <a:avLst/>
          </a:prstGeom>
          <a:solidFill>
            <a:schemeClr val="bg1"/>
          </a:solidFill>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smtClean="0"/>
              <a:t>S   -&gt; NP VP</a:t>
            </a:r>
          </a:p>
          <a:p>
            <a:pPr marL="0" indent="0">
              <a:buFont typeface="Arial" pitchFamily="34" charset="0"/>
              <a:buNone/>
            </a:pPr>
            <a:r>
              <a:rPr lang="en-US" dirty="0" smtClean="0"/>
              <a:t>NP -&gt; CN | CN PP</a:t>
            </a:r>
          </a:p>
          <a:p>
            <a:pPr marL="0" indent="0">
              <a:buFont typeface="Arial" pitchFamily="34" charset="0"/>
              <a:buNone/>
            </a:pPr>
            <a:r>
              <a:rPr lang="en-US" dirty="0" smtClean="0"/>
              <a:t>VP -&gt; CV | CV PP</a:t>
            </a:r>
          </a:p>
          <a:p>
            <a:pPr marL="0" indent="0">
              <a:buFont typeface="Arial" pitchFamily="34" charset="0"/>
              <a:buNone/>
            </a:pPr>
            <a:r>
              <a:rPr lang="en-US" dirty="0" smtClean="0"/>
              <a:t>PP -&gt; P CN</a:t>
            </a:r>
          </a:p>
          <a:p>
            <a:pPr marL="0" indent="0">
              <a:buFont typeface="Arial" pitchFamily="34" charset="0"/>
              <a:buNone/>
            </a:pPr>
            <a:r>
              <a:rPr lang="en-US" dirty="0" smtClean="0"/>
              <a:t>CN -&gt; A N</a:t>
            </a:r>
          </a:p>
          <a:p>
            <a:pPr marL="0" indent="0">
              <a:buFont typeface="Arial" pitchFamily="34" charset="0"/>
              <a:buNone/>
            </a:pPr>
            <a:r>
              <a:rPr lang="en-US" dirty="0" smtClean="0"/>
              <a:t>CV -&gt; V | V NP</a:t>
            </a:r>
          </a:p>
          <a:p>
            <a:pPr marL="0" indent="0">
              <a:buFont typeface="Arial" pitchFamily="34" charset="0"/>
              <a:buNone/>
            </a:pPr>
            <a:r>
              <a:rPr lang="en-US" dirty="0" smtClean="0"/>
              <a:t>A   -&gt; a | the</a:t>
            </a:r>
          </a:p>
          <a:p>
            <a:pPr marL="0" indent="0">
              <a:buFont typeface="Arial" pitchFamily="34" charset="0"/>
              <a:buNone/>
            </a:pPr>
            <a:r>
              <a:rPr lang="en-US" dirty="0" smtClean="0"/>
              <a:t>N   -&gt; boy | girl | flower</a:t>
            </a:r>
          </a:p>
          <a:p>
            <a:pPr marL="0" indent="0">
              <a:buFont typeface="Arial" pitchFamily="34" charset="0"/>
              <a:buNone/>
            </a:pPr>
            <a:r>
              <a:rPr lang="en-US" dirty="0" smtClean="0"/>
              <a:t>V   -&gt; touches | likes | sees</a:t>
            </a:r>
          </a:p>
          <a:p>
            <a:pPr marL="0" indent="0">
              <a:buFont typeface="Arial" pitchFamily="34" charset="0"/>
              <a:buNone/>
            </a:pPr>
            <a:r>
              <a:rPr lang="en-US" dirty="0" smtClean="0"/>
              <a:t>P   -&gt; with</a:t>
            </a:r>
          </a:p>
          <a:p>
            <a:endParaRPr lang="en-US" dirty="0"/>
          </a:p>
        </p:txBody>
      </p:sp>
      <mc:AlternateContent xmlns:mc="http://schemas.openxmlformats.org/markup-compatibility/2006" xmlns:p14="http://schemas.microsoft.com/office/powerpoint/2010/main">
        <mc:Choice Requires="p14">
          <p:contentPart p14:bwMode="auto" r:id="rId17">
            <p14:nvContentPartPr>
              <p14:cNvPr id="30" name="Ink 29" hidden="1"/>
              <p14:cNvContentPartPr/>
              <p14:nvPr>
                <p:custDataLst>
                  <p:tags r:id="rId6"/>
                </p:custDataLst>
              </p14:nvPr>
            </p14:nvContentPartPr>
            <p14:xfrm>
              <a:off x="7013072" y="3476695"/>
              <a:ext cx="488880" cy="595080"/>
            </p14:xfrm>
          </p:contentPart>
        </mc:Choice>
        <mc:Fallback xmlns="">
          <p:pic>
            <p:nvPicPr>
              <p:cNvPr id="30" name="Ink 29" hidden="1"/>
              <p:cNvPicPr/>
              <p:nvPr/>
            </p:nvPicPr>
            <p:blipFill>
              <a:blip r:embed="rId18"/>
              <a:stretch>
                <a:fillRect/>
              </a:stretch>
            </p:blipFill>
            <p:spPr>
              <a:xfrm>
                <a:off x="7003352" y="3472735"/>
                <a:ext cx="509040" cy="60840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2049" name="Ink 2048" hidden="1"/>
              <p14:cNvContentPartPr/>
              <p14:nvPr>
                <p:custDataLst>
                  <p:tags r:id="rId7"/>
                </p:custDataLst>
              </p14:nvPr>
            </p14:nvContentPartPr>
            <p14:xfrm>
              <a:off x="1759232" y="165055"/>
              <a:ext cx="5985000" cy="4239720"/>
            </p14:xfrm>
          </p:contentPart>
        </mc:Choice>
        <mc:Fallback xmlns="">
          <p:pic>
            <p:nvPicPr>
              <p:cNvPr id="2049" name="Ink 2048" hidden="1"/>
              <p:cNvPicPr/>
              <p:nvPr/>
            </p:nvPicPr>
            <p:blipFill>
              <a:blip r:embed="rId20"/>
              <a:stretch>
                <a:fillRect/>
              </a:stretch>
            </p:blipFill>
            <p:spPr>
              <a:xfrm>
                <a:off x="1749872" y="153895"/>
                <a:ext cx="5998320" cy="425808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2074" name="Ink 2073" hidden="1"/>
              <p14:cNvContentPartPr/>
              <p14:nvPr>
                <p:custDataLst>
                  <p:tags r:id="rId8"/>
                </p:custDataLst>
              </p14:nvPr>
            </p14:nvContentPartPr>
            <p14:xfrm>
              <a:off x="3631952" y="2739415"/>
              <a:ext cx="1029600" cy="1300320"/>
            </p14:xfrm>
          </p:contentPart>
        </mc:Choice>
        <mc:Fallback xmlns="">
          <p:pic>
            <p:nvPicPr>
              <p:cNvPr id="2074" name="Ink 2073" hidden="1"/>
              <p:cNvPicPr/>
              <p:nvPr/>
            </p:nvPicPr>
            <p:blipFill>
              <a:blip r:embed="rId22"/>
              <a:stretch>
                <a:fillRect/>
              </a:stretch>
            </p:blipFill>
            <p:spPr>
              <a:xfrm>
                <a:off x="3623312" y="2737255"/>
                <a:ext cx="1040400" cy="130536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077" name="Ink 2076" hidden="1"/>
              <p14:cNvContentPartPr/>
              <p14:nvPr>
                <p:custDataLst>
                  <p:tags r:id="rId9"/>
                </p:custDataLst>
              </p14:nvPr>
            </p14:nvContentPartPr>
            <p14:xfrm>
              <a:off x="5506112" y="2639335"/>
              <a:ext cx="403920" cy="1398600"/>
            </p14:xfrm>
          </p:contentPart>
        </mc:Choice>
        <mc:Fallback xmlns="">
          <p:pic>
            <p:nvPicPr>
              <p:cNvPr id="2077" name="Ink 2076" hidden="1"/>
              <p:cNvPicPr/>
              <p:nvPr/>
            </p:nvPicPr>
            <p:blipFill>
              <a:blip r:embed="rId24"/>
              <a:stretch>
                <a:fillRect/>
              </a:stretch>
            </p:blipFill>
            <p:spPr>
              <a:xfrm>
                <a:off x="5497472" y="2632135"/>
                <a:ext cx="418320" cy="141156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078" name="Ink 2077" hidden="1"/>
              <p14:cNvContentPartPr/>
              <p14:nvPr>
                <p:custDataLst>
                  <p:tags r:id="rId10"/>
                </p:custDataLst>
              </p14:nvPr>
            </p14:nvContentPartPr>
            <p14:xfrm>
              <a:off x="5524832" y="2560855"/>
              <a:ext cx="1703880" cy="767160"/>
            </p14:xfrm>
          </p:contentPart>
        </mc:Choice>
        <mc:Fallback xmlns="">
          <p:pic>
            <p:nvPicPr>
              <p:cNvPr id="2078" name="Ink 2077" hidden="1"/>
              <p:cNvPicPr/>
              <p:nvPr/>
            </p:nvPicPr>
            <p:blipFill>
              <a:blip r:embed="rId26"/>
              <a:stretch>
                <a:fillRect/>
              </a:stretch>
            </p:blipFill>
            <p:spPr>
              <a:xfrm>
                <a:off x="5513312" y="2552575"/>
                <a:ext cx="1725840" cy="78624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3072" name="Ink 3071" hidden="1"/>
              <p14:cNvContentPartPr/>
              <p14:nvPr>
                <p:custDataLst>
                  <p:tags r:id="rId11"/>
                </p:custDataLst>
              </p14:nvPr>
            </p14:nvContentPartPr>
            <p14:xfrm>
              <a:off x="2692712" y="1553575"/>
              <a:ext cx="814320" cy="1512000"/>
            </p14:xfrm>
          </p:contentPart>
        </mc:Choice>
        <mc:Fallback xmlns="">
          <p:pic>
            <p:nvPicPr>
              <p:cNvPr id="3072" name="Ink 3071" hidden="1"/>
              <p:cNvPicPr/>
              <p:nvPr/>
            </p:nvPicPr>
            <p:blipFill>
              <a:blip r:embed="rId28"/>
              <a:stretch>
                <a:fillRect/>
              </a:stretch>
            </p:blipFill>
            <p:spPr>
              <a:xfrm>
                <a:off x="2680832" y="1547455"/>
                <a:ext cx="831600" cy="152784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3073" name="Ink 3072" hidden="1"/>
              <p14:cNvContentPartPr/>
              <p14:nvPr>
                <p:custDataLst>
                  <p:tags r:id="rId12"/>
                </p:custDataLst>
              </p14:nvPr>
            </p14:nvContentPartPr>
            <p14:xfrm>
              <a:off x="2093672" y="1046695"/>
              <a:ext cx="2385360" cy="2935080"/>
            </p14:xfrm>
          </p:contentPart>
        </mc:Choice>
        <mc:Fallback xmlns="">
          <p:pic>
            <p:nvPicPr>
              <p:cNvPr id="3073" name="Ink 3072" hidden="1"/>
              <p:cNvPicPr/>
              <p:nvPr/>
            </p:nvPicPr>
            <p:blipFill>
              <a:blip r:embed="rId30"/>
              <a:stretch>
                <a:fillRect/>
              </a:stretch>
            </p:blipFill>
            <p:spPr>
              <a:xfrm>
                <a:off x="2083952" y="1034815"/>
                <a:ext cx="2406960" cy="2954520"/>
              </a:xfrm>
              <a:prstGeom prst="rect">
                <a:avLst/>
              </a:prstGeom>
            </p:spPr>
          </p:pic>
        </mc:Fallback>
      </mc:AlternateContent>
    </p:spTree>
    <p:extLst>
      <p:ext uri="{BB962C8B-B14F-4D97-AF65-F5344CB8AC3E}">
        <p14:creationId xmlns:p14="http://schemas.microsoft.com/office/powerpoint/2010/main" val="14851705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Ambiguity</a:t>
            </a:r>
            <a:endParaRPr lang="en-US" dirty="0"/>
          </a:p>
        </p:txBody>
      </p:sp>
      <p:sp>
        <p:nvSpPr>
          <p:cNvPr id="3" name="Content Placeholder 2"/>
          <p:cNvSpPr>
            <a:spLocks noGrp="1"/>
          </p:cNvSpPr>
          <p:nvPr>
            <p:ph idx="1"/>
            <p:custDataLst>
              <p:tags r:id="rId2"/>
            </p:custDataLst>
          </p:nvPr>
        </p:nvSpPr>
        <p:spPr>
          <a:xfrm>
            <a:off x="457200" y="2286000"/>
            <a:ext cx="8229600" cy="4191000"/>
          </a:xfrm>
        </p:spPr>
        <p:txBody>
          <a:bodyPr/>
          <a:lstStyle/>
          <a:p>
            <a:endParaRPr lang="en-US" dirty="0"/>
          </a:p>
        </p:txBody>
      </p:sp>
      <p:pic>
        <p:nvPicPr>
          <p:cNvPr id="4" name="Picture 4"/>
          <p:cNvPicPr>
            <a:picLocks noChangeAspect="1" noChangeArrowheads="1"/>
          </p:cNvPicPr>
          <p:nvPr>
            <p:custDataLst>
              <p:tags r:id="rId3"/>
            </p:custDataLst>
          </p:nvPr>
        </p:nvPicPr>
        <p:blipFill>
          <a:blip r:embed="rId5">
            <a:extLst>
              <a:ext uri="{28A0092B-C50C-407E-A947-70E740481C1C}">
                <a14:useLocalDpi xmlns:a14="http://schemas.microsoft.com/office/drawing/2010/main" val="0"/>
              </a:ext>
            </a:extLst>
          </a:blip>
          <a:srcRect/>
          <a:stretch>
            <a:fillRect/>
          </a:stretch>
        </p:blipFill>
        <p:spPr bwMode="auto">
          <a:xfrm>
            <a:off x="76200" y="1524000"/>
            <a:ext cx="8977740" cy="900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82784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custDataLst>
              <p:tags r:id="rId1"/>
            </p:custDataLst>
          </p:nvPr>
        </p:nvSpPr>
        <p:spPr/>
        <p:txBody>
          <a:bodyPr/>
          <a:lstStyle/>
          <a:p>
            <a:r>
              <a:rPr lang="en-US" dirty="0" smtClean="0"/>
              <a:t>Modifying a Grammar</a:t>
            </a:r>
            <a:endParaRPr lang="en-US" dirty="0"/>
          </a:p>
        </p:txBody>
      </p:sp>
      <p:sp>
        <p:nvSpPr>
          <p:cNvPr id="8" name="Content Placeholder 7"/>
          <p:cNvSpPr>
            <a:spLocks noGrp="1"/>
          </p:cNvSpPr>
          <p:nvPr>
            <p:ph sz="half" idx="1"/>
            <p:custDataLst>
              <p:tags r:id="rId2"/>
            </p:custDataLst>
          </p:nvPr>
        </p:nvSpPr>
        <p:spPr/>
        <p:txBody>
          <a:bodyPr>
            <a:normAutofit fontScale="85000" lnSpcReduction="20000"/>
          </a:bodyPr>
          <a:lstStyle/>
          <a:p>
            <a:pPr marL="0" indent="0">
              <a:buNone/>
            </a:pPr>
            <a:r>
              <a:rPr lang="en-US" dirty="0"/>
              <a:t>S   -&gt; NP VP</a:t>
            </a:r>
          </a:p>
          <a:p>
            <a:pPr marL="0" indent="0">
              <a:buNone/>
            </a:pPr>
            <a:r>
              <a:rPr lang="en-US" dirty="0"/>
              <a:t>NP -&gt; CN | CN PP</a:t>
            </a:r>
          </a:p>
          <a:p>
            <a:pPr marL="0" indent="0">
              <a:buNone/>
            </a:pPr>
            <a:r>
              <a:rPr lang="en-US" dirty="0"/>
              <a:t>VP -&gt; CV | CV PP</a:t>
            </a:r>
          </a:p>
          <a:p>
            <a:pPr marL="0" indent="0">
              <a:buNone/>
            </a:pPr>
            <a:r>
              <a:rPr lang="en-US" dirty="0"/>
              <a:t>PP -&gt; P CN</a:t>
            </a:r>
          </a:p>
          <a:p>
            <a:pPr marL="0" indent="0">
              <a:buNone/>
            </a:pPr>
            <a:r>
              <a:rPr lang="en-US" dirty="0"/>
              <a:t>CN -&gt; A N</a:t>
            </a:r>
          </a:p>
          <a:p>
            <a:pPr marL="0" indent="0">
              <a:buNone/>
            </a:pPr>
            <a:r>
              <a:rPr lang="en-US" dirty="0"/>
              <a:t>CV -&gt; V | V NP</a:t>
            </a:r>
          </a:p>
          <a:p>
            <a:pPr marL="0" indent="0">
              <a:buNone/>
            </a:pPr>
            <a:r>
              <a:rPr lang="en-US" dirty="0"/>
              <a:t>A   -&gt; a | the</a:t>
            </a:r>
          </a:p>
          <a:p>
            <a:pPr marL="0" indent="0">
              <a:buNone/>
            </a:pPr>
            <a:r>
              <a:rPr lang="en-US" dirty="0"/>
              <a:t>N   -&gt; boy | girl | flower</a:t>
            </a:r>
          </a:p>
          <a:p>
            <a:pPr marL="0" indent="0">
              <a:buNone/>
            </a:pPr>
            <a:r>
              <a:rPr lang="en-US" dirty="0"/>
              <a:t>V   -&gt; touches | likes | sees</a:t>
            </a:r>
          </a:p>
          <a:p>
            <a:pPr marL="0" indent="0">
              <a:buNone/>
            </a:pPr>
            <a:r>
              <a:rPr lang="en-US" dirty="0"/>
              <a:t>P   -&gt; </a:t>
            </a:r>
            <a:r>
              <a:rPr lang="en-US" dirty="0" smtClean="0"/>
              <a:t>with</a:t>
            </a:r>
            <a:endParaRPr lang="en-US" dirty="0"/>
          </a:p>
        </p:txBody>
      </p:sp>
      <p:sp>
        <p:nvSpPr>
          <p:cNvPr id="9" name="Content Placeholder 8"/>
          <p:cNvSpPr>
            <a:spLocks noGrp="1"/>
          </p:cNvSpPr>
          <p:nvPr>
            <p:ph sz="half" idx="2"/>
            <p:custDataLst>
              <p:tags r:id="rId3"/>
            </p:custDataLst>
          </p:nvPr>
        </p:nvSpPr>
        <p:spPr/>
        <p:txBody>
          <a:bodyPr>
            <a:normAutofit fontScale="85000" lnSpcReduction="20000"/>
          </a:bodyPr>
          <a:lstStyle/>
          <a:p>
            <a:r>
              <a:rPr lang="en-US" dirty="0" smtClean="0"/>
              <a:t>What if we want to add support for </a:t>
            </a:r>
            <a:r>
              <a:rPr lang="en-US" dirty="0" smtClean="0">
                <a:solidFill>
                  <a:schemeClr val="accent5"/>
                </a:solidFill>
              </a:rPr>
              <a:t>conjunctions</a:t>
            </a:r>
            <a:r>
              <a:rPr lang="en-US" dirty="0" smtClean="0"/>
              <a:t>?</a:t>
            </a:r>
          </a:p>
          <a:p>
            <a:pPr lvl="1"/>
            <a:r>
              <a:rPr lang="en-US" dirty="0"/>
              <a:t>W</a:t>
            </a:r>
            <a:r>
              <a:rPr lang="en-US" dirty="0" smtClean="0"/>
              <a:t>ords </a:t>
            </a:r>
            <a:r>
              <a:rPr lang="en-US" dirty="0"/>
              <a:t>such as "and" "or" "but" and "yet</a:t>
            </a:r>
            <a:r>
              <a:rPr lang="en-US" dirty="0" smtClean="0"/>
              <a:t>" </a:t>
            </a:r>
          </a:p>
          <a:p>
            <a:r>
              <a:rPr lang="en-US" dirty="0"/>
              <a:t>C</a:t>
            </a:r>
            <a:r>
              <a:rPr lang="en-US" dirty="0" smtClean="0"/>
              <a:t>onnect </a:t>
            </a:r>
            <a:r>
              <a:rPr lang="en-US" dirty="0"/>
              <a:t>two thoughts (clauses) into one </a:t>
            </a:r>
            <a:r>
              <a:rPr lang="en-US" dirty="0" smtClean="0"/>
              <a:t>sentence</a:t>
            </a:r>
          </a:p>
          <a:p>
            <a:r>
              <a:rPr lang="en-US" dirty="0" smtClean="0">
                <a:solidFill>
                  <a:schemeClr val="accent1"/>
                </a:solidFill>
              </a:rPr>
              <a:t>Each </a:t>
            </a:r>
            <a:r>
              <a:rPr lang="en-US" dirty="0">
                <a:solidFill>
                  <a:schemeClr val="accent1"/>
                </a:solidFill>
              </a:rPr>
              <a:t>clause could stand on its own as a complete </a:t>
            </a:r>
            <a:r>
              <a:rPr lang="en-US" dirty="0" smtClean="0">
                <a:solidFill>
                  <a:schemeClr val="accent1"/>
                </a:solidFill>
              </a:rPr>
              <a:t>sentence:</a:t>
            </a:r>
            <a:endParaRPr lang="en-US" dirty="0">
              <a:solidFill>
                <a:schemeClr val="accent1"/>
              </a:solidFill>
            </a:endParaRPr>
          </a:p>
          <a:p>
            <a:pPr lvl="1"/>
            <a:r>
              <a:rPr lang="en-US" dirty="0"/>
              <a:t>The midterm is coming up soon </a:t>
            </a:r>
            <a:r>
              <a:rPr lang="en-US" b="1" dirty="0"/>
              <a:t>and </a:t>
            </a:r>
            <a:r>
              <a:rPr lang="en-US" dirty="0"/>
              <a:t>I hope I will be ready.</a:t>
            </a:r>
          </a:p>
          <a:p>
            <a:pPr lvl="1"/>
            <a:r>
              <a:rPr lang="en-US" dirty="0"/>
              <a:t>This homework problem is hard </a:t>
            </a:r>
            <a:r>
              <a:rPr lang="en-US" b="1" dirty="0"/>
              <a:t>but</a:t>
            </a:r>
            <a:r>
              <a:rPr lang="en-US" dirty="0"/>
              <a:t> I know I can do it!</a:t>
            </a:r>
          </a:p>
          <a:p>
            <a:endParaRPr lang="en-US" dirty="0"/>
          </a:p>
        </p:txBody>
      </p:sp>
    </p:spTree>
    <p:extLst>
      <p:ext uri="{BB962C8B-B14F-4D97-AF65-F5344CB8AC3E}">
        <p14:creationId xmlns:p14="http://schemas.microsoft.com/office/powerpoint/2010/main" val="892242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9">
            <p14:nvContentPartPr>
              <p14:cNvPr id="96" name="Ink 95"/>
              <p14:cNvContentPartPr/>
              <p14:nvPr>
                <p:custDataLst>
                  <p:tags r:id="rId1"/>
                </p:custDataLst>
              </p14:nvPr>
            </p14:nvContentPartPr>
            <p14:xfrm>
              <a:off x="2354312" y="4602055"/>
              <a:ext cx="2304360" cy="846360"/>
            </p14:xfrm>
          </p:contentPart>
        </mc:Choice>
        <mc:Fallback xmlns="">
          <p:pic>
            <p:nvPicPr>
              <p:cNvPr id="96" name="Ink 95"/>
              <p:cNvPicPr/>
              <p:nvPr/>
            </p:nvPicPr>
            <p:blipFill>
              <a:blip r:embed="rId10"/>
              <a:stretch>
                <a:fillRect/>
              </a:stretch>
            </p:blipFill>
            <p:spPr>
              <a:xfrm>
                <a:off x="2337392" y="4589095"/>
                <a:ext cx="2338920" cy="873360"/>
              </a:xfrm>
              <a:prstGeom prst="rect">
                <a:avLst/>
              </a:prstGeom>
            </p:spPr>
          </p:pic>
        </mc:Fallback>
      </mc:AlternateContent>
      <p:sp>
        <p:nvSpPr>
          <p:cNvPr id="2" name="Title 1"/>
          <p:cNvSpPr>
            <a:spLocks noGrp="1"/>
          </p:cNvSpPr>
          <p:nvPr>
            <p:ph type="title"/>
            <p:custDataLst>
              <p:tags r:id="rId2"/>
            </p:custDataLst>
          </p:nvPr>
        </p:nvSpPr>
        <p:spPr/>
        <p:txBody>
          <a:bodyPr>
            <a:normAutofit fontScale="90000"/>
          </a:bodyPr>
          <a:lstStyle/>
          <a:p>
            <a:r>
              <a:rPr lang="en-US" dirty="0" smtClean="0"/>
              <a:t>Next we’ll be talking about non-Regular Languages</a:t>
            </a:r>
            <a:endParaRPr lang="en-US" dirty="0"/>
          </a:p>
        </p:txBody>
      </p:sp>
      <p:sp>
        <p:nvSpPr>
          <p:cNvPr id="3" name="Content Placeholder 2"/>
          <p:cNvSpPr>
            <a:spLocks noGrp="1"/>
          </p:cNvSpPr>
          <p:nvPr>
            <p:ph idx="1"/>
            <p:custDataLst>
              <p:tags r:id="rId3"/>
            </p:custDataLst>
          </p:nvPr>
        </p:nvSpPr>
        <p:spPr>
          <a:xfrm>
            <a:off x="457200" y="1600201"/>
            <a:ext cx="8229600" cy="761999"/>
          </a:xfrm>
        </p:spPr>
        <p:txBody>
          <a:bodyPr>
            <a:normAutofit fontScale="85000" lnSpcReduction="20000"/>
          </a:bodyPr>
          <a:lstStyle/>
          <a:p>
            <a:r>
              <a:rPr lang="en-US" dirty="0" smtClean="0"/>
              <a:t>All part of becoming intimately familiar with the boundaries that define these language classes</a:t>
            </a:r>
          </a:p>
          <a:p>
            <a:endParaRPr lang="en-US" dirty="0"/>
          </a:p>
        </p:txBody>
      </p:sp>
      <mc:AlternateContent xmlns:mc="http://schemas.openxmlformats.org/markup-compatibility/2006" xmlns:p14="http://schemas.microsoft.com/office/powerpoint/2010/main">
        <mc:Choice Requires="p14">
          <p:contentPart p14:bwMode="auto" r:id="rId11">
            <p14:nvContentPartPr>
              <p14:cNvPr id="5" name="Ink 4"/>
              <p14:cNvContentPartPr/>
              <p14:nvPr>
                <p:custDataLst>
                  <p:tags r:id="rId4"/>
                </p:custDataLst>
              </p14:nvPr>
            </p14:nvContentPartPr>
            <p14:xfrm>
              <a:off x="1922312" y="4002295"/>
              <a:ext cx="5085360" cy="2367720"/>
            </p14:xfrm>
          </p:contentPart>
        </mc:Choice>
        <mc:Fallback xmlns="">
          <p:pic>
            <p:nvPicPr>
              <p:cNvPr id="5" name="Ink 4"/>
              <p:cNvPicPr/>
              <p:nvPr/>
            </p:nvPicPr>
            <p:blipFill>
              <a:blip r:embed="rId12"/>
              <a:stretch>
                <a:fillRect/>
              </a:stretch>
            </p:blipFill>
            <p:spPr>
              <a:xfrm>
                <a:off x="1903592" y="3982855"/>
                <a:ext cx="5123520" cy="240624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25" name="Ink 24"/>
              <p14:cNvContentPartPr/>
              <p14:nvPr>
                <p:custDataLst>
                  <p:tags r:id="rId5"/>
                </p:custDataLst>
              </p14:nvPr>
            </p14:nvContentPartPr>
            <p14:xfrm>
              <a:off x="393752" y="5034055"/>
              <a:ext cx="1665720" cy="1503720"/>
            </p14:xfrm>
          </p:contentPart>
        </mc:Choice>
        <mc:Fallback xmlns="">
          <p:pic>
            <p:nvPicPr>
              <p:cNvPr id="25" name="Ink 24"/>
              <p:cNvPicPr/>
              <p:nvPr/>
            </p:nvPicPr>
            <p:blipFill>
              <a:blip r:embed="rId14"/>
              <a:stretch>
                <a:fillRect/>
              </a:stretch>
            </p:blipFill>
            <p:spPr>
              <a:xfrm>
                <a:off x="375392" y="5018215"/>
                <a:ext cx="1701720" cy="153396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04" name="Ink 103"/>
              <p14:cNvContentPartPr/>
              <p14:nvPr>
                <p:custDataLst>
                  <p:tags r:id="rId6"/>
                </p:custDataLst>
              </p14:nvPr>
            </p14:nvContentPartPr>
            <p14:xfrm>
              <a:off x="4099592" y="4116775"/>
              <a:ext cx="146520" cy="32760"/>
            </p14:xfrm>
          </p:contentPart>
        </mc:Choice>
        <mc:Fallback xmlns="">
          <p:pic>
            <p:nvPicPr>
              <p:cNvPr id="104" name="Ink 103"/>
              <p:cNvPicPr/>
              <p:nvPr/>
            </p:nvPicPr>
            <p:blipFill>
              <a:blip r:embed="rId16"/>
              <a:stretch>
                <a:fillRect/>
              </a:stretch>
            </p:blipFill>
            <p:spPr>
              <a:xfrm>
                <a:off x="4084112" y="4103671"/>
                <a:ext cx="171720" cy="61516"/>
              </a:xfrm>
              <a:prstGeom prst="rect">
                <a:avLst/>
              </a:prstGeom>
            </p:spPr>
          </p:pic>
        </mc:Fallback>
      </mc:AlternateContent>
    </p:spTree>
    <p:extLst>
      <p:ext uri="{BB962C8B-B14F-4D97-AF65-F5344CB8AC3E}">
        <p14:creationId xmlns:p14="http://schemas.microsoft.com/office/powerpoint/2010/main" val="34314241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custDataLst>
              <p:tags r:id="rId1"/>
            </p:custDataLst>
          </p:nvPr>
        </p:nvSpPr>
        <p:spPr>
          <a:xfrm>
            <a:off x="457200" y="274638"/>
            <a:ext cx="8229600" cy="1143000"/>
          </a:xfrm>
        </p:spPr>
        <p:txBody>
          <a:bodyPr/>
          <a:lstStyle/>
          <a:p>
            <a:r>
              <a:rPr lang="en-US" dirty="0" smtClean="0"/>
              <a:t>Adding Support for Conjunctions</a:t>
            </a:r>
            <a:endParaRPr lang="en-US" dirty="0"/>
          </a:p>
        </p:txBody>
      </p:sp>
      <p:sp>
        <p:nvSpPr>
          <p:cNvPr id="8" name="Content Placeholder 7"/>
          <p:cNvSpPr>
            <a:spLocks noGrp="1"/>
          </p:cNvSpPr>
          <p:nvPr>
            <p:ph sz="half" idx="1"/>
            <p:custDataLst>
              <p:tags r:id="rId2"/>
            </p:custDataLst>
          </p:nvPr>
        </p:nvSpPr>
        <p:spPr>
          <a:xfrm>
            <a:off x="228600" y="1905000"/>
            <a:ext cx="2895600" cy="4038600"/>
          </a:xfrm>
        </p:spPr>
        <p:txBody>
          <a:bodyPr>
            <a:normAutofit fontScale="62500" lnSpcReduction="20000"/>
          </a:bodyPr>
          <a:lstStyle/>
          <a:p>
            <a:pPr marL="0" indent="0">
              <a:buNone/>
            </a:pPr>
            <a:r>
              <a:rPr lang="en-US" dirty="0" smtClean="0"/>
              <a:t>(A)</a:t>
            </a:r>
          </a:p>
          <a:p>
            <a:pPr marL="0" indent="0">
              <a:buNone/>
            </a:pPr>
            <a:r>
              <a:rPr lang="en-US" dirty="0" smtClean="0"/>
              <a:t>S </a:t>
            </a:r>
            <a:r>
              <a:rPr lang="en-US" dirty="0"/>
              <a:t>  -&gt; </a:t>
            </a:r>
            <a:r>
              <a:rPr lang="en-US" dirty="0" smtClean="0">
                <a:solidFill>
                  <a:schemeClr val="accent1"/>
                </a:solidFill>
              </a:rPr>
              <a:t>JP J JP </a:t>
            </a:r>
            <a:r>
              <a:rPr lang="en-US" dirty="0" smtClean="0"/>
              <a:t>| NP </a:t>
            </a:r>
            <a:r>
              <a:rPr lang="en-US" dirty="0"/>
              <a:t>VP</a:t>
            </a:r>
          </a:p>
          <a:p>
            <a:pPr marL="0" indent="0">
              <a:buNone/>
            </a:pPr>
            <a:r>
              <a:rPr lang="en-US" dirty="0" smtClean="0">
                <a:solidFill>
                  <a:schemeClr val="accent1"/>
                </a:solidFill>
              </a:rPr>
              <a:t>JP  -&gt; NP VP</a:t>
            </a:r>
          </a:p>
          <a:p>
            <a:pPr marL="0" indent="0">
              <a:buNone/>
            </a:pPr>
            <a:r>
              <a:rPr lang="en-US" dirty="0" smtClean="0"/>
              <a:t>NP </a:t>
            </a:r>
            <a:r>
              <a:rPr lang="en-US" dirty="0"/>
              <a:t>-&gt; CN | CN PP</a:t>
            </a:r>
          </a:p>
          <a:p>
            <a:pPr marL="0" indent="0">
              <a:buNone/>
            </a:pPr>
            <a:r>
              <a:rPr lang="en-US" dirty="0"/>
              <a:t>VP -&gt; CV | CV PP</a:t>
            </a:r>
          </a:p>
          <a:p>
            <a:pPr marL="0" indent="0">
              <a:buNone/>
            </a:pPr>
            <a:r>
              <a:rPr lang="en-US" dirty="0"/>
              <a:t>PP -&gt; P CN</a:t>
            </a:r>
          </a:p>
          <a:p>
            <a:pPr marL="0" indent="0">
              <a:buNone/>
            </a:pPr>
            <a:r>
              <a:rPr lang="en-US" dirty="0"/>
              <a:t>CN -&gt; A N</a:t>
            </a:r>
          </a:p>
          <a:p>
            <a:pPr marL="0" indent="0">
              <a:buNone/>
            </a:pPr>
            <a:r>
              <a:rPr lang="en-US" dirty="0"/>
              <a:t>CV -&gt; V | V NP</a:t>
            </a:r>
          </a:p>
          <a:p>
            <a:pPr marL="0" indent="0">
              <a:buNone/>
            </a:pPr>
            <a:r>
              <a:rPr lang="en-US" dirty="0"/>
              <a:t>A   -&gt; a | the</a:t>
            </a:r>
          </a:p>
          <a:p>
            <a:pPr marL="0" indent="0">
              <a:buNone/>
            </a:pPr>
            <a:r>
              <a:rPr lang="en-US" dirty="0"/>
              <a:t>N   -&gt; boy | girl | flower</a:t>
            </a:r>
          </a:p>
          <a:p>
            <a:pPr marL="0" indent="0">
              <a:buNone/>
            </a:pPr>
            <a:r>
              <a:rPr lang="en-US" dirty="0"/>
              <a:t>V   -&gt; touches | likes | sees</a:t>
            </a:r>
          </a:p>
          <a:p>
            <a:pPr marL="0" indent="0">
              <a:buNone/>
            </a:pPr>
            <a:r>
              <a:rPr lang="en-US" dirty="0"/>
              <a:t>P   -&gt; </a:t>
            </a:r>
            <a:r>
              <a:rPr lang="en-US" dirty="0" smtClean="0"/>
              <a:t>with</a:t>
            </a:r>
          </a:p>
          <a:p>
            <a:pPr marL="0" indent="0">
              <a:buNone/>
            </a:pPr>
            <a:r>
              <a:rPr lang="en-US" dirty="0" smtClean="0">
                <a:solidFill>
                  <a:schemeClr val="accent1"/>
                </a:solidFill>
              </a:rPr>
              <a:t>J    -&gt; but | and | yet</a:t>
            </a:r>
            <a:endParaRPr lang="en-US" dirty="0">
              <a:solidFill>
                <a:schemeClr val="accent1"/>
              </a:solidFill>
            </a:endParaRPr>
          </a:p>
        </p:txBody>
      </p:sp>
      <p:sp>
        <p:nvSpPr>
          <p:cNvPr id="6" name="Content Placeholder 7"/>
          <p:cNvSpPr>
            <a:spLocks noGrp="1"/>
          </p:cNvSpPr>
          <p:nvPr>
            <p:ph sz="half" idx="1"/>
            <p:custDataLst>
              <p:tags r:id="rId3"/>
            </p:custDataLst>
          </p:nvPr>
        </p:nvSpPr>
        <p:spPr>
          <a:xfrm>
            <a:off x="3048000" y="1905000"/>
            <a:ext cx="3505200" cy="3657600"/>
          </a:xfrm>
        </p:spPr>
        <p:txBody>
          <a:bodyPr>
            <a:normAutofit fontScale="62500" lnSpcReduction="20000"/>
          </a:bodyPr>
          <a:lstStyle/>
          <a:p>
            <a:pPr marL="0" indent="0">
              <a:buNone/>
            </a:pPr>
            <a:r>
              <a:rPr lang="en-US" dirty="0" smtClean="0"/>
              <a:t>(B)</a:t>
            </a:r>
          </a:p>
          <a:p>
            <a:pPr marL="0" indent="0">
              <a:buNone/>
            </a:pPr>
            <a:r>
              <a:rPr lang="en-US" dirty="0" smtClean="0">
                <a:solidFill>
                  <a:schemeClr val="accent1"/>
                </a:solidFill>
              </a:rPr>
              <a:t>S </a:t>
            </a:r>
            <a:r>
              <a:rPr lang="en-US" dirty="0">
                <a:solidFill>
                  <a:schemeClr val="accent1"/>
                </a:solidFill>
              </a:rPr>
              <a:t>  -&gt; </a:t>
            </a:r>
            <a:r>
              <a:rPr lang="en-US" dirty="0" smtClean="0">
                <a:solidFill>
                  <a:schemeClr val="accent1"/>
                </a:solidFill>
              </a:rPr>
              <a:t>NP VP J NP VP |  NP VP</a:t>
            </a:r>
            <a:endParaRPr lang="en-US" dirty="0">
              <a:solidFill>
                <a:schemeClr val="accent1"/>
              </a:solidFill>
            </a:endParaRPr>
          </a:p>
          <a:p>
            <a:pPr marL="0" indent="0">
              <a:buNone/>
            </a:pPr>
            <a:r>
              <a:rPr lang="en-US" dirty="0"/>
              <a:t>NP -&gt; CN | CN PP</a:t>
            </a:r>
          </a:p>
          <a:p>
            <a:pPr marL="0" indent="0">
              <a:buNone/>
            </a:pPr>
            <a:r>
              <a:rPr lang="en-US" dirty="0"/>
              <a:t>VP -&gt; CV | CV PP</a:t>
            </a:r>
          </a:p>
          <a:p>
            <a:pPr marL="0" indent="0">
              <a:buNone/>
            </a:pPr>
            <a:r>
              <a:rPr lang="en-US" dirty="0"/>
              <a:t>PP -&gt; P CN</a:t>
            </a:r>
          </a:p>
          <a:p>
            <a:pPr marL="0" indent="0">
              <a:buNone/>
            </a:pPr>
            <a:r>
              <a:rPr lang="en-US" dirty="0"/>
              <a:t>CN -&gt; A N</a:t>
            </a:r>
          </a:p>
          <a:p>
            <a:pPr marL="0" indent="0">
              <a:buNone/>
            </a:pPr>
            <a:r>
              <a:rPr lang="en-US" dirty="0"/>
              <a:t>CV -&gt; V | V NP</a:t>
            </a:r>
          </a:p>
          <a:p>
            <a:pPr marL="0" indent="0">
              <a:buNone/>
            </a:pPr>
            <a:r>
              <a:rPr lang="en-US" dirty="0"/>
              <a:t>A   -&gt; a | the</a:t>
            </a:r>
          </a:p>
          <a:p>
            <a:pPr marL="0" indent="0">
              <a:buNone/>
            </a:pPr>
            <a:r>
              <a:rPr lang="en-US" dirty="0"/>
              <a:t>N   -&gt; boy | girl | flower</a:t>
            </a:r>
          </a:p>
          <a:p>
            <a:pPr marL="0" indent="0">
              <a:buNone/>
            </a:pPr>
            <a:r>
              <a:rPr lang="en-US" dirty="0"/>
              <a:t>V   -&gt; touches | likes | sees</a:t>
            </a:r>
          </a:p>
          <a:p>
            <a:pPr marL="0" indent="0">
              <a:buNone/>
            </a:pPr>
            <a:r>
              <a:rPr lang="en-US" dirty="0"/>
              <a:t>P   -&gt; </a:t>
            </a:r>
            <a:r>
              <a:rPr lang="en-US" dirty="0" smtClean="0"/>
              <a:t>with</a:t>
            </a:r>
          </a:p>
          <a:p>
            <a:pPr marL="0" indent="0">
              <a:buNone/>
            </a:pPr>
            <a:r>
              <a:rPr lang="en-US" dirty="0" smtClean="0">
                <a:solidFill>
                  <a:schemeClr val="accent1"/>
                </a:solidFill>
              </a:rPr>
              <a:t>J    -&gt; but | and | yet</a:t>
            </a:r>
            <a:endParaRPr lang="en-US" dirty="0">
              <a:solidFill>
                <a:schemeClr val="accent1"/>
              </a:solidFill>
            </a:endParaRPr>
          </a:p>
        </p:txBody>
      </p:sp>
      <p:sp>
        <p:nvSpPr>
          <p:cNvPr id="10" name="Content Placeholder 7"/>
          <p:cNvSpPr>
            <a:spLocks noGrp="1"/>
          </p:cNvSpPr>
          <p:nvPr>
            <p:ph sz="half" idx="1"/>
            <p:custDataLst>
              <p:tags r:id="rId4"/>
            </p:custDataLst>
          </p:nvPr>
        </p:nvSpPr>
        <p:spPr>
          <a:xfrm>
            <a:off x="6019800" y="1905000"/>
            <a:ext cx="3505200" cy="3505200"/>
          </a:xfrm>
        </p:spPr>
        <p:txBody>
          <a:bodyPr>
            <a:normAutofit fontScale="62500" lnSpcReduction="20000"/>
          </a:bodyPr>
          <a:lstStyle/>
          <a:p>
            <a:pPr marL="0" indent="0">
              <a:buNone/>
            </a:pPr>
            <a:r>
              <a:rPr lang="en-US" dirty="0" smtClean="0"/>
              <a:t>(C)</a:t>
            </a:r>
          </a:p>
          <a:p>
            <a:pPr marL="0" indent="0">
              <a:buNone/>
            </a:pPr>
            <a:r>
              <a:rPr lang="en-US" dirty="0" smtClean="0">
                <a:solidFill>
                  <a:schemeClr val="accent1"/>
                </a:solidFill>
              </a:rPr>
              <a:t>S </a:t>
            </a:r>
            <a:r>
              <a:rPr lang="en-US" dirty="0">
                <a:solidFill>
                  <a:schemeClr val="accent1"/>
                </a:solidFill>
              </a:rPr>
              <a:t>  -&gt; </a:t>
            </a:r>
            <a:r>
              <a:rPr lang="en-US" dirty="0" smtClean="0">
                <a:solidFill>
                  <a:schemeClr val="accent1"/>
                </a:solidFill>
              </a:rPr>
              <a:t>S J S | NP </a:t>
            </a:r>
            <a:r>
              <a:rPr lang="en-US" dirty="0">
                <a:solidFill>
                  <a:schemeClr val="accent1"/>
                </a:solidFill>
              </a:rPr>
              <a:t>VP</a:t>
            </a:r>
          </a:p>
          <a:p>
            <a:pPr marL="0" indent="0">
              <a:buNone/>
            </a:pPr>
            <a:r>
              <a:rPr lang="en-US" dirty="0"/>
              <a:t>NP -&gt; CN | CN PP</a:t>
            </a:r>
          </a:p>
          <a:p>
            <a:pPr marL="0" indent="0">
              <a:buNone/>
            </a:pPr>
            <a:r>
              <a:rPr lang="en-US" dirty="0"/>
              <a:t>VP -&gt; CV | CV PP</a:t>
            </a:r>
          </a:p>
          <a:p>
            <a:pPr marL="0" indent="0">
              <a:buNone/>
            </a:pPr>
            <a:r>
              <a:rPr lang="en-US" dirty="0"/>
              <a:t>PP -&gt; P CN</a:t>
            </a:r>
          </a:p>
          <a:p>
            <a:pPr marL="0" indent="0">
              <a:buNone/>
            </a:pPr>
            <a:r>
              <a:rPr lang="en-US" dirty="0"/>
              <a:t>CN -&gt; A N</a:t>
            </a:r>
          </a:p>
          <a:p>
            <a:pPr marL="0" indent="0">
              <a:buNone/>
            </a:pPr>
            <a:r>
              <a:rPr lang="en-US" dirty="0"/>
              <a:t>CV -&gt; V | V NP</a:t>
            </a:r>
          </a:p>
          <a:p>
            <a:pPr marL="0" indent="0">
              <a:buNone/>
            </a:pPr>
            <a:r>
              <a:rPr lang="en-US" dirty="0"/>
              <a:t>A   -&gt; a | the</a:t>
            </a:r>
          </a:p>
          <a:p>
            <a:pPr marL="0" indent="0">
              <a:buNone/>
            </a:pPr>
            <a:r>
              <a:rPr lang="en-US" dirty="0"/>
              <a:t>N   -&gt; boy | girl | flower</a:t>
            </a:r>
          </a:p>
          <a:p>
            <a:pPr marL="0" indent="0">
              <a:buNone/>
            </a:pPr>
            <a:r>
              <a:rPr lang="en-US" dirty="0"/>
              <a:t>V   -&gt; touches | likes | </a:t>
            </a:r>
            <a:r>
              <a:rPr lang="en-US" dirty="0" smtClean="0"/>
              <a:t>sees</a:t>
            </a:r>
            <a:endParaRPr lang="en-US" dirty="0"/>
          </a:p>
          <a:p>
            <a:pPr marL="0" indent="0">
              <a:buNone/>
            </a:pPr>
            <a:r>
              <a:rPr lang="en-US" dirty="0"/>
              <a:t>P   -&gt; </a:t>
            </a:r>
            <a:r>
              <a:rPr lang="en-US" dirty="0" smtClean="0"/>
              <a:t>with</a:t>
            </a:r>
          </a:p>
          <a:p>
            <a:pPr marL="0" indent="0">
              <a:buNone/>
            </a:pPr>
            <a:r>
              <a:rPr lang="en-US" dirty="0" smtClean="0">
                <a:solidFill>
                  <a:schemeClr val="accent1"/>
                </a:solidFill>
              </a:rPr>
              <a:t>J    -&gt; but | and | yet</a:t>
            </a:r>
            <a:endParaRPr lang="en-US" dirty="0">
              <a:solidFill>
                <a:schemeClr val="accent1"/>
              </a:solidFill>
            </a:endParaRPr>
          </a:p>
        </p:txBody>
      </p:sp>
    </p:spTree>
    <p:extLst>
      <p:ext uri="{BB962C8B-B14F-4D97-AF65-F5344CB8AC3E}">
        <p14:creationId xmlns:p14="http://schemas.microsoft.com/office/powerpoint/2010/main" val="10710148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Adding Support for Plural Noun Objects</a:t>
            </a:r>
            <a:endParaRPr lang="en-US" dirty="0"/>
          </a:p>
        </p:txBody>
      </p:sp>
      <p:sp>
        <p:nvSpPr>
          <p:cNvPr id="3" name="Content Placeholder 2"/>
          <p:cNvSpPr>
            <a:spLocks noGrp="1"/>
          </p:cNvSpPr>
          <p:nvPr>
            <p:ph sz="half" idx="1"/>
            <p:custDataLst>
              <p:tags r:id="rId2"/>
            </p:custDataLst>
          </p:nvPr>
        </p:nvSpPr>
        <p:spPr>
          <a:xfrm>
            <a:off x="0" y="1600200"/>
            <a:ext cx="5334000" cy="4525963"/>
          </a:xfrm>
        </p:spPr>
        <p:txBody>
          <a:bodyPr>
            <a:normAutofit fontScale="85000" lnSpcReduction="10000"/>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“The </a:t>
            </a:r>
            <a:r>
              <a:rPr lang="en-US" dirty="0"/>
              <a:t>girl touches the boy and the </a:t>
            </a:r>
            <a:r>
              <a:rPr lang="en-US" dirty="0" smtClean="0"/>
              <a:t>flower”</a:t>
            </a:r>
            <a:endParaRPr lang="en-US" dirty="0"/>
          </a:p>
        </p:txBody>
      </p:sp>
      <p:sp>
        <p:nvSpPr>
          <p:cNvPr id="4" name="Content Placeholder 3"/>
          <p:cNvSpPr>
            <a:spLocks noGrp="1"/>
          </p:cNvSpPr>
          <p:nvPr>
            <p:ph sz="half" idx="2"/>
            <p:custDataLst>
              <p:tags r:id="rId3"/>
            </p:custDataLst>
          </p:nvPr>
        </p:nvSpPr>
        <p:spPr>
          <a:xfrm>
            <a:off x="5334000" y="1600200"/>
            <a:ext cx="4038600" cy="4525963"/>
          </a:xfrm>
        </p:spPr>
        <p:txBody>
          <a:bodyPr>
            <a:normAutofit fontScale="85000" lnSpcReduction="10000"/>
          </a:bodyPr>
          <a:lstStyle/>
          <a:p>
            <a:pPr marL="0" indent="0">
              <a:buNone/>
            </a:pPr>
            <a:r>
              <a:rPr lang="en-US" dirty="0"/>
              <a:t>S   -&gt; NP VP</a:t>
            </a:r>
          </a:p>
          <a:p>
            <a:pPr marL="0" indent="0">
              <a:buNone/>
            </a:pPr>
            <a:r>
              <a:rPr lang="en-US" dirty="0"/>
              <a:t>NP -&gt; CN | CN PP</a:t>
            </a:r>
          </a:p>
          <a:p>
            <a:pPr marL="0" indent="0">
              <a:buNone/>
            </a:pPr>
            <a:r>
              <a:rPr lang="en-US" dirty="0"/>
              <a:t>VP -&gt; CV | CV PP</a:t>
            </a:r>
          </a:p>
          <a:p>
            <a:pPr marL="0" indent="0">
              <a:buNone/>
            </a:pPr>
            <a:r>
              <a:rPr lang="en-US" dirty="0"/>
              <a:t>PP -&gt; P CN</a:t>
            </a:r>
          </a:p>
          <a:p>
            <a:pPr marL="0" indent="0">
              <a:buNone/>
            </a:pPr>
            <a:r>
              <a:rPr lang="en-US" dirty="0"/>
              <a:t>CN -&gt; A N</a:t>
            </a:r>
          </a:p>
          <a:p>
            <a:pPr marL="0" indent="0">
              <a:buNone/>
            </a:pPr>
            <a:r>
              <a:rPr lang="en-US" dirty="0"/>
              <a:t>CV -&gt; V | V NP </a:t>
            </a:r>
            <a:r>
              <a:rPr lang="en-US" dirty="0">
                <a:solidFill>
                  <a:schemeClr val="accent1"/>
                </a:solidFill>
              </a:rPr>
              <a:t>| V </a:t>
            </a:r>
            <a:r>
              <a:rPr lang="en-US" dirty="0" smtClean="0">
                <a:solidFill>
                  <a:schemeClr val="accent1"/>
                </a:solidFill>
              </a:rPr>
              <a:t>PN</a:t>
            </a:r>
          </a:p>
          <a:p>
            <a:pPr marL="0" indent="0">
              <a:buNone/>
            </a:pPr>
            <a:r>
              <a:rPr lang="en-US" dirty="0">
                <a:solidFill>
                  <a:schemeClr val="accent1"/>
                </a:solidFill>
              </a:rPr>
              <a:t>PN -&gt;  CN and PN | CN and CN</a:t>
            </a:r>
          </a:p>
          <a:p>
            <a:pPr marL="0" indent="0">
              <a:buNone/>
            </a:pPr>
            <a:r>
              <a:rPr lang="en-US" dirty="0" smtClean="0"/>
              <a:t>A </a:t>
            </a:r>
            <a:r>
              <a:rPr lang="en-US" dirty="0"/>
              <a:t>  -&gt; a | the</a:t>
            </a:r>
          </a:p>
          <a:p>
            <a:pPr marL="0" indent="0">
              <a:buNone/>
            </a:pPr>
            <a:r>
              <a:rPr lang="en-US" dirty="0"/>
              <a:t>N   -&gt; boy | girl | flower</a:t>
            </a:r>
          </a:p>
          <a:p>
            <a:pPr marL="0" indent="0">
              <a:buNone/>
            </a:pPr>
            <a:r>
              <a:rPr lang="en-US" dirty="0"/>
              <a:t>V   -&gt; touches | likes | sees</a:t>
            </a:r>
          </a:p>
          <a:p>
            <a:pPr marL="0" indent="0">
              <a:buNone/>
            </a:pPr>
            <a:r>
              <a:rPr lang="en-US" dirty="0"/>
              <a:t>P   -&gt; </a:t>
            </a:r>
            <a:r>
              <a:rPr lang="en-US" dirty="0" smtClean="0"/>
              <a:t>with</a:t>
            </a:r>
          </a:p>
          <a:p>
            <a:pPr marL="0" indent="0">
              <a:buNone/>
            </a:pPr>
            <a:endParaRPr lang="en-US" dirty="0"/>
          </a:p>
        </p:txBody>
      </p:sp>
      <mc:AlternateContent xmlns:mc="http://schemas.openxmlformats.org/markup-compatibility/2006" xmlns:p14="http://schemas.microsoft.com/office/powerpoint/2010/main">
        <mc:Choice Requires="p14">
          <p:contentPart p14:bwMode="auto" r:id="rId13">
            <p14:nvContentPartPr>
              <p14:cNvPr id="12" name="Ink 11"/>
              <p14:cNvContentPartPr/>
              <p14:nvPr>
                <p:custDataLst>
                  <p:tags r:id="rId4"/>
                </p:custDataLst>
              </p14:nvPr>
            </p14:nvContentPartPr>
            <p14:xfrm>
              <a:off x="2023472" y="1941295"/>
              <a:ext cx="1549440" cy="2019600"/>
            </p14:xfrm>
          </p:contentPart>
        </mc:Choice>
        <mc:Fallback xmlns="">
          <p:pic>
            <p:nvPicPr>
              <p:cNvPr id="12" name="Ink 11"/>
              <p:cNvPicPr/>
              <p:nvPr/>
            </p:nvPicPr>
            <p:blipFill>
              <a:blip r:embed="rId14"/>
              <a:stretch>
                <a:fillRect/>
              </a:stretch>
            </p:blipFill>
            <p:spPr>
              <a:xfrm>
                <a:off x="2013752" y="1931575"/>
                <a:ext cx="1563120" cy="203904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32" name="Ink 31"/>
              <p14:cNvContentPartPr/>
              <p14:nvPr>
                <p:custDataLst>
                  <p:tags r:id="rId5"/>
                </p:custDataLst>
              </p14:nvPr>
            </p14:nvContentPartPr>
            <p14:xfrm>
              <a:off x="296912" y="4920655"/>
              <a:ext cx="4512960" cy="330840"/>
            </p14:xfrm>
          </p:contentPart>
        </mc:Choice>
        <mc:Fallback xmlns="">
          <p:pic>
            <p:nvPicPr>
              <p:cNvPr id="32" name="Ink 31"/>
              <p:cNvPicPr/>
              <p:nvPr/>
            </p:nvPicPr>
            <p:blipFill>
              <a:blip r:embed="rId16"/>
              <a:stretch>
                <a:fillRect/>
              </a:stretch>
            </p:blipFill>
            <p:spPr>
              <a:xfrm>
                <a:off x="288272" y="4915615"/>
                <a:ext cx="4535280" cy="34092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51" name="Ink 50"/>
              <p14:cNvContentPartPr/>
              <p14:nvPr>
                <p:custDataLst>
                  <p:tags r:id="rId6"/>
                </p:custDataLst>
              </p14:nvPr>
            </p14:nvContentPartPr>
            <p14:xfrm>
              <a:off x="496712" y="1522255"/>
              <a:ext cx="1714320" cy="3413880"/>
            </p14:xfrm>
          </p:contentPart>
        </mc:Choice>
        <mc:Fallback xmlns="">
          <p:pic>
            <p:nvPicPr>
              <p:cNvPr id="51" name="Ink 50"/>
              <p:cNvPicPr/>
              <p:nvPr/>
            </p:nvPicPr>
            <p:blipFill>
              <a:blip r:embed="rId18"/>
              <a:stretch>
                <a:fillRect/>
              </a:stretch>
            </p:blipFill>
            <p:spPr>
              <a:xfrm>
                <a:off x="485192" y="1511815"/>
                <a:ext cx="1734480" cy="343548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55" name="Ink 54"/>
              <p14:cNvContentPartPr/>
              <p14:nvPr>
                <p:custDataLst>
                  <p:tags r:id="rId7"/>
                </p:custDataLst>
              </p14:nvPr>
            </p14:nvContentPartPr>
            <p14:xfrm>
              <a:off x="1548632" y="3289135"/>
              <a:ext cx="1730520" cy="1929240"/>
            </p14:xfrm>
          </p:contentPart>
        </mc:Choice>
        <mc:Fallback xmlns="">
          <p:pic>
            <p:nvPicPr>
              <p:cNvPr id="55" name="Ink 54"/>
              <p:cNvPicPr/>
              <p:nvPr/>
            </p:nvPicPr>
            <p:blipFill>
              <a:blip r:embed="rId20"/>
              <a:stretch>
                <a:fillRect/>
              </a:stretch>
            </p:blipFill>
            <p:spPr>
              <a:xfrm>
                <a:off x="1535672" y="3279055"/>
                <a:ext cx="1753920" cy="195228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56" name="Ink 55"/>
              <p14:cNvContentPartPr/>
              <p14:nvPr>
                <p:custDataLst>
                  <p:tags r:id="rId8"/>
                </p:custDataLst>
              </p14:nvPr>
            </p14:nvContentPartPr>
            <p14:xfrm>
              <a:off x="2550872" y="4068535"/>
              <a:ext cx="1934640" cy="1198080"/>
            </p14:xfrm>
          </p:contentPart>
        </mc:Choice>
        <mc:Fallback xmlns="">
          <p:pic>
            <p:nvPicPr>
              <p:cNvPr id="56" name="Ink 55"/>
              <p:cNvPicPr/>
              <p:nvPr/>
            </p:nvPicPr>
            <p:blipFill>
              <a:blip r:embed="rId22"/>
              <a:stretch>
                <a:fillRect/>
              </a:stretch>
            </p:blipFill>
            <p:spPr>
              <a:xfrm>
                <a:off x="2540432" y="4057735"/>
                <a:ext cx="1948680" cy="122040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57" name="Ink 56"/>
              <p14:cNvContentPartPr/>
              <p14:nvPr>
                <p:custDataLst>
                  <p:tags r:id="rId9"/>
                </p:custDataLst>
              </p14:nvPr>
            </p14:nvContentPartPr>
            <p14:xfrm>
              <a:off x="3435392" y="4103815"/>
              <a:ext cx="698400" cy="166320"/>
            </p14:xfrm>
          </p:contentPart>
        </mc:Choice>
        <mc:Fallback xmlns="">
          <p:pic>
            <p:nvPicPr>
              <p:cNvPr id="57" name="Ink 56"/>
              <p:cNvPicPr/>
              <p:nvPr/>
            </p:nvPicPr>
            <p:blipFill>
              <a:blip r:embed="rId24"/>
              <a:stretch>
                <a:fillRect/>
              </a:stretch>
            </p:blipFill>
            <p:spPr>
              <a:xfrm>
                <a:off x="3426392" y="4099495"/>
                <a:ext cx="716040" cy="18252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59" name="Ink 58"/>
              <p14:cNvContentPartPr/>
              <p14:nvPr>
                <p:custDataLst>
                  <p:tags r:id="rId10"/>
                </p:custDataLst>
              </p14:nvPr>
            </p14:nvContentPartPr>
            <p14:xfrm>
              <a:off x="816032" y="3002935"/>
              <a:ext cx="573120" cy="1368720"/>
            </p14:xfrm>
          </p:contentPart>
        </mc:Choice>
        <mc:Fallback xmlns="">
          <p:pic>
            <p:nvPicPr>
              <p:cNvPr id="59" name="Ink 58"/>
              <p:cNvPicPr/>
              <p:nvPr/>
            </p:nvPicPr>
            <p:blipFill>
              <a:blip r:embed="rId26"/>
              <a:stretch>
                <a:fillRect/>
              </a:stretch>
            </p:blipFill>
            <p:spPr>
              <a:xfrm>
                <a:off x="805232" y="2991415"/>
                <a:ext cx="595080" cy="1391040"/>
              </a:xfrm>
              <a:prstGeom prst="rect">
                <a:avLst/>
              </a:prstGeom>
            </p:spPr>
          </p:pic>
        </mc:Fallback>
      </mc:AlternateContent>
    </p:spTree>
    <p:extLst>
      <p:ext uri="{BB962C8B-B14F-4D97-AF65-F5344CB8AC3E}">
        <p14:creationId xmlns:p14="http://schemas.microsoft.com/office/powerpoint/2010/main" val="2732486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Next we’ll be talking about non-Regular Languages</a:t>
            </a:r>
            <a:endParaRPr lang="en-US" dirty="0"/>
          </a:p>
        </p:txBody>
      </p:sp>
      <p:sp>
        <p:nvSpPr>
          <p:cNvPr id="3" name="Content Placeholder 2"/>
          <p:cNvSpPr>
            <a:spLocks noGrp="1"/>
          </p:cNvSpPr>
          <p:nvPr>
            <p:ph idx="1"/>
            <p:custDataLst>
              <p:tags r:id="rId2"/>
            </p:custDataLst>
          </p:nvPr>
        </p:nvSpPr>
        <p:spPr>
          <a:xfrm>
            <a:off x="457200" y="1600201"/>
            <a:ext cx="8229600" cy="1981199"/>
          </a:xfrm>
        </p:spPr>
        <p:txBody>
          <a:bodyPr>
            <a:normAutofit fontScale="85000" lnSpcReduction="20000"/>
          </a:bodyPr>
          <a:lstStyle/>
          <a:p>
            <a:r>
              <a:rPr lang="en-US" dirty="0" smtClean="0"/>
              <a:t>All part of becoming intimately familiar with the boundaries that define these language classes</a:t>
            </a:r>
          </a:p>
          <a:p>
            <a:r>
              <a:rPr lang="en-US" dirty="0">
                <a:solidFill>
                  <a:srgbClr val="F71A03"/>
                </a:solidFill>
              </a:rPr>
              <a:t>Closure properties </a:t>
            </a:r>
            <a:r>
              <a:rPr lang="en-US" dirty="0" smtClean="0"/>
              <a:t>are one way of doing exploring transformations that keep us </a:t>
            </a:r>
            <a:r>
              <a:rPr lang="en-US" i="1" dirty="0" smtClean="0">
                <a:solidFill>
                  <a:srgbClr val="F71A03"/>
                </a:solidFill>
              </a:rPr>
              <a:t>in </a:t>
            </a:r>
            <a:r>
              <a:rPr lang="en-US" dirty="0" smtClean="0"/>
              <a:t>the boundaries of the class of Regular Languages</a:t>
            </a:r>
          </a:p>
          <a:p>
            <a:endParaRPr lang="en-US" dirty="0"/>
          </a:p>
        </p:txBody>
      </p:sp>
      <mc:AlternateContent xmlns:mc="http://schemas.openxmlformats.org/markup-compatibility/2006" xmlns:p14="http://schemas.microsoft.com/office/powerpoint/2010/main">
        <mc:Choice Requires="p14">
          <p:contentPart p14:bwMode="auto" r:id="rId13">
            <p14:nvContentPartPr>
              <p14:cNvPr id="5" name="Ink 4"/>
              <p14:cNvContentPartPr/>
              <p14:nvPr>
                <p:custDataLst>
                  <p:tags r:id="rId3"/>
                </p:custDataLst>
              </p14:nvPr>
            </p14:nvContentPartPr>
            <p14:xfrm>
              <a:off x="1922312" y="4002295"/>
              <a:ext cx="5085360" cy="2367720"/>
            </p14:xfrm>
          </p:contentPart>
        </mc:Choice>
        <mc:Fallback xmlns="">
          <p:pic>
            <p:nvPicPr>
              <p:cNvPr id="5" name="Ink 4"/>
              <p:cNvPicPr/>
              <p:nvPr/>
            </p:nvPicPr>
            <p:blipFill>
              <a:blip r:embed="rId14"/>
              <a:stretch>
                <a:fillRect/>
              </a:stretch>
            </p:blipFill>
            <p:spPr>
              <a:xfrm>
                <a:off x="1903592" y="3982855"/>
                <a:ext cx="5123520" cy="240624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3" name="Ink 12"/>
              <p14:cNvContentPartPr/>
              <p14:nvPr>
                <p:custDataLst>
                  <p:tags r:id="rId4"/>
                </p:custDataLst>
              </p14:nvPr>
            </p14:nvContentPartPr>
            <p14:xfrm>
              <a:off x="4587032" y="3742015"/>
              <a:ext cx="1382040" cy="351720"/>
            </p14:xfrm>
          </p:contentPart>
        </mc:Choice>
        <mc:Fallback xmlns="">
          <p:pic>
            <p:nvPicPr>
              <p:cNvPr id="13" name="Ink 12"/>
              <p:cNvPicPr/>
              <p:nvPr/>
            </p:nvPicPr>
            <p:blipFill>
              <a:blip r:embed="rId16"/>
              <a:stretch>
                <a:fillRect/>
              </a:stretch>
            </p:blipFill>
            <p:spPr>
              <a:xfrm>
                <a:off x="4577312" y="3732655"/>
                <a:ext cx="1399680" cy="37296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25" name="Ink 24"/>
              <p14:cNvContentPartPr/>
              <p14:nvPr>
                <p:custDataLst>
                  <p:tags r:id="rId5"/>
                </p:custDataLst>
              </p14:nvPr>
            </p14:nvContentPartPr>
            <p14:xfrm>
              <a:off x="393752" y="5034055"/>
              <a:ext cx="1665720" cy="1503720"/>
            </p14:xfrm>
          </p:contentPart>
        </mc:Choice>
        <mc:Fallback xmlns="">
          <p:pic>
            <p:nvPicPr>
              <p:cNvPr id="25" name="Ink 24"/>
              <p:cNvPicPr/>
              <p:nvPr/>
            </p:nvPicPr>
            <p:blipFill>
              <a:blip r:embed="rId18"/>
              <a:stretch>
                <a:fillRect/>
              </a:stretch>
            </p:blipFill>
            <p:spPr>
              <a:xfrm>
                <a:off x="375392" y="5018215"/>
                <a:ext cx="1701720" cy="153396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96" name="Ink 95"/>
              <p14:cNvContentPartPr/>
              <p14:nvPr>
                <p:custDataLst>
                  <p:tags r:id="rId6"/>
                </p:custDataLst>
              </p14:nvPr>
            </p14:nvContentPartPr>
            <p14:xfrm>
              <a:off x="2354312" y="4602055"/>
              <a:ext cx="3763080" cy="1321560"/>
            </p14:xfrm>
          </p:contentPart>
        </mc:Choice>
        <mc:Fallback xmlns="">
          <p:pic>
            <p:nvPicPr>
              <p:cNvPr id="96" name="Ink 95"/>
              <p:cNvPicPr/>
              <p:nvPr/>
            </p:nvPicPr>
            <p:blipFill>
              <a:blip r:embed="rId20"/>
              <a:stretch>
                <a:fillRect/>
              </a:stretch>
            </p:blipFill>
            <p:spPr>
              <a:xfrm>
                <a:off x="2337392" y="4589095"/>
                <a:ext cx="3793320" cy="134748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104" name="Ink 103"/>
              <p14:cNvContentPartPr/>
              <p14:nvPr>
                <p:custDataLst>
                  <p:tags r:id="rId7"/>
                </p:custDataLst>
              </p14:nvPr>
            </p14:nvContentPartPr>
            <p14:xfrm>
              <a:off x="4099592" y="4116775"/>
              <a:ext cx="222840" cy="252000"/>
            </p14:xfrm>
          </p:contentPart>
        </mc:Choice>
        <mc:Fallback xmlns="">
          <p:pic>
            <p:nvPicPr>
              <p:cNvPr id="104" name="Ink 103"/>
              <p:cNvPicPr/>
              <p:nvPr/>
            </p:nvPicPr>
            <p:blipFill>
              <a:blip r:embed="rId22"/>
              <a:stretch>
                <a:fillRect/>
              </a:stretch>
            </p:blipFill>
            <p:spPr>
              <a:xfrm>
                <a:off x="4084112" y="4103796"/>
                <a:ext cx="252000" cy="278318"/>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105" name="Ink 104"/>
              <p14:cNvContentPartPr/>
              <p14:nvPr>
                <p:custDataLst>
                  <p:tags r:id="rId8"/>
                </p:custDataLst>
              </p14:nvPr>
            </p14:nvContentPartPr>
            <p14:xfrm>
              <a:off x="5177072" y="4311535"/>
              <a:ext cx="415080" cy="209880"/>
            </p14:xfrm>
          </p:contentPart>
        </mc:Choice>
        <mc:Fallback xmlns="">
          <p:pic>
            <p:nvPicPr>
              <p:cNvPr id="105" name="Ink 104"/>
              <p:cNvPicPr/>
              <p:nvPr/>
            </p:nvPicPr>
            <p:blipFill>
              <a:blip r:embed="rId24"/>
              <a:stretch>
                <a:fillRect/>
              </a:stretch>
            </p:blipFill>
            <p:spPr>
              <a:xfrm>
                <a:off x="5164112" y="4301455"/>
                <a:ext cx="440640" cy="23292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109" name="Ink 108"/>
              <p14:cNvContentPartPr/>
              <p14:nvPr>
                <p:custDataLst>
                  <p:tags r:id="rId9"/>
                </p:custDataLst>
              </p14:nvPr>
            </p14:nvContentPartPr>
            <p14:xfrm>
              <a:off x="3107432" y="5687815"/>
              <a:ext cx="1037520" cy="290880"/>
            </p14:xfrm>
          </p:contentPart>
        </mc:Choice>
        <mc:Fallback xmlns="">
          <p:pic>
            <p:nvPicPr>
              <p:cNvPr id="109" name="Ink 108"/>
              <p:cNvPicPr/>
              <p:nvPr/>
            </p:nvPicPr>
            <p:blipFill>
              <a:blip r:embed="rId26"/>
              <a:stretch>
                <a:fillRect/>
              </a:stretch>
            </p:blipFill>
            <p:spPr>
              <a:xfrm>
                <a:off x="3098072" y="5674495"/>
                <a:ext cx="1058760" cy="31356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110" name="Ink 109"/>
              <p14:cNvContentPartPr/>
              <p14:nvPr>
                <p:custDataLst>
                  <p:tags r:id="rId10"/>
                </p:custDataLst>
              </p14:nvPr>
            </p14:nvContentPartPr>
            <p14:xfrm>
              <a:off x="2911592" y="5905255"/>
              <a:ext cx="115560" cy="151200"/>
            </p14:xfrm>
          </p:contentPart>
        </mc:Choice>
        <mc:Fallback xmlns="">
          <p:pic>
            <p:nvPicPr>
              <p:cNvPr id="110" name="Ink 109"/>
              <p:cNvPicPr/>
              <p:nvPr/>
            </p:nvPicPr>
            <p:blipFill>
              <a:blip r:embed="rId28"/>
              <a:stretch>
                <a:fillRect/>
              </a:stretch>
            </p:blipFill>
            <p:spPr>
              <a:xfrm>
                <a:off x="2899352" y="5892295"/>
                <a:ext cx="140040" cy="16920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113" name="Ink 112"/>
              <p14:cNvContentPartPr/>
              <p14:nvPr>
                <p:custDataLst>
                  <p:tags r:id="rId11"/>
                </p:custDataLst>
              </p14:nvPr>
            </p14:nvContentPartPr>
            <p14:xfrm>
              <a:off x="5080592" y="4986895"/>
              <a:ext cx="707400" cy="78120"/>
            </p14:xfrm>
          </p:contentPart>
        </mc:Choice>
        <mc:Fallback xmlns="">
          <p:pic>
            <p:nvPicPr>
              <p:cNvPr id="113" name="Ink 112"/>
              <p:cNvPicPr/>
              <p:nvPr/>
            </p:nvPicPr>
            <p:blipFill>
              <a:blip r:embed="rId30"/>
              <a:stretch>
                <a:fillRect/>
              </a:stretch>
            </p:blipFill>
            <p:spPr>
              <a:xfrm>
                <a:off x="5068712" y="4973575"/>
                <a:ext cx="732240" cy="103320"/>
              </a:xfrm>
              <a:prstGeom prst="rect">
                <a:avLst/>
              </a:prstGeom>
            </p:spPr>
          </p:pic>
        </mc:Fallback>
      </mc:AlternateContent>
    </p:spTree>
    <p:extLst>
      <p:ext uri="{BB962C8B-B14F-4D97-AF65-F5344CB8AC3E}">
        <p14:creationId xmlns:p14="http://schemas.microsoft.com/office/powerpoint/2010/main" val="4178267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Next we’ll be talking about non-Regular Languages</a:t>
            </a:r>
            <a:endParaRPr lang="en-US" dirty="0"/>
          </a:p>
        </p:txBody>
      </p:sp>
      <p:sp>
        <p:nvSpPr>
          <p:cNvPr id="3" name="Content Placeholder 2"/>
          <p:cNvSpPr>
            <a:spLocks noGrp="1"/>
          </p:cNvSpPr>
          <p:nvPr>
            <p:ph idx="1"/>
            <p:custDataLst>
              <p:tags r:id="rId2"/>
            </p:custDataLst>
          </p:nvPr>
        </p:nvSpPr>
        <p:spPr>
          <a:xfrm>
            <a:off x="457200" y="1600201"/>
            <a:ext cx="8229600" cy="2667000"/>
          </a:xfrm>
        </p:spPr>
        <p:txBody>
          <a:bodyPr>
            <a:normAutofit fontScale="85000" lnSpcReduction="20000"/>
          </a:bodyPr>
          <a:lstStyle/>
          <a:p>
            <a:r>
              <a:rPr lang="en-US" dirty="0" smtClean="0"/>
              <a:t>All part of becoming intimately familiar with the boundaries that define these language classes</a:t>
            </a:r>
          </a:p>
          <a:p>
            <a:r>
              <a:rPr lang="en-US" dirty="0" smtClean="0">
                <a:solidFill>
                  <a:srgbClr val="F71A03"/>
                </a:solidFill>
              </a:rPr>
              <a:t>Closure properties </a:t>
            </a:r>
            <a:r>
              <a:rPr lang="en-US" dirty="0" smtClean="0"/>
              <a:t>are one way of doing exploring transformations that keep us </a:t>
            </a:r>
            <a:r>
              <a:rPr lang="en-US" i="1" dirty="0" smtClean="0">
                <a:solidFill>
                  <a:srgbClr val="F71A03"/>
                </a:solidFill>
              </a:rPr>
              <a:t>in</a:t>
            </a:r>
            <a:r>
              <a:rPr lang="en-US" i="1" dirty="0" smtClean="0"/>
              <a:t> </a:t>
            </a:r>
            <a:r>
              <a:rPr lang="en-US" dirty="0" smtClean="0"/>
              <a:t>the boundaries of the class of Regular Languages</a:t>
            </a:r>
          </a:p>
          <a:p>
            <a:r>
              <a:rPr lang="en-US" dirty="0" smtClean="0"/>
              <a:t>Now we’re bursting through the boundary! </a:t>
            </a:r>
            <a:r>
              <a:rPr lang="en-US" dirty="0" smtClean="0">
                <a:solidFill>
                  <a:schemeClr val="accent5"/>
                </a:solidFill>
              </a:rPr>
              <a:t>It’s an exciting day!!</a:t>
            </a:r>
          </a:p>
          <a:p>
            <a:endParaRPr lang="en-US" dirty="0"/>
          </a:p>
        </p:txBody>
      </p:sp>
      <mc:AlternateContent xmlns:mc="http://schemas.openxmlformats.org/markup-compatibility/2006" xmlns:p14="http://schemas.microsoft.com/office/powerpoint/2010/main">
        <mc:Choice Requires="p14">
          <p:contentPart p14:bwMode="auto" r:id="rId32">
            <p14:nvContentPartPr>
              <p14:cNvPr id="5" name="Ink 4"/>
              <p14:cNvContentPartPr/>
              <p14:nvPr>
                <p:custDataLst>
                  <p:tags r:id="rId3"/>
                </p:custDataLst>
              </p14:nvPr>
            </p14:nvContentPartPr>
            <p14:xfrm>
              <a:off x="1922312" y="4002295"/>
              <a:ext cx="5085360" cy="2367720"/>
            </p14:xfrm>
          </p:contentPart>
        </mc:Choice>
        <mc:Fallback xmlns="">
          <p:pic>
            <p:nvPicPr>
              <p:cNvPr id="5" name="Ink 4"/>
              <p:cNvPicPr/>
              <p:nvPr/>
            </p:nvPicPr>
            <p:blipFill>
              <a:blip r:embed="rId33"/>
              <a:stretch>
                <a:fillRect/>
              </a:stretch>
            </p:blipFill>
            <p:spPr>
              <a:xfrm>
                <a:off x="1903592" y="3982855"/>
                <a:ext cx="5123520" cy="240624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13" name="Ink 12"/>
              <p14:cNvContentPartPr/>
              <p14:nvPr>
                <p:custDataLst>
                  <p:tags r:id="rId4"/>
                </p:custDataLst>
              </p14:nvPr>
            </p14:nvContentPartPr>
            <p14:xfrm>
              <a:off x="4587032" y="3742015"/>
              <a:ext cx="1034280" cy="351720"/>
            </p14:xfrm>
          </p:contentPart>
        </mc:Choice>
        <mc:Fallback xmlns="">
          <p:pic>
            <p:nvPicPr>
              <p:cNvPr id="13" name="Ink 12"/>
              <p:cNvPicPr/>
              <p:nvPr/>
            </p:nvPicPr>
            <p:blipFill>
              <a:blip r:embed="rId35"/>
              <a:stretch>
                <a:fillRect/>
              </a:stretch>
            </p:blipFill>
            <p:spPr>
              <a:xfrm>
                <a:off x="4577312" y="3732655"/>
                <a:ext cx="1049040" cy="37296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96" name="Ink 95"/>
              <p14:cNvContentPartPr/>
              <p14:nvPr>
                <p:custDataLst>
                  <p:tags r:id="rId5"/>
                </p:custDataLst>
              </p14:nvPr>
            </p14:nvContentPartPr>
            <p14:xfrm>
              <a:off x="2865872" y="4650655"/>
              <a:ext cx="3251520" cy="1236600"/>
            </p14:xfrm>
          </p:contentPart>
        </mc:Choice>
        <mc:Fallback xmlns="">
          <p:pic>
            <p:nvPicPr>
              <p:cNvPr id="96" name="Ink 95"/>
              <p:cNvPicPr/>
              <p:nvPr/>
            </p:nvPicPr>
            <p:blipFill>
              <a:blip r:embed="rId37"/>
              <a:stretch>
                <a:fillRect/>
              </a:stretch>
            </p:blipFill>
            <p:spPr>
              <a:xfrm>
                <a:off x="2857232" y="4647775"/>
                <a:ext cx="3273480" cy="125172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105" name="Ink 104"/>
              <p14:cNvContentPartPr/>
              <p14:nvPr>
                <p:custDataLst>
                  <p:tags r:id="rId6"/>
                </p:custDataLst>
              </p14:nvPr>
            </p14:nvContentPartPr>
            <p14:xfrm>
              <a:off x="5177072" y="4311535"/>
              <a:ext cx="415080" cy="209880"/>
            </p14:xfrm>
          </p:contentPart>
        </mc:Choice>
        <mc:Fallback xmlns="">
          <p:pic>
            <p:nvPicPr>
              <p:cNvPr id="105" name="Ink 104"/>
              <p:cNvPicPr/>
              <p:nvPr/>
            </p:nvPicPr>
            <p:blipFill>
              <a:blip r:embed="rId39"/>
              <a:stretch>
                <a:fillRect/>
              </a:stretch>
            </p:blipFill>
            <p:spPr>
              <a:xfrm>
                <a:off x="5164112" y="4301455"/>
                <a:ext cx="440640" cy="23292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109" name="Ink 108"/>
              <p14:cNvContentPartPr/>
              <p14:nvPr>
                <p:custDataLst>
                  <p:tags r:id="rId7"/>
                </p:custDataLst>
              </p14:nvPr>
            </p14:nvContentPartPr>
            <p14:xfrm>
              <a:off x="3107432" y="5626255"/>
              <a:ext cx="1099800" cy="352440"/>
            </p14:xfrm>
          </p:contentPart>
        </mc:Choice>
        <mc:Fallback xmlns="">
          <p:pic>
            <p:nvPicPr>
              <p:cNvPr id="109" name="Ink 108"/>
              <p:cNvPicPr/>
              <p:nvPr/>
            </p:nvPicPr>
            <p:blipFill>
              <a:blip r:embed="rId41"/>
              <a:stretch>
                <a:fillRect/>
              </a:stretch>
            </p:blipFill>
            <p:spPr>
              <a:xfrm>
                <a:off x="3098072" y="5614375"/>
                <a:ext cx="1122480" cy="37368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113" name="Ink 112"/>
              <p14:cNvContentPartPr/>
              <p14:nvPr>
                <p:custDataLst>
                  <p:tags r:id="rId8"/>
                </p:custDataLst>
              </p14:nvPr>
            </p14:nvContentPartPr>
            <p14:xfrm>
              <a:off x="5080592" y="4986895"/>
              <a:ext cx="707400" cy="78120"/>
            </p14:xfrm>
          </p:contentPart>
        </mc:Choice>
        <mc:Fallback xmlns="">
          <p:pic>
            <p:nvPicPr>
              <p:cNvPr id="113" name="Ink 112"/>
              <p:cNvPicPr/>
              <p:nvPr/>
            </p:nvPicPr>
            <p:blipFill>
              <a:blip r:embed="rId43"/>
              <a:stretch>
                <a:fillRect/>
              </a:stretch>
            </p:blipFill>
            <p:spPr>
              <a:xfrm>
                <a:off x="5068712" y="4973575"/>
                <a:ext cx="732240" cy="10332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4" name="Ink 3"/>
              <p14:cNvContentPartPr/>
              <p14:nvPr>
                <p:custDataLst>
                  <p:tags r:id="rId9"/>
                </p:custDataLst>
              </p14:nvPr>
            </p14:nvContentPartPr>
            <p14:xfrm>
              <a:off x="6315752" y="3856855"/>
              <a:ext cx="1237680" cy="476640"/>
            </p14:xfrm>
          </p:contentPart>
        </mc:Choice>
        <mc:Fallback xmlns="">
          <p:pic>
            <p:nvPicPr>
              <p:cNvPr id="4" name="Ink 3"/>
              <p:cNvPicPr/>
              <p:nvPr/>
            </p:nvPicPr>
            <p:blipFill>
              <a:blip r:embed="rId45"/>
              <a:stretch>
                <a:fillRect/>
              </a:stretch>
            </p:blipFill>
            <p:spPr>
              <a:xfrm>
                <a:off x="6241592" y="3701335"/>
                <a:ext cx="1357560" cy="75168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6" name="Ink 5"/>
              <p14:cNvContentPartPr/>
              <p14:nvPr>
                <p:custDataLst>
                  <p:tags r:id="rId10"/>
                </p:custDataLst>
              </p14:nvPr>
            </p14:nvContentPartPr>
            <p14:xfrm>
              <a:off x="7188392" y="4589095"/>
              <a:ext cx="1064160" cy="45720"/>
            </p14:xfrm>
          </p:contentPart>
        </mc:Choice>
        <mc:Fallback xmlns="">
          <p:pic>
            <p:nvPicPr>
              <p:cNvPr id="6" name="Ink 5"/>
              <p:cNvPicPr/>
              <p:nvPr/>
            </p:nvPicPr>
            <p:blipFill>
              <a:blip r:embed="rId47"/>
              <a:stretch>
                <a:fillRect/>
              </a:stretch>
            </p:blipFill>
            <p:spPr>
              <a:xfrm>
                <a:off x="7118552" y="4438255"/>
                <a:ext cx="1155600" cy="33732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7" name="Ink 6"/>
              <p14:cNvContentPartPr/>
              <p14:nvPr>
                <p:custDataLst>
                  <p:tags r:id="rId11"/>
                </p:custDataLst>
              </p14:nvPr>
            </p14:nvContentPartPr>
            <p14:xfrm>
              <a:off x="7375952" y="5276335"/>
              <a:ext cx="1044360" cy="607320"/>
            </p14:xfrm>
          </p:contentPart>
        </mc:Choice>
        <mc:Fallback xmlns="">
          <p:pic>
            <p:nvPicPr>
              <p:cNvPr id="7" name="Ink 6"/>
              <p:cNvPicPr/>
              <p:nvPr/>
            </p:nvPicPr>
            <p:blipFill>
              <a:blip r:embed="rId49"/>
              <a:stretch>
                <a:fillRect/>
              </a:stretch>
            </p:blipFill>
            <p:spPr>
              <a:xfrm>
                <a:off x="7304312" y="5145295"/>
                <a:ext cx="1178640" cy="84744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8" name="Ink 7"/>
              <p14:cNvContentPartPr/>
              <p14:nvPr>
                <p:custDataLst>
                  <p:tags r:id="rId12"/>
                </p:custDataLst>
              </p14:nvPr>
            </p14:nvContentPartPr>
            <p14:xfrm>
              <a:off x="5629952" y="3784855"/>
              <a:ext cx="339120" cy="291240"/>
            </p14:xfrm>
          </p:contentPart>
        </mc:Choice>
        <mc:Fallback xmlns="">
          <p:pic>
            <p:nvPicPr>
              <p:cNvPr id="8" name="Ink 7"/>
              <p:cNvPicPr/>
              <p:nvPr/>
            </p:nvPicPr>
            <p:blipFill>
              <a:blip r:embed="rId51"/>
              <a:stretch>
                <a:fillRect/>
              </a:stretch>
            </p:blipFill>
            <p:spPr>
              <a:xfrm>
                <a:off x="5624192" y="3781975"/>
                <a:ext cx="352800" cy="305280"/>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9" name="Ink 8"/>
              <p14:cNvContentPartPr/>
              <p14:nvPr>
                <p:custDataLst>
                  <p:tags r:id="rId13"/>
                </p:custDataLst>
              </p14:nvPr>
            </p14:nvContentPartPr>
            <p14:xfrm>
              <a:off x="5673152" y="4675855"/>
              <a:ext cx="232560" cy="146160"/>
            </p14:xfrm>
          </p:contentPart>
        </mc:Choice>
        <mc:Fallback xmlns="">
          <p:pic>
            <p:nvPicPr>
              <p:cNvPr id="9" name="Ink 8"/>
              <p:cNvPicPr/>
              <p:nvPr/>
            </p:nvPicPr>
            <p:blipFill>
              <a:blip r:embed="rId53"/>
              <a:stretch>
                <a:fillRect/>
              </a:stretch>
            </p:blipFill>
            <p:spPr>
              <a:xfrm>
                <a:off x="5664512" y="4664695"/>
                <a:ext cx="244440" cy="163080"/>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10" name="Ink 9"/>
              <p14:cNvContentPartPr/>
              <p14:nvPr>
                <p:custDataLst>
                  <p:tags r:id="rId14"/>
                </p:custDataLst>
              </p14:nvPr>
            </p14:nvContentPartPr>
            <p14:xfrm>
              <a:off x="6840632" y="5815615"/>
              <a:ext cx="641520" cy="681480"/>
            </p14:xfrm>
          </p:contentPart>
        </mc:Choice>
        <mc:Fallback xmlns="">
          <p:pic>
            <p:nvPicPr>
              <p:cNvPr id="10" name="Ink 9"/>
              <p:cNvPicPr/>
              <p:nvPr/>
            </p:nvPicPr>
            <p:blipFill>
              <a:blip r:embed="rId55"/>
              <a:stretch>
                <a:fillRect/>
              </a:stretch>
            </p:blipFill>
            <p:spPr>
              <a:xfrm>
                <a:off x="6768272" y="5673415"/>
                <a:ext cx="781560" cy="955440"/>
              </a:xfrm>
              <a:prstGeom prst="rect">
                <a:avLst/>
              </a:prstGeom>
            </p:spPr>
          </p:pic>
        </mc:Fallback>
      </mc:AlternateContent>
      <mc:AlternateContent xmlns:mc="http://schemas.openxmlformats.org/markup-compatibility/2006" xmlns:p14="http://schemas.microsoft.com/office/powerpoint/2010/main">
        <mc:Choice Requires="p14">
          <p:contentPart p14:bwMode="auto" r:id="rId56">
            <p14:nvContentPartPr>
              <p14:cNvPr id="11" name="Ink 10"/>
              <p14:cNvContentPartPr/>
              <p14:nvPr>
                <p:custDataLst>
                  <p:tags r:id="rId15"/>
                </p:custDataLst>
              </p14:nvPr>
            </p14:nvContentPartPr>
            <p14:xfrm>
              <a:off x="5880512" y="5952415"/>
              <a:ext cx="136440" cy="713160"/>
            </p14:xfrm>
          </p:contentPart>
        </mc:Choice>
        <mc:Fallback xmlns="">
          <p:pic>
            <p:nvPicPr>
              <p:cNvPr id="11" name="Ink 10"/>
              <p:cNvPicPr/>
              <p:nvPr/>
            </p:nvPicPr>
            <p:blipFill>
              <a:blip r:embed="rId57"/>
              <a:stretch>
                <a:fillRect/>
              </a:stretch>
            </p:blipFill>
            <p:spPr>
              <a:xfrm>
                <a:off x="5807792" y="5806255"/>
                <a:ext cx="279360" cy="991080"/>
              </a:xfrm>
              <a:prstGeom prst="rect">
                <a:avLst/>
              </a:prstGeom>
            </p:spPr>
          </p:pic>
        </mc:Fallback>
      </mc:AlternateContent>
      <mc:AlternateContent xmlns:mc="http://schemas.openxmlformats.org/markup-compatibility/2006" xmlns:p14="http://schemas.microsoft.com/office/powerpoint/2010/main">
        <mc:Choice Requires="p14">
          <p:contentPart p14:bwMode="auto" r:id="rId58">
            <p14:nvContentPartPr>
              <p14:cNvPr id="12" name="Ink 11"/>
              <p14:cNvContentPartPr/>
              <p14:nvPr>
                <p:custDataLst>
                  <p:tags r:id="rId16"/>
                </p:custDataLst>
              </p14:nvPr>
            </p14:nvContentPartPr>
            <p14:xfrm>
              <a:off x="5026592" y="6470815"/>
              <a:ext cx="140400" cy="322920"/>
            </p14:xfrm>
          </p:contentPart>
        </mc:Choice>
        <mc:Fallback xmlns="">
          <p:pic>
            <p:nvPicPr>
              <p:cNvPr id="12" name="Ink 11"/>
              <p:cNvPicPr/>
              <p:nvPr/>
            </p:nvPicPr>
            <p:blipFill>
              <a:blip r:embed="rId59"/>
              <a:stretch>
                <a:fillRect/>
              </a:stretch>
            </p:blipFill>
            <p:spPr>
              <a:xfrm>
                <a:off x="4957472" y="6326455"/>
                <a:ext cx="266760" cy="595080"/>
              </a:xfrm>
              <a:prstGeom prst="rect">
                <a:avLst/>
              </a:prstGeom>
            </p:spPr>
          </p:pic>
        </mc:Fallback>
      </mc:AlternateContent>
      <mc:AlternateContent xmlns:mc="http://schemas.openxmlformats.org/markup-compatibility/2006" xmlns:p14="http://schemas.microsoft.com/office/powerpoint/2010/main">
        <mc:Choice Requires="p14">
          <p:contentPart p14:bwMode="auto" r:id="rId60">
            <p14:nvContentPartPr>
              <p14:cNvPr id="14" name="Ink 13"/>
              <p14:cNvContentPartPr/>
              <p14:nvPr>
                <p:custDataLst>
                  <p:tags r:id="rId17"/>
                </p:custDataLst>
              </p14:nvPr>
            </p14:nvContentPartPr>
            <p14:xfrm>
              <a:off x="4158992" y="6444535"/>
              <a:ext cx="39600" cy="340560"/>
            </p14:xfrm>
          </p:contentPart>
        </mc:Choice>
        <mc:Fallback xmlns="">
          <p:pic>
            <p:nvPicPr>
              <p:cNvPr id="14" name="Ink 13"/>
              <p:cNvPicPr/>
              <p:nvPr/>
            </p:nvPicPr>
            <p:blipFill>
              <a:blip r:embed="rId61"/>
              <a:stretch>
                <a:fillRect/>
              </a:stretch>
            </p:blipFill>
            <p:spPr>
              <a:xfrm>
                <a:off x="4102472" y="6304495"/>
                <a:ext cx="169920" cy="589680"/>
              </a:xfrm>
              <a:prstGeom prst="rect">
                <a:avLst/>
              </a:prstGeom>
            </p:spPr>
          </p:pic>
        </mc:Fallback>
      </mc:AlternateContent>
      <mc:AlternateContent xmlns:mc="http://schemas.openxmlformats.org/markup-compatibility/2006" xmlns:p14="http://schemas.microsoft.com/office/powerpoint/2010/main">
        <mc:Choice Requires="p14">
          <p:contentPart p14:bwMode="auto" r:id="rId62">
            <p14:nvContentPartPr>
              <p14:cNvPr id="15" name="Ink 14"/>
              <p14:cNvContentPartPr/>
              <p14:nvPr>
                <p:custDataLst>
                  <p:tags r:id="rId18"/>
                </p:custDataLst>
              </p14:nvPr>
            </p14:nvContentPartPr>
            <p14:xfrm>
              <a:off x="3303632" y="6503575"/>
              <a:ext cx="91800" cy="320400"/>
            </p14:xfrm>
          </p:contentPart>
        </mc:Choice>
        <mc:Fallback xmlns="">
          <p:pic>
            <p:nvPicPr>
              <p:cNvPr id="15" name="Ink 14"/>
              <p:cNvPicPr/>
              <p:nvPr/>
            </p:nvPicPr>
            <p:blipFill>
              <a:blip r:embed="rId63"/>
              <a:stretch>
                <a:fillRect/>
              </a:stretch>
            </p:blipFill>
            <p:spPr>
              <a:xfrm>
                <a:off x="3236312" y="6362815"/>
                <a:ext cx="227880" cy="569520"/>
              </a:xfrm>
              <a:prstGeom prst="rect">
                <a:avLst/>
              </a:prstGeom>
            </p:spPr>
          </p:pic>
        </mc:Fallback>
      </mc:AlternateContent>
      <mc:AlternateContent xmlns:mc="http://schemas.openxmlformats.org/markup-compatibility/2006" xmlns:p14="http://schemas.microsoft.com/office/powerpoint/2010/main">
        <mc:Choice Requires="p14">
          <p:contentPart p14:bwMode="auto" r:id="rId64">
            <p14:nvContentPartPr>
              <p14:cNvPr id="16" name="Ink 15"/>
              <p14:cNvContentPartPr/>
              <p14:nvPr>
                <p:custDataLst>
                  <p:tags r:id="rId19"/>
                </p:custDataLst>
              </p14:nvPr>
            </p14:nvContentPartPr>
            <p14:xfrm>
              <a:off x="1776512" y="6336535"/>
              <a:ext cx="789840" cy="385560"/>
            </p14:xfrm>
          </p:contentPart>
        </mc:Choice>
        <mc:Fallback xmlns="">
          <p:pic>
            <p:nvPicPr>
              <p:cNvPr id="16" name="Ink 15"/>
              <p:cNvPicPr/>
              <p:nvPr/>
            </p:nvPicPr>
            <p:blipFill>
              <a:blip r:embed="rId65"/>
              <a:stretch>
                <a:fillRect/>
              </a:stretch>
            </p:blipFill>
            <p:spPr>
              <a:xfrm>
                <a:off x="1713872" y="6206575"/>
                <a:ext cx="883440" cy="655920"/>
              </a:xfrm>
              <a:prstGeom prst="rect">
                <a:avLst/>
              </a:prstGeom>
            </p:spPr>
          </p:pic>
        </mc:Fallback>
      </mc:AlternateContent>
      <mc:AlternateContent xmlns:mc="http://schemas.openxmlformats.org/markup-compatibility/2006" xmlns:p14="http://schemas.microsoft.com/office/powerpoint/2010/main">
        <mc:Choice Requires="p14">
          <p:contentPart p14:bwMode="auto" r:id="rId66">
            <p14:nvContentPartPr>
              <p14:cNvPr id="17" name="Ink 16"/>
              <p14:cNvContentPartPr/>
              <p14:nvPr>
                <p:custDataLst>
                  <p:tags r:id="rId20"/>
                </p:custDataLst>
              </p14:nvPr>
            </p14:nvContentPartPr>
            <p14:xfrm>
              <a:off x="393752" y="5034055"/>
              <a:ext cx="1665720" cy="1503720"/>
            </p14:xfrm>
          </p:contentPart>
        </mc:Choice>
        <mc:Fallback xmlns="">
          <p:pic>
            <p:nvPicPr>
              <p:cNvPr id="17" name="Ink 16"/>
              <p:cNvPicPr/>
              <p:nvPr/>
            </p:nvPicPr>
            <p:blipFill>
              <a:blip r:embed="rId67"/>
              <a:stretch>
                <a:fillRect/>
              </a:stretch>
            </p:blipFill>
            <p:spPr>
              <a:xfrm>
                <a:off x="375392" y="5018215"/>
                <a:ext cx="1701720" cy="1533960"/>
              </a:xfrm>
              <a:prstGeom prst="rect">
                <a:avLst/>
              </a:prstGeom>
            </p:spPr>
          </p:pic>
        </mc:Fallback>
      </mc:AlternateContent>
      <mc:AlternateContent xmlns:mc="http://schemas.openxmlformats.org/markup-compatibility/2006" xmlns:p14="http://schemas.microsoft.com/office/powerpoint/2010/main">
        <mc:Choice Requires="p14">
          <p:contentPart p14:bwMode="auto" r:id="rId68">
            <p14:nvContentPartPr>
              <p14:cNvPr id="18" name="Ink 17"/>
              <p14:cNvContentPartPr/>
              <p14:nvPr>
                <p:custDataLst>
                  <p:tags r:id="rId21"/>
                </p:custDataLst>
              </p14:nvPr>
            </p14:nvContentPartPr>
            <p14:xfrm>
              <a:off x="2911592" y="5905255"/>
              <a:ext cx="115560" cy="151200"/>
            </p14:xfrm>
          </p:contentPart>
        </mc:Choice>
        <mc:Fallback xmlns="">
          <p:pic>
            <p:nvPicPr>
              <p:cNvPr id="18" name="Ink 17"/>
              <p:cNvPicPr/>
              <p:nvPr/>
            </p:nvPicPr>
            <p:blipFill>
              <a:blip r:embed="rId69"/>
              <a:stretch>
                <a:fillRect/>
              </a:stretch>
            </p:blipFill>
            <p:spPr>
              <a:xfrm>
                <a:off x="2899352" y="5892295"/>
                <a:ext cx="140040" cy="169200"/>
              </a:xfrm>
              <a:prstGeom prst="rect">
                <a:avLst/>
              </a:prstGeom>
            </p:spPr>
          </p:pic>
        </mc:Fallback>
      </mc:AlternateContent>
      <mc:AlternateContent xmlns:mc="http://schemas.openxmlformats.org/markup-compatibility/2006" xmlns:p14="http://schemas.microsoft.com/office/powerpoint/2010/main">
        <mc:Choice Requires="p14">
          <p:contentPart p14:bwMode="auto" r:id="rId70">
            <p14:nvContentPartPr>
              <p14:cNvPr id="19" name="Ink 18"/>
              <p14:cNvContentPartPr/>
              <p14:nvPr>
                <p:custDataLst>
                  <p:tags r:id="rId22"/>
                </p:custDataLst>
              </p14:nvPr>
            </p14:nvContentPartPr>
            <p14:xfrm>
              <a:off x="3364832" y="3765415"/>
              <a:ext cx="416160" cy="499680"/>
            </p14:xfrm>
          </p:contentPart>
        </mc:Choice>
        <mc:Fallback xmlns="">
          <p:pic>
            <p:nvPicPr>
              <p:cNvPr id="19" name="Ink 18"/>
              <p:cNvPicPr/>
              <p:nvPr/>
            </p:nvPicPr>
            <p:blipFill>
              <a:blip r:embed="rId71"/>
              <a:stretch>
                <a:fillRect/>
              </a:stretch>
            </p:blipFill>
            <p:spPr>
              <a:xfrm>
                <a:off x="3304352" y="3637255"/>
                <a:ext cx="558360" cy="791280"/>
              </a:xfrm>
              <a:prstGeom prst="rect">
                <a:avLst/>
              </a:prstGeom>
            </p:spPr>
          </p:pic>
        </mc:Fallback>
      </mc:AlternateContent>
      <mc:AlternateContent xmlns:mc="http://schemas.openxmlformats.org/markup-compatibility/2006" xmlns:p14="http://schemas.microsoft.com/office/powerpoint/2010/main">
        <mc:Choice Requires="p14">
          <p:contentPart p14:bwMode="auto" r:id="rId72">
            <p14:nvContentPartPr>
              <p14:cNvPr id="20" name="Ink 19"/>
              <p14:cNvContentPartPr/>
              <p14:nvPr>
                <p:custDataLst>
                  <p:tags r:id="rId23"/>
                </p:custDataLst>
              </p14:nvPr>
            </p14:nvContentPartPr>
            <p14:xfrm>
              <a:off x="2595152" y="3855055"/>
              <a:ext cx="394920" cy="388440"/>
            </p14:xfrm>
          </p:contentPart>
        </mc:Choice>
        <mc:Fallback xmlns="">
          <p:pic>
            <p:nvPicPr>
              <p:cNvPr id="20" name="Ink 19"/>
              <p:cNvPicPr/>
              <p:nvPr/>
            </p:nvPicPr>
            <p:blipFill>
              <a:blip r:embed="rId73"/>
              <a:stretch>
                <a:fillRect/>
              </a:stretch>
            </p:blipFill>
            <p:spPr>
              <a:xfrm>
                <a:off x="2569232" y="3762895"/>
                <a:ext cx="481320" cy="627120"/>
              </a:xfrm>
              <a:prstGeom prst="rect">
                <a:avLst/>
              </a:prstGeom>
            </p:spPr>
          </p:pic>
        </mc:Fallback>
      </mc:AlternateContent>
      <mc:AlternateContent xmlns:mc="http://schemas.openxmlformats.org/markup-compatibility/2006" xmlns:p14="http://schemas.microsoft.com/office/powerpoint/2010/main">
        <mc:Choice Requires="p14">
          <p:contentPart p14:bwMode="auto" r:id="rId74">
            <p14:nvContentPartPr>
              <p14:cNvPr id="21" name="Ink 20"/>
              <p14:cNvContentPartPr/>
              <p14:nvPr>
                <p:custDataLst>
                  <p:tags r:id="rId24"/>
                </p:custDataLst>
              </p14:nvPr>
            </p14:nvContentPartPr>
            <p14:xfrm>
              <a:off x="4099592" y="4116775"/>
              <a:ext cx="222840" cy="252000"/>
            </p14:xfrm>
          </p:contentPart>
        </mc:Choice>
        <mc:Fallback xmlns="">
          <p:pic>
            <p:nvPicPr>
              <p:cNvPr id="21" name="Ink 20"/>
              <p:cNvPicPr/>
              <p:nvPr/>
            </p:nvPicPr>
            <p:blipFill>
              <a:blip r:embed="rId75"/>
              <a:stretch>
                <a:fillRect/>
              </a:stretch>
            </p:blipFill>
            <p:spPr>
              <a:xfrm>
                <a:off x="4084112" y="4103796"/>
                <a:ext cx="252000" cy="278318"/>
              </a:xfrm>
              <a:prstGeom prst="rect">
                <a:avLst/>
              </a:prstGeom>
            </p:spPr>
          </p:pic>
        </mc:Fallback>
      </mc:AlternateContent>
      <mc:AlternateContent xmlns:mc="http://schemas.openxmlformats.org/markup-compatibility/2006" xmlns:p14="http://schemas.microsoft.com/office/powerpoint/2010/main">
        <mc:Choice Requires="p14">
          <p:contentPart p14:bwMode="auto" r:id="rId76">
            <p14:nvContentPartPr>
              <p14:cNvPr id="22" name="Ink 21"/>
              <p14:cNvContentPartPr/>
              <p14:nvPr>
                <p:custDataLst>
                  <p:tags r:id="rId25"/>
                </p:custDataLst>
              </p14:nvPr>
            </p14:nvContentPartPr>
            <p14:xfrm>
              <a:off x="2354312" y="4602055"/>
              <a:ext cx="1207800" cy="532080"/>
            </p14:xfrm>
          </p:contentPart>
        </mc:Choice>
        <mc:Fallback xmlns="">
          <p:pic>
            <p:nvPicPr>
              <p:cNvPr id="22" name="Ink 21"/>
              <p:cNvPicPr/>
              <p:nvPr/>
            </p:nvPicPr>
            <p:blipFill>
              <a:blip r:embed="rId77"/>
              <a:stretch>
                <a:fillRect/>
              </a:stretch>
            </p:blipFill>
            <p:spPr>
              <a:xfrm>
                <a:off x="2337392" y="4589095"/>
                <a:ext cx="1233000" cy="557640"/>
              </a:xfrm>
              <a:prstGeom prst="rect">
                <a:avLst/>
              </a:prstGeom>
            </p:spPr>
          </p:pic>
        </mc:Fallback>
      </mc:AlternateContent>
      <mc:AlternateContent xmlns:mc="http://schemas.openxmlformats.org/markup-compatibility/2006" xmlns:p14="http://schemas.microsoft.com/office/powerpoint/2010/main">
        <mc:Choice Requires="p14">
          <p:contentPart p14:bwMode="auto" r:id="rId78">
            <p14:nvContentPartPr>
              <p14:cNvPr id="23" name="Ink 22"/>
              <p14:cNvContentPartPr/>
              <p14:nvPr>
                <p:custDataLst>
                  <p:tags r:id="rId26"/>
                </p:custDataLst>
              </p14:nvPr>
            </p14:nvContentPartPr>
            <p14:xfrm>
              <a:off x="4068272" y="4798255"/>
              <a:ext cx="590400" cy="402480"/>
            </p14:xfrm>
          </p:contentPart>
        </mc:Choice>
        <mc:Fallback xmlns="">
          <p:pic>
            <p:nvPicPr>
              <p:cNvPr id="23" name="Ink 22"/>
              <p:cNvPicPr/>
              <p:nvPr/>
            </p:nvPicPr>
            <p:blipFill>
              <a:blip r:embed="rId79"/>
              <a:stretch>
                <a:fillRect/>
              </a:stretch>
            </p:blipFill>
            <p:spPr>
              <a:xfrm>
                <a:off x="4053152" y="4780975"/>
                <a:ext cx="623160" cy="434880"/>
              </a:xfrm>
              <a:prstGeom prst="rect">
                <a:avLst/>
              </a:prstGeom>
            </p:spPr>
          </p:pic>
        </mc:Fallback>
      </mc:AlternateContent>
      <mc:AlternateContent xmlns:mc="http://schemas.openxmlformats.org/markup-compatibility/2006" xmlns:p14="http://schemas.microsoft.com/office/powerpoint/2010/main">
        <mc:Choice Requires="p14">
          <p:contentPart p14:bwMode="auto" r:id="rId80">
            <p14:nvContentPartPr>
              <p14:cNvPr id="24" name="Ink 23"/>
              <p14:cNvContentPartPr/>
              <p14:nvPr>
                <p:custDataLst>
                  <p:tags r:id="rId27"/>
                </p:custDataLst>
              </p14:nvPr>
            </p14:nvContentPartPr>
            <p14:xfrm>
              <a:off x="1161272" y="4129015"/>
              <a:ext cx="1052280" cy="353520"/>
            </p14:xfrm>
          </p:contentPart>
        </mc:Choice>
        <mc:Fallback xmlns="">
          <p:pic>
            <p:nvPicPr>
              <p:cNvPr id="24" name="Ink 23"/>
              <p:cNvPicPr/>
              <p:nvPr/>
            </p:nvPicPr>
            <p:blipFill>
              <a:blip r:embed="rId81"/>
              <a:stretch>
                <a:fillRect/>
              </a:stretch>
            </p:blipFill>
            <p:spPr>
              <a:xfrm>
                <a:off x="1123832" y="3987895"/>
                <a:ext cx="1165680" cy="645840"/>
              </a:xfrm>
              <a:prstGeom prst="rect">
                <a:avLst/>
              </a:prstGeom>
            </p:spPr>
          </p:pic>
        </mc:Fallback>
      </mc:AlternateContent>
      <mc:AlternateContent xmlns:mc="http://schemas.openxmlformats.org/markup-compatibility/2006" xmlns:p14="http://schemas.microsoft.com/office/powerpoint/2010/main">
        <mc:Choice Requires="p14">
          <p:contentPart p14:bwMode="auto" r:id="rId82">
            <p14:nvContentPartPr>
              <p14:cNvPr id="26" name="Ink 25"/>
              <p14:cNvContentPartPr/>
              <p14:nvPr>
                <p:custDataLst>
                  <p:tags r:id="rId28"/>
                </p:custDataLst>
              </p14:nvPr>
            </p14:nvContentPartPr>
            <p14:xfrm>
              <a:off x="478352" y="4910935"/>
              <a:ext cx="1306080" cy="255960"/>
            </p14:xfrm>
          </p:contentPart>
        </mc:Choice>
        <mc:Fallback xmlns="">
          <p:pic>
            <p:nvPicPr>
              <p:cNvPr id="26" name="Ink 25"/>
              <p:cNvPicPr/>
              <p:nvPr/>
            </p:nvPicPr>
            <p:blipFill>
              <a:blip r:embed="rId83"/>
              <a:stretch>
                <a:fillRect/>
              </a:stretch>
            </p:blipFill>
            <p:spPr>
              <a:xfrm>
                <a:off x="426152" y="4770535"/>
                <a:ext cx="1418400" cy="534240"/>
              </a:xfrm>
              <a:prstGeom prst="rect">
                <a:avLst/>
              </a:prstGeom>
            </p:spPr>
          </p:pic>
        </mc:Fallback>
      </mc:AlternateContent>
      <mc:AlternateContent xmlns:mc="http://schemas.openxmlformats.org/markup-compatibility/2006" xmlns:p14="http://schemas.microsoft.com/office/powerpoint/2010/main">
        <mc:Choice Requires="p14">
          <p:contentPart p14:bwMode="auto" r:id="rId84">
            <p14:nvContentPartPr>
              <p14:cNvPr id="27" name="Ink 26"/>
              <p14:cNvContentPartPr/>
              <p14:nvPr>
                <p:custDataLst>
                  <p:tags r:id="rId29"/>
                </p:custDataLst>
              </p14:nvPr>
            </p14:nvContentPartPr>
            <p14:xfrm>
              <a:off x="424352" y="5622295"/>
              <a:ext cx="1271880" cy="484920"/>
            </p14:xfrm>
          </p:contentPart>
        </mc:Choice>
        <mc:Fallback xmlns="">
          <p:pic>
            <p:nvPicPr>
              <p:cNvPr id="27" name="Ink 26"/>
              <p:cNvPicPr/>
              <p:nvPr/>
            </p:nvPicPr>
            <p:blipFill>
              <a:blip r:embed="rId85"/>
              <a:stretch>
                <a:fillRect/>
              </a:stretch>
            </p:blipFill>
            <p:spPr>
              <a:xfrm>
                <a:off x="359552" y="5489815"/>
                <a:ext cx="1401840" cy="755640"/>
              </a:xfrm>
              <a:prstGeom prst="rect">
                <a:avLst/>
              </a:prstGeom>
            </p:spPr>
          </p:pic>
        </mc:Fallback>
      </mc:AlternateContent>
      <mc:AlternateContent xmlns:mc="http://schemas.openxmlformats.org/markup-compatibility/2006" xmlns:p14="http://schemas.microsoft.com/office/powerpoint/2010/main">
        <mc:Choice Requires="p14">
          <p:contentPart p14:bwMode="auto" r:id="rId86">
            <p14:nvContentPartPr>
              <p14:cNvPr id="28" name="Ink 27"/>
              <p14:cNvContentPartPr/>
              <p14:nvPr>
                <p:custDataLst>
                  <p:tags r:id="rId30"/>
                </p:custDataLst>
              </p14:nvPr>
            </p14:nvContentPartPr>
            <p14:xfrm>
              <a:off x="778232" y="5831455"/>
              <a:ext cx="1372680" cy="759600"/>
            </p14:xfrm>
          </p:contentPart>
        </mc:Choice>
        <mc:Fallback xmlns="">
          <p:pic>
            <p:nvPicPr>
              <p:cNvPr id="28" name="Ink 27"/>
              <p:cNvPicPr/>
              <p:nvPr/>
            </p:nvPicPr>
            <p:blipFill>
              <a:blip r:embed="rId87"/>
              <a:stretch>
                <a:fillRect/>
              </a:stretch>
            </p:blipFill>
            <p:spPr>
              <a:xfrm>
                <a:off x="732872" y="5739295"/>
                <a:ext cx="1460520" cy="971280"/>
              </a:xfrm>
              <a:prstGeom prst="rect">
                <a:avLst/>
              </a:prstGeom>
            </p:spPr>
          </p:pic>
        </mc:Fallback>
      </mc:AlternateContent>
    </p:spTree>
    <p:extLst>
      <p:ext uri="{BB962C8B-B14F-4D97-AF65-F5344CB8AC3E}">
        <p14:creationId xmlns:p14="http://schemas.microsoft.com/office/powerpoint/2010/main" val="3428999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lstStyle/>
          <a:p>
            <a:r>
              <a:rPr lang="en-US" dirty="0" smtClean="0"/>
              <a:t>Pigeonhole</a:t>
            </a:r>
            <a:br>
              <a:rPr lang="en-US" dirty="0" smtClean="0"/>
            </a:br>
            <a:r>
              <a:rPr lang="en-US" dirty="0" smtClean="0">
                <a:solidFill>
                  <a:schemeClr val="accent1"/>
                </a:solidFill>
              </a:rPr>
              <a:t>Principle</a:t>
            </a:r>
            <a:endParaRPr lang="en-US" dirty="0">
              <a:solidFill>
                <a:schemeClr val="accent1"/>
              </a:solidFill>
            </a:endParaRPr>
          </a:p>
        </p:txBody>
      </p:sp>
      <p:sp>
        <p:nvSpPr>
          <p:cNvPr id="5" name="Text Placeholder 4"/>
          <p:cNvSpPr>
            <a:spLocks noGrp="1"/>
          </p:cNvSpPr>
          <p:nvPr>
            <p:ph type="body" idx="1"/>
            <p:custDataLst>
              <p:tags r:id="rId2"/>
            </p:custDataLst>
          </p:nvPr>
        </p:nvSpPr>
        <p:spPr/>
        <p:txBody>
          <a:bodyPr/>
          <a:lstStyle/>
          <a:p>
            <a:r>
              <a:rPr lang="en-US" dirty="0" smtClean="0"/>
              <a:t>For the birds</a:t>
            </a:r>
            <a:endParaRPr lang="en-US" dirty="0"/>
          </a:p>
        </p:txBody>
      </p:sp>
    </p:spTree>
    <p:extLst>
      <p:ext uri="{BB962C8B-B14F-4D97-AF65-F5344CB8AC3E}">
        <p14:creationId xmlns:p14="http://schemas.microsoft.com/office/powerpoint/2010/main" val="307752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contains001.jpg"/>
          <p:cNvPicPr>
            <a:picLocks noGrp="1" noChangeAspect="1"/>
          </p:cNvPicPr>
          <p:nvPr>
            <p:ph idx="1"/>
            <p:custDataLst>
              <p:tags r:id="rId1"/>
            </p:custDataLst>
          </p:nvPr>
        </p:nvPicPr>
        <p:blipFill>
          <a:blip r:embed="rId6" cstate="print"/>
          <a:stretch>
            <a:fillRect/>
          </a:stretch>
        </p:blipFill>
        <p:spPr>
          <a:xfrm>
            <a:off x="1393680" y="727869"/>
            <a:ext cx="6378720" cy="3386931"/>
          </a:xfrm>
        </p:spPr>
      </p:pic>
      <p:sp>
        <p:nvSpPr>
          <p:cNvPr id="4" name="Title 3"/>
          <p:cNvSpPr>
            <a:spLocks noGrp="1"/>
          </p:cNvSpPr>
          <p:nvPr>
            <p:ph type="title"/>
            <p:custDataLst>
              <p:tags r:id="rId2"/>
            </p:custDataLst>
          </p:nvPr>
        </p:nvSpPr>
        <p:spPr>
          <a:xfrm>
            <a:off x="304800" y="274638"/>
            <a:ext cx="8534400" cy="1401762"/>
          </a:xfrm>
        </p:spPr>
        <p:txBody>
          <a:bodyPr>
            <a:noAutofit/>
          </a:bodyPr>
          <a:lstStyle/>
          <a:p>
            <a:r>
              <a:rPr lang="en-US" sz="3200" dirty="0" smtClean="0"/>
              <a:t>What is the longest string this DFA can accept without visiting any state more than once?</a:t>
            </a:r>
            <a:endParaRPr lang="en-US" sz="3200" dirty="0"/>
          </a:p>
        </p:txBody>
      </p:sp>
      <p:sp>
        <p:nvSpPr>
          <p:cNvPr id="7" name="Content Placeholder 5"/>
          <p:cNvSpPr txBox="1">
            <a:spLocks/>
          </p:cNvSpPr>
          <p:nvPr>
            <p:custDataLst>
              <p:tags r:id="rId3"/>
            </p:custDataLst>
          </p:nvPr>
        </p:nvSpPr>
        <p:spPr>
          <a:xfrm>
            <a:off x="533400" y="3352800"/>
            <a:ext cx="8077200" cy="31242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mj-lt"/>
              <a:buAutoNum type="alphaLcParen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1</a:t>
            </a:r>
          </a:p>
          <a:p>
            <a:pPr marL="514350" marR="0" lvl="0" indent="-514350" algn="l" defTabSz="914400" rtl="0" eaLnBrk="1" fontAlgn="auto" latinLnBrk="0" hangingPunct="1">
              <a:lnSpc>
                <a:spcPct val="100000"/>
              </a:lnSpc>
              <a:spcBef>
                <a:spcPct val="20000"/>
              </a:spcBef>
              <a:spcAft>
                <a:spcPts val="0"/>
              </a:spcAft>
              <a:buClrTx/>
              <a:buSzTx/>
              <a:buFont typeface="+mj-lt"/>
              <a:buAutoNum type="alphaLcParenR"/>
              <a:tabLst/>
              <a:defRPr/>
            </a:pPr>
            <a:r>
              <a:rPr lang="en-US" sz="3200" dirty="0" smtClean="0"/>
              <a:t>3</a:t>
            </a:r>
          </a:p>
          <a:p>
            <a:pPr marL="514350" marR="0" lvl="0" indent="-514350" algn="l" defTabSz="914400" rtl="0" eaLnBrk="1" fontAlgn="auto" latinLnBrk="0" hangingPunct="1">
              <a:lnSpc>
                <a:spcPct val="100000"/>
              </a:lnSpc>
              <a:spcBef>
                <a:spcPct val="20000"/>
              </a:spcBef>
              <a:spcAft>
                <a:spcPts val="0"/>
              </a:spcAft>
              <a:buClrTx/>
              <a:buSzTx/>
              <a:buFont typeface="+mj-lt"/>
              <a:buAutoNum type="alphaLcParen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4</a:t>
            </a:r>
          </a:p>
          <a:p>
            <a:pPr marL="514350" marR="0" lvl="0" indent="-514350" algn="l" defTabSz="914400" rtl="0" eaLnBrk="1" fontAlgn="auto" latinLnBrk="0" hangingPunct="1">
              <a:lnSpc>
                <a:spcPct val="100000"/>
              </a:lnSpc>
              <a:spcBef>
                <a:spcPct val="20000"/>
              </a:spcBef>
              <a:spcAft>
                <a:spcPts val="0"/>
              </a:spcAft>
              <a:buClrTx/>
              <a:buSzTx/>
              <a:buFont typeface="+mj-lt"/>
              <a:buAutoNum type="alphaLcParenR"/>
              <a:tabLst/>
              <a:defRPr/>
            </a:pPr>
            <a:r>
              <a:rPr lang="en-US" sz="3200" dirty="0" smtClean="0"/>
              <a:t>5</a:t>
            </a:r>
          </a:p>
          <a:p>
            <a:pPr marL="514350" marR="0" lvl="0" indent="-514350" algn="l" defTabSz="914400" rtl="0" eaLnBrk="1" fontAlgn="auto" latinLnBrk="0" hangingPunct="1">
              <a:lnSpc>
                <a:spcPct val="100000"/>
              </a:lnSpc>
              <a:spcBef>
                <a:spcPct val="20000"/>
              </a:spcBef>
              <a:spcAft>
                <a:spcPts val="0"/>
              </a:spcAft>
              <a:buClrTx/>
              <a:buSzTx/>
              <a:buFont typeface="+mj-lt"/>
              <a:buAutoNum type="alphaLcParen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None of the above</a:t>
            </a:r>
          </a:p>
        </p:txBody>
      </p:sp>
    </p:spTree>
    <p:extLst>
      <p:ext uri="{BB962C8B-B14F-4D97-AF65-F5344CB8AC3E}">
        <p14:creationId xmlns:p14="http://schemas.microsoft.com/office/powerpoint/2010/main" val="1692616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descr="3stateDFA.jpg"/>
          <p:cNvPicPr>
            <a:picLocks noGrp="1" noChangeAspect="1"/>
          </p:cNvPicPr>
          <p:nvPr>
            <p:ph idx="1"/>
            <p:custDataLst>
              <p:tags r:id="rId1"/>
            </p:custDataLst>
          </p:nvPr>
        </p:nvPicPr>
        <p:blipFill>
          <a:blip r:embed="rId7" cstate="print"/>
          <a:stretch>
            <a:fillRect/>
          </a:stretch>
        </p:blipFill>
        <p:spPr>
          <a:xfrm>
            <a:off x="1224281" y="1066801"/>
            <a:ext cx="7462520" cy="3962400"/>
          </a:xfrm>
        </p:spPr>
      </p:pic>
      <p:sp>
        <p:nvSpPr>
          <p:cNvPr id="4" name="Title 3"/>
          <p:cNvSpPr>
            <a:spLocks noGrp="1"/>
          </p:cNvSpPr>
          <p:nvPr>
            <p:ph type="title"/>
            <p:custDataLst>
              <p:tags r:id="rId2"/>
            </p:custDataLst>
          </p:nvPr>
        </p:nvSpPr>
        <p:spPr>
          <a:xfrm>
            <a:off x="304800" y="274638"/>
            <a:ext cx="8534400" cy="1401762"/>
          </a:xfrm>
        </p:spPr>
        <p:txBody>
          <a:bodyPr>
            <a:noAutofit/>
          </a:bodyPr>
          <a:lstStyle/>
          <a:p>
            <a:r>
              <a:rPr lang="en-US" sz="3200" dirty="0" smtClean="0"/>
              <a:t>What is the longest string this DFA can accept without visiting any state more than once?</a:t>
            </a:r>
            <a:endParaRPr lang="en-US" sz="3200" dirty="0"/>
          </a:p>
        </p:txBody>
      </p:sp>
      <p:sp>
        <p:nvSpPr>
          <p:cNvPr id="7" name="Content Placeholder 5"/>
          <p:cNvSpPr txBox="1">
            <a:spLocks/>
          </p:cNvSpPr>
          <p:nvPr>
            <p:custDataLst>
              <p:tags r:id="rId3"/>
            </p:custDataLst>
          </p:nvPr>
        </p:nvSpPr>
        <p:spPr>
          <a:xfrm>
            <a:off x="533400" y="3352800"/>
            <a:ext cx="8077200" cy="31242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mj-lt"/>
              <a:buAutoNum type="alphaLcParen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1</a:t>
            </a:r>
          </a:p>
          <a:p>
            <a:pPr marL="514350" marR="0" lvl="0" indent="-514350" algn="l" defTabSz="914400" rtl="0" eaLnBrk="1" fontAlgn="auto" latinLnBrk="0" hangingPunct="1">
              <a:lnSpc>
                <a:spcPct val="100000"/>
              </a:lnSpc>
              <a:spcBef>
                <a:spcPct val="20000"/>
              </a:spcBef>
              <a:spcAft>
                <a:spcPts val="0"/>
              </a:spcAft>
              <a:buClrTx/>
              <a:buSzTx/>
              <a:buFont typeface="+mj-lt"/>
              <a:buAutoNum type="alphaLcParenR"/>
              <a:tabLst/>
              <a:defRPr/>
            </a:pPr>
            <a:r>
              <a:rPr lang="en-US" sz="3200" dirty="0" smtClean="0"/>
              <a:t>2</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mj-lt"/>
              <a:buAutoNum type="alphaLcParenR"/>
              <a:tabLst/>
              <a:defRPr/>
            </a:pPr>
            <a:r>
              <a:rPr lang="en-US" sz="3200" dirty="0" smtClean="0"/>
              <a:t>3</a:t>
            </a:r>
          </a:p>
          <a:p>
            <a:pPr marL="514350" marR="0" lvl="0" indent="-514350" algn="l" defTabSz="914400" rtl="0" eaLnBrk="1" fontAlgn="auto" latinLnBrk="0" hangingPunct="1">
              <a:lnSpc>
                <a:spcPct val="100000"/>
              </a:lnSpc>
              <a:spcBef>
                <a:spcPct val="20000"/>
              </a:spcBef>
              <a:spcAft>
                <a:spcPts val="0"/>
              </a:spcAft>
              <a:buClrTx/>
              <a:buSzTx/>
              <a:buFont typeface="+mj-lt"/>
              <a:buAutoNum type="alphaLcParen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4</a:t>
            </a:r>
            <a:endParaRPr lang="en-US" sz="3200" dirty="0" smtClean="0"/>
          </a:p>
          <a:p>
            <a:pPr marL="514350" marR="0" lvl="0" indent="-514350" algn="l" defTabSz="914400" rtl="0" eaLnBrk="1" fontAlgn="auto" latinLnBrk="0" hangingPunct="1">
              <a:lnSpc>
                <a:spcPct val="100000"/>
              </a:lnSpc>
              <a:spcBef>
                <a:spcPct val="20000"/>
              </a:spcBef>
              <a:spcAft>
                <a:spcPts val="0"/>
              </a:spcAft>
              <a:buClrTx/>
              <a:buSzTx/>
              <a:buFont typeface="+mj-lt"/>
              <a:buAutoNum type="alphaLcParen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None of the above</a:t>
            </a:r>
          </a:p>
        </p:txBody>
      </p:sp>
      <p:sp>
        <p:nvSpPr>
          <p:cNvPr id="2" name="Rectangle 1"/>
          <p:cNvSpPr/>
          <p:nvPr>
            <p:custDataLst>
              <p:tags r:id="rId4"/>
            </p:custDataLst>
          </p:nvPr>
        </p:nvSpPr>
        <p:spPr>
          <a:xfrm>
            <a:off x="3124200" y="2667000"/>
            <a:ext cx="12192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802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152400"/>
            <a:ext cx="8229600" cy="1143000"/>
          </a:xfrm>
        </p:spPr>
        <p:txBody>
          <a:bodyPr/>
          <a:lstStyle/>
          <a:p>
            <a:r>
              <a:rPr lang="en-US" dirty="0" smtClean="0"/>
              <a:t>Generalizing:</a:t>
            </a:r>
            <a:endParaRPr lang="en-US" dirty="0"/>
          </a:p>
        </p:txBody>
      </p:sp>
      <p:sp>
        <p:nvSpPr>
          <p:cNvPr id="3" name="Content Placeholder 2"/>
          <p:cNvSpPr>
            <a:spLocks noGrp="1"/>
          </p:cNvSpPr>
          <p:nvPr>
            <p:ph idx="1"/>
            <p:custDataLst>
              <p:tags r:id="rId2"/>
            </p:custDataLst>
          </p:nvPr>
        </p:nvSpPr>
        <p:spPr>
          <a:xfrm>
            <a:off x="457200" y="1371600"/>
            <a:ext cx="8305800" cy="5257800"/>
          </a:xfrm>
        </p:spPr>
        <p:txBody>
          <a:bodyPr>
            <a:normAutofit fontScale="92500" lnSpcReduction="20000"/>
          </a:bodyPr>
          <a:lstStyle/>
          <a:p>
            <a:r>
              <a:rPr lang="en-US" dirty="0" smtClean="0"/>
              <a:t>Given a string </a:t>
            </a:r>
            <a:r>
              <a:rPr lang="en-US" dirty="0" smtClean="0">
                <a:solidFill>
                  <a:schemeClr val="accent4">
                    <a:lumMod val="60000"/>
                    <a:lumOff val="40000"/>
                  </a:schemeClr>
                </a:solidFill>
              </a:rPr>
              <a:t>s</a:t>
            </a:r>
            <a:r>
              <a:rPr lang="en-US" dirty="0" smtClean="0"/>
              <a:t> </a:t>
            </a:r>
            <a:r>
              <a:rPr lang="en-US" dirty="0" smtClean="0"/>
              <a:t>and </a:t>
            </a:r>
            <a:r>
              <a:rPr lang="en-US" dirty="0" smtClean="0"/>
              <a:t>a DFA M that </a:t>
            </a:r>
            <a:r>
              <a:rPr lang="en-US" dirty="0" smtClean="0"/>
              <a:t>accepts </a:t>
            </a:r>
            <a:r>
              <a:rPr lang="en-US" dirty="0" smtClean="0">
                <a:solidFill>
                  <a:schemeClr val="accent4">
                    <a:lumMod val="60000"/>
                    <a:lumOff val="40000"/>
                  </a:schemeClr>
                </a:solidFill>
              </a:rPr>
              <a:t>s</a:t>
            </a:r>
            <a:r>
              <a:rPr lang="en-US" dirty="0" smtClean="0"/>
              <a:t>:</a:t>
            </a:r>
            <a:endParaRPr lang="en-US" dirty="0" smtClean="0"/>
          </a:p>
          <a:p>
            <a:pPr lvl="1"/>
            <a:r>
              <a:rPr lang="en-US" dirty="0" smtClean="0"/>
              <a:t>If |</a:t>
            </a:r>
            <a:r>
              <a:rPr lang="en-US" dirty="0" smtClean="0">
                <a:solidFill>
                  <a:schemeClr val="accent4">
                    <a:lumMod val="60000"/>
                    <a:lumOff val="40000"/>
                  </a:schemeClr>
                </a:solidFill>
              </a:rPr>
              <a:t>s</a:t>
            </a:r>
            <a:r>
              <a:rPr lang="en-US" dirty="0" smtClean="0"/>
              <a:t>| &gt; |Q|, then when M processes </a:t>
            </a:r>
            <a:r>
              <a:rPr lang="en-US" dirty="0" smtClean="0">
                <a:solidFill>
                  <a:schemeClr val="accent4">
                    <a:lumMod val="60000"/>
                    <a:lumOff val="40000"/>
                  </a:schemeClr>
                </a:solidFill>
              </a:rPr>
              <a:t>s</a:t>
            </a:r>
            <a:r>
              <a:rPr lang="en-US" dirty="0" smtClean="0"/>
              <a:t>, it must visit one (or more) state(s) more than once</a:t>
            </a:r>
          </a:p>
          <a:p>
            <a:pPr lvl="2"/>
            <a:r>
              <a:rPr lang="en-US" dirty="0" smtClean="0"/>
              <a:t>For a second, let’s just consider one </a:t>
            </a:r>
            <a:r>
              <a:rPr lang="en-US" dirty="0" smtClean="0"/>
              <a:t>state (</a:t>
            </a:r>
            <a:r>
              <a:rPr lang="en-US" dirty="0" err="1" smtClean="0"/>
              <a:t>q</a:t>
            </a:r>
            <a:r>
              <a:rPr lang="en-US" baseline="-25000" dirty="0" err="1" smtClean="0"/>
              <a:t>x</a:t>
            </a:r>
            <a:r>
              <a:rPr lang="en-US" dirty="0" smtClean="0"/>
              <a:t>) </a:t>
            </a:r>
            <a:r>
              <a:rPr lang="en-US" dirty="0" smtClean="0"/>
              <a:t>being </a:t>
            </a:r>
            <a:r>
              <a:rPr lang="en-US" dirty="0" smtClean="0"/>
              <a:t>twice visited</a:t>
            </a:r>
          </a:p>
          <a:p>
            <a:pPr lvl="1"/>
            <a:r>
              <a:rPr lang="en-US" dirty="0" smtClean="0"/>
              <a:t>Let </a:t>
            </a:r>
            <a:r>
              <a:rPr lang="en-US" dirty="0">
                <a:solidFill>
                  <a:schemeClr val="accent1"/>
                </a:solidFill>
              </a:rPr>
              <a:t>y</a:t>
            </a:r>
            <a:r>
              <a:rPr lang="en-US" dirty="0" smtClean="0"/>
              <a:t> be the substring of </a:t>
            </a:r>
            <a:r>
              <a:rPr lang="en-US" dirty="0" smtClean="0">
                <a:solidFill>
                  <a:schemeClr val="accent4">
                    <a:lumMod val="60000"/>
                    <a:lumOff val="40000"/>
                  </a:schemeClr>
                </a:solidFill>
              </a:rPr>
              <a:t>s</a:t>
            </a:r>
            <a:r>
              <a:rPr lang="en-US" dirty="0" smtClean="0"/>
              <a:t> that is read between the first and second times the twice-visited </a:t>
            </a:r>
            <a:r>
              <a:rPr lang="en-US" dirty="0"/>
              <a:t>state (</a:t>
            </a:r>
            <a:r>
              <a:rPr lang="en-US" dirty="0" err="1"/>
              <a:t>q</a:t>
            </a:r>
            <a:r>
              <a:rPr lang="en-US" baseline="-25000" dirty="0" err="1"/>
              <a:t>x</a:t>
            </a:r>
            <a:r>
              <a:rPr lang="en-US" dirty="0"/>
              <a:t>) </a:t>
            </a:r>
            <a:r>
              <a:rPr lang="en-US" dirty="0" smtClean="0"/>
              <a:t>is </a:t>
            </a:r>
            <a:r>
              <a:rPr lang="en-US" dirty="0" smtClean="0"/>
              <a:t>visited</a:t>
            </a:r>
          </a:p>
          <a:p>
            <a:pPr lvl="1"/>
            <a:r>
              <a:rPr lang="en-US" dirty="0" smtClean="0"/>
              <a:t>It must be the case that </a:t>
            </a:r>
            <a:r>
              <a:rPr lang="en-US" dirty="0" smtClean="0">
                <a:solidFill>
                  <a:schemeClr val="accent1"/>
                </a:solidFill>
              </a:rPr>
              <a:t>y</a:t>
            </a:r>
            <a:r>
              <a:rPr lang="en-US" dirty="0" smtClean="0"/>
              <a:t> could appear repeatedly in s:</a:t>
            </a:r>
          </a:p>
          <a:p>
            <a:pPr lvl="2"/>
            <a:r>
              <a:rPr lang="en-US" dirty="0" smtClean="0">
                <a:solidFill>
                  <a:schemeClr val="accent4">
                    <a:lumMod val="60000"/>
                    <a:lumOff val="40000"/>
                  </a:schemeClr>
                </a:solidFill>
              </a:rPr>
              <a:t>s</a:t>
            </a:r>
            <a:r>
              <a:rPr lang="en-US" dirty="0" smtClean="0"/>
              <a:t> = </a:t>
            </a:r>
            <a:r>
              <a:rPr lang="en-US" dirty="0" smtClean="0">
                <a:solidFill>
                  <a:schemeClr val="accent5"/>
                </a:solidFill>
              </a:rPr>
              <a:t>[first part of s]</a:t>
            </a:r>
            <a:r>
              <a:rPr lang="en-US" dirty="0" smtClean="0">
                <a:solidFill>
                  <a:schemeClr val="accent1"/>
                </a:solidFill>
              </a:rPr>
              <a:t>y</a:t>
            </a:r>
            <a:r>
              <a:rPr lang="en-US" dirty="0" smtClean="0">
                <a:solidFill>
                  <a:schemeClr val="accent5"/>
                </a:solidFill>
              </a:rPr>
              <a:t>[last part of s]</a:t>
            </a:r>
            <a:r>
              <a:rPr lang="en-US" dirty="0"/>
              <a:t> </a:t>
            </a:r>
            <a:r>
              <a:rPr lang="en-US" dirty="0" smtClean="0"/>
              <a:t>is accepted by the DFA, </a:t>
            </a:r>
            <a:r>
              <a:rPr lang="en-US" dirty="0" smtClean="0"/>
              <a:t>then also possible in this DFA: </a:t>
            </a:r>
          </a:p>
          <a:p>
            <a:pPr lvl="2"/>
            <a:r>
              <a:rPr lang="en-US" dirty="0" smtClean="0">
                <a:solidFill>
                  <a:schemeClr val="accent5"/>
                </a:solidFill>
              </a:rPr>
              <a:t>[first part of s]</a:t>
            </a:r>
            <a:r>
              <a:rPr lang="en-US" dirty="0" err="1" smtClean="0">
                <a:solidFill>
                  <a:schemeClr val="accent1"/>
                </a:solidFill>
              </a:rPr>
              <a:t>yy</a:t>
            </a:r>
            <a:r>
              <a:rPr lang="en-US" dirty="0" smtClean="0">
                <a:solidFill>
                  <a:schemeClr val="accent5"/>
                </a:solidFill>
              </a:rPr>
              <a:t>[last part of s]</a:t>
            </a:r>
          </a:p>
          <a:p>
            <a:pPr lvl="2"/>
            <a:r>
              <a:rPr lang="en-US" dirty="0" smtClean="0">
                <a:solidFill>
                  <a:schemeClr val="accent5"/>
                </a:solidFill>
              </a:rPr>
              <a:t>[first part of s]</a:t>
            </a:r>
            <a:r>
              <a:rPr lang="en-US" dirty="0" err="1" smtClean="0">
                <a:solidFill>
                  <a:schemeClr val="accent1"/>
                </a:solidFill>
              </a:rPr>
              <a:t>yyyyyyyyyyy</a:t>
            </a:r>
            <a:r>
              <a:rPr lang="en-US" dirty="0" smtClean="0">
                <a:solidFill>
                  <a:schemeClr val="accent5"/>
                </a:solidFill>
              </a:rPr>
              <a:t>[last part of s]</a:t>
            </a:r>
          </a:p>
          <a:p>
            <a:pPr lvl="2"/>
            <a:r>
              <a:rPr lang="en-US" dirty="0">
                <a:solidFill>
                  <a:schemeClr val="accent5"/>
                </a:solidFill>
              </a:rPr>
              <a:t>[first part of </a:t>
            </a:r>
            <a:r>
              <a:rPr lang="en-US" dirty="0" smtClean="0">
                <a:solidFill>
                  <a:schemeClr val="accent5"/>
                </a:solidFill>
              </a:rPr>
              <a:t>s][last </a:t>
            </a:r>
            <a:r>
              <a:rPr lang="en-US" dirty="0">
                <a:solidFill>
                  <a:schemeClr val="accent5"/>
                </a:solidFill>
              </a:rPr>
              <a:t>part of s</a:t>
            </a:r>
            <a:r>
              <a:rPr lang="en-US" dirty="0" smtClean="0">
                <a:solidFill>
                  <a:schemeClr val="accent5"/>
                </a:solidFill>
              </a:rPr>
              <a:t>]</a:t>
            </a:r>
            <a:endParaRPr lang="en-US" i="1" dirty="0" smtClean="0"/>
          </a:p>
          <a:p>
            <a:pPr lvl="1"/>
            <a:r>
              <a:rPr lang="en-US" i="1" dirty="0" smtClean="0"/>
              <a:t>WHY?? Discuss in your group</a:t>
            </a:r>
          </a:p>
        </p:txBody>
      </p:sp>
    </p:spTree>
    <p:extLst>
      <p:ext uri="{BB962C8B-B14F-4D97-AF65-F5344CB8AC3E}">
        <p14:creationId xmlns:p14="http://schemas.microsoft.com/office/powerpoint/2010/main" val="4803174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11032</TotalTime>
  <Words>3066</Words>
  <Application>Microsoft Office PowerPoint</Application>
  <PresentationFormat>On-screen Show (4:3)</PresentationFormat>
  <Paragraphs>362</Paragraphs>
  <Slides>31</Slides>
  <Notes>19</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Theory of Computation</vt:lpstr>
      <vt:lpstr>Non-Regular  Languages</vt:lpstr>
      <vt:lpstr>Next we’ll be talking about non-Regular Languages</vt:lpstr>
      <vt:lpstr>Next we’ll be talking about non-Regular Languages</vt:lpstr>
      <vt:lpstr>Next we’ll be talking about non-Regular Languages</vt:lpstr>
      <vt:lpstr>Pigeonhole Principle</vt:lpstr>
      <vt:lpstr>What is the longest string this DFA can accept without visiting any state more than once?</vt:lpstr>
      <vt:lpstr>What is the longest string this DFA can accept without visiting any state more than once?</vt:lpstr>
      <vt:lpstr>Generalizing:</vt:lpstr>
      <vt:lpstr>The Pumping Lemma Proving a Language is Not Regular</vt:lpstr>
      <vt:lpstr>The Pumping Lemma: A One-Act Play</vt:lpstr>
      <vt:lpstr>How to use the Pumping Lemma Script to write a Pumping Lemma Proof (1)</vt:lpstr>
      <vt:lpstr>The Pumping Lemma: A One-Act Play</vt:lpstr>
      <vt:lpstr>How to use the Pumping Lemma Script to write a Pumping Lemma Proof (2)</vt:lpstr>
      <vt:lpstr>Pumping Lemma Practice</vt:lpstr>
      <vt:lpstr>Pumping Lemma Practice</vt:lpstr>
      <vt:lpstr>Pumping Lemma Practice</vt:lpstr>
      <vt:lpstr>Modeling Grammatical Understanding</vt:lpstr>
      <vt:lpstr>Vote your first gut instinct!</vt:lpstr>
      <vt:lpstr>Vote your first gut instinct!</vt:lpstr>
      <vt:lpstr>Vote your first gut instinct!</vt:lpstr>
      <vt:lpstr>Adjective Categories and Ordering</vt:lpstr>
      <vt:lpstr>Did you know you knew that??</vt:lpstr>
      <vt:lpstr>Context-Free Grammars CFGs</vt:lpstr>
      <vt:lpstr>Example Problem</vt:lpstr>
      <vt:lpstr>Parse Tree</vt:lpstr>
      <vt:lpstr>Parse Tree 2</vt:lpstr>
      <vt:lpstr>Ambiguity</vt:lpstr>
      <vt:lpstr>Modifying a Grammar</vt:lpstr>
      <vt:lpstr>Adding Support for Conjunctions</vt:lpstr>
      <vt:lpstr>Adding Support for Plural Noun Objects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105 Theory of Computability</dc:title>
  <dc:creator>Jane Doe</dc:creator>
  <cp:lastModifiedBy>HP-6</cp:lastModifiedBy>
  <cp:revision>90</cp:revision>
  <dcterms:created xsi:type="dcterms:W3CDTF">2010-06-24T18:44:16Z</dcterms:created>
  <dcterms:modified xsi:type="dcterms:W3CDTF">2012-08-25T19:41:55Z</dcterms:modified>
</cp:coreProperties>
</file>